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1" r:id="rId5"/>
    <p:sldId id="266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69A5-B156-4C3A-BB71-AE9BF249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73570-3DB6-4F59-9301-6F2F00D2C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2F5A-5D65-4457-867A-657554F4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79A1-0F0A-4454-B81A-932BDB44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3A1D-B389-4281-B6CD-8A2640FB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AA1D-E3F6-4151-B3CA-B376282E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F3F88-BDAD-47CE-903A-94B28D1D5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330F-3D50-408B-865C-5AD3454D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5599-8B44-4054-AFE5-45C3061D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B38B-B734-448D-93CC-2188DA05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E9EBE-7548-43B2-9D2D-92CFD943C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3C132-F9BE-4E64-8103-A0A9277D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E1DD-49C2-4E07-967D-9EF335DA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4BAE7-B8B6-4D68-8D3D-92E6F51F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17E9-D71C-4F21-8056-0689A33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015A-C8E3-4754-BC50-EB4A28CB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7DA7-A328-4A9A-9F8F-6C2FE941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D3B5-DC3B-4EA3-94A4-14F03284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9357-D631-46C6-8553-5D2B607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2C24-8CC1-49CF-AE44-2B607E30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988-04B2-497F-9754-F70F30A2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0FDA1-CC0F-4ED6-A14A-DDF5E05F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ED76-589B-4820-A3E4-9DF77056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6BBA-C45E-41EA-B0D2-85E3281E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0C96-5FBD-4E21-9F47-334F48C3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E99B-295A-4F91-BD88-9028D1E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2FF-DFEC-4423-9EC3-5C97C7F80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DA1E5-02DB-483A-8285-3978B65F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0C064-6226-4DF3-933A-D6AC12F8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37105-98D8-41FA-81A7-3AB1B631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7D33F-0634-4E6D-9B53-24221FDB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C012-520E-4D68-8DC0-F4A3C461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C293E-B642-43F3-A14F-2ACE2EE2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BD522-41B3-4070-8179-F90FDC1F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6E34-8884-4FAF-9303-9818E68AE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75A56-D6B1-40C8-8279-B271BF8D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66741-8E66-4974-A71F-272E1B3B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000ED-996F-4A0F-ABFB-03EA3B61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996A1-80A1-4BDD-9F33-909A60B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4D0A-78E5-4930-A1D9-D1709A56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CD31C-EC02-4A17-ABC0-9F91FC3D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009BA-B2C4-404B-AAF9-C92A5D47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DFC2-A665-4B21-97E4-D1621380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0CC67-9404-4D1B-A1B1-48FE4CB5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8E241-B890-40B9-9F55-1E4E8F56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64234-B178-414D-8265-5FB5E748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4D68-1AA3-4DEC-AF3F-F6BAF39E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FBEE-4D5A-4228-81BF-A7C8CEC6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8774C-1E6E-4778-B8EB-5C820001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C0EC1-B0B5-48CF-B1AB-7AD62181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1668-8EA6-4D4C-92BC-1F6E7445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DB84-DC49-4FCC-95F7-B202F2BD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048E-327E-409A-9C9A-6724BA5C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E46E7-DC12-463A-99F3-03F9D1268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DB4CF-5A46-4945-B09F-D0F6F8A0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3643-4D34-4898-902C-C290E45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408C5-7300-479B-AE75-A02B0B9E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EA69-CE87-431C-A413-66C0E086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FB08E-C24B-426C-838D-24A6B1A3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C0107-E600-44AA-AAF0-2E471FE3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7117-C266-42F8-98B6-734B54B85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0997-A79F-4B00-9B57-DE8CB44C722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FE43-3E5E-4EFF-B263-C87F09CC0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5DD-EB84-43D2-B519-755B038E2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8A4D-14A9-4FDC-A74B-0B139D3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2/hi/uk_news/magazine/6981356.stm" TargetMode="External"/><Relationship Id="rId2" Type="http://schemas.openxmlformats.org/officeDocument/2006/relationships/hyperlink" Target="https://www.geek.com/geek-cetera/tea-time-in-britain-causes-predictable-massive-surge-in-electricity-demand-153502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legraph.co.uk/news/earth/energy/7819443/National-Grid-anticipates-power-surges-during-World-Cup.html" TargetMode="External"/><Relationship Id="rId4" Type="http://schemas.openxmlformats.org/officeDocument/2006/relationships/hyperlink" Target="https://acorn.caci.co.uk/what-is-aco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6E4A-6E6C-41A4-AEB3-3C25319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B037-BC7F-47DE-8160-2A888086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2. Discussion on ‘pickup’. How pickup might be detected.</a:t>
            </a:r>
          </a:p>
          <a:p>
            <a:pPr marL="0" indent="0">
              <a:buNone/>
            </a:pPr>
            <a:r>
              <a:rPr lang="en-US" dirty="0"/>
              <a:t>3. Main questions: Can we detect pickup? If so, can it be measured and predicted. If not, why not? Can it be detected for certain Acorn groups?</a:t>
            </a:r>
          </a:p>
        </p:txBody>
      </p:sp>
    </p:spTree>
    <p:extLst>
      <p:ext uri="{BB962C8B-B14F-4D97-AF65-F5344CB8AC3E}">
        <p14:creationId xmlns:p14="http://schemas.microsoft.com/office/powerpoint/2010/main" val="366199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6AEE-0938-4C20-A025-8F5B343C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47817"/>
          </a:xfrm>
        </p:spPr>
        <p:txBody>
          <a:bodyPr/>
          <a:lstStyle/>
          <a:p>
            <a:r>
              <a:rPr lang="en-US" dirty="0"/>
              <a:t>What is TV Pick Up?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F66D97-BFC0-4586-AF79-392E584F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305017"/>
            <a:ext cx="5161517" cy="39150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sudden surge in demand for electricity which is unique to Britain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Occurs during breaks of popular TV program or 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Caused by millions of people collectively switching on kettles, opening the fridge, or flushing the toilets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FF30CDD-2423-48A0-A890-56F62DE16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89" y="662610"/>
            <a:ext cx="6214369" cy="51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7B71-03F6-4D2B-81ED-A8B7B70F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886309" cy="828675"/>
          </a:xfrm>
        </p:spPr>
        <p:txBody>
          <a:bodyPr>
            <a:normAutofit/>
          </a:bodyPr>
          <a:lstStyle/>
          <a:p>
            <a:r>
              <a:rPr lang="en-US" b="1" dirty="0"/>
              <a:t>Can We Detect TV Pick Up?</a:t>
            </a:r>
          </a:p>
        </p:txBody>
      </p:sp>
      <p:pic>
        <p:nvPicPr>
          <p:cNvPr id="8" name="Picture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1FAC31EA-F0FE-4167-B894-695A64F068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5" r="18555"/>
          <a:stretch>
            <a:fillRect/>
          </a:stretch>
        </p:blipFill>
        <p:spPr>
          <a:xfrm>
            <a:off x="6096000" y="754602"/>
            <a:ext cx="5456238" cy="284085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F894-C627-4827-8CDB-0C7F75970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5875"/>
            <a:ext cx="5256212" cy="458311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Hypothesis: The TV Pick Up can be detected for the major sports and popular soaps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Various examples throughout the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 April 2001 : EastEnders – Lisa admits shooting Phil 2290MW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21 June 2002 : England Vs Brazil World Cup 2570MW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July 1990 : England Vs W Germany World Cup 2800MW</a:t>
            </a:r>
          </a:p>
        </p:txBody>
      </p:sp>
    </p:spTree>
    <p:extLst>
      <p:ext uri="{BB962C8B-B14F-4D97-AF65-F5344CB8AC3E}">
        <p14:creationId xmlns:p14="http://schemas.microsoft.com/office/powerpoint/2010/main" val="320171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BF10-C043-4F45-9B2B-AD919BB5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Acorn?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C95128F-9896-473E-A223-890AE13BFA79}"/>
              </a:ext>
            </a:extLst>
          </p:cNvPr>
          <p:cNvSpPr txBox="1">
            <a:spLocks/>
          </p:cNvSpPr>
          <p:nvPr/>
        </p:nvSpPr>
        <p:spPr>
          <a:xfrm>
            <a:off x="5112166" y="995363"/>
            <a:ext cx="6172200" cy="4873625"/>
          </a:xfrm>
          <a:prstGeom prst="rect">
            <a:avLst/>
          </a:prstGeom>
        </p:spPr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2D42FC2-2B0E-4BBB-A63E-668869692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2" y="2948117"/>
            <a:ext cx="5590391" cy="37591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68099-9B78-4897-8721-DDDD99147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27" y="2592281"/>
            <a:ext cx="5638800" cy="4018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2D6D66-98B7-4D50-9970-E05C887A84A4}"/>
              </a:ext>
            </a:extLst>
          </p:cNvPr>
          <p:cNvSpPr txBox="1"/>
          <p:nvPr/>
        </p:nvSpPr>
        <p:spPr>
          <a:xfrm>
            <a:off x="634702" y="1391952"/>
            <a:ext cx="7208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powerful consumer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Analyzed using demographic data, social factors, population, and consumer behavior</a:t>
            </a:r>
          </a:p>
        </p:txBody>
      </p:sp>
    </p:spTree>
    <p:extLst>
      <p:ext uri="{BB962C8B-B14F-4D97-AF65-F5344CB8AC3E}">
        <p14:creationId xmlns:p14="http://schemas.microsoft.com/office/powerpoint/2010/main" val="332306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D03F6-00E9-4458-A87C-C3CDAC65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4249"/>
          </a:xfrm>
        </p:spPr>
        <p:txBody>
          <a:bodyPr/>
          <a:lstStyle/>
          <a:p>
            <a:r>
              <a:rPr lang="en-US" dirty="0"/>
              <a:t>Acorn &amp; TV Pick Up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42E1AC-8910-4744-A93B-A42382ABC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0" y="2416946"/>
            <a:ext cx="9946580" cy="298746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2DE871-0C37-4587-8F0C-78F24547F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2293"/>
            <a:ext cx="9857804" cy="17267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Acorn groups are specified by different colors of lines in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3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52F2-8169-41FB-93D8-92868F65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3411-3232-4CBE-8FD0-F5849652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https://www.geek.com/geek-cetera/tea-time-in-britain-causes-predictable-massive-surge-in-electricity-demand-1535023/</a:t>
            </a:r>
            <a:endParaRPr lang="en-US" dirty="0"/>
          </a:p>
          <a:p>
            <a:r>
              <a:rPr lang="en-US" dirty="0">
                <a:hlinkClick r:id="rId3"/>
              </a:rPr>
              <a:t>http://news.bbc.co.uk/2/hi/uk_news/magazine/6981356.stm</a:t>
            </a:r>
            <a:endParaRPr lang="en-US" dirty="0"/>
          </a:p>
          <a:p>
            <a:r>
              <a:rPr lang="en-US" dirty="0">
                <a:hlinkClick r:id="rId4"/>
              </a:rPr>
              <a:t>https://acorn.caci.co.uk/what-is-acorn</a:t>
            </a:r>
            <a:endParaRPr lang="en-US" dirty="0"/>
          </a:p>
          <a:p>
            <a:r>
              <a:rPr lang="en-US" dirty="0">
                <a:hlinkClick r:id="rId5"/>
              </a:rPr>
              <a:t>https://www.telegraph.co.uk/news/earth/energy/7819443/National-Grid-anticipates-power-surges-during-World-Cup.html</a:t>
            </a:r>
            <a:endParaRPr lang="en-US" dirty="0"/>
          </a:p>
          <a:p>
            <a:r>
              <a:rPr lang="en-US" dirty="0"/>
              <a:t>https://en.wikipedia.org/wiki/EastEnders</a:t>
            </a:r>
          </a:p>
        </p:txBody>
      </p:sp>
    </p:spTree>
    <p:extLst>
      <p:ext uri="{BB962C8B-B14F-4D97-AF65-F5344CB8AC3E}">
        <p14:creationId xmlns:p14="http://schemas.microsoft.com/office/powerpoint/2010/main" val="35823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039E-67DD-4C98-AA06-F482E7AD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25A2-F6A2-4E13-953D-084EAA14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223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is TV Pick Up?</vt:lpstr>
      <vt:lpstr>Can We Detect TV Pick Up?</vt:lpstr>
      <vt:lpstr>What is Acorn?</vt:lpstr>
      <vt:lpstr>Acorn &amp; TV Pick Up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Shakya</dc:creator>
  <cp:lastModifiedBy>Pragya Shakya</cp:lastModifiedBy>
  <cp:revision>29</cp:revision>
  <dcterms:created xsi:type="dcterms:W3CDTF">2019-07-31T23:38:51Z</dcterms:created>
  <dcterms:modified xsi:type="dcterms:W3CDTF">2019-08-02T00:35:55Z</dcterms:modified>
</cp:coreProperties>
</file>