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4C13-7636-4A8B-9B38-1F6F4BFC9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34DCB-B29C-4A3B-8C00-FCA77AFA5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9CBA-9B34-4AAF-B140-16A709FD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C98B-CBB6-4C21-A719-CB7D5AB48677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B5A99-D528-47B4-A3B5-DB22ACA0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A7883-BDAD-4DFE-AAA2-0015CA15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70CD-0D2F-4C8D-8A85-B1C5F67B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2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CA44-193A-4C29-AD95-A3CEB77A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56222-5608-44EE-916A-525CB7F9B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AF8D7-C481-4A91-B68A-412AEAC3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C98B-CBB6-4C21-A719-CB7D5AB48677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E19DF-162E-4DC2-8AA2-8C6AF0C5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64788-622A-4D78-9C44-467CC73E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70CD-0D2F-4C8D-8A85-B1C5F67B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9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7BF38-AAB8-4130-AF88-6893040B3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AE251-AE69-49E0-A4B9-56242F522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7BDB9-3BE5-47A3-A8AD-18875758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C98B-CBB6-4C21-A719-CB7D5AB48677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866D-6AEE-428A-8AD7-D51F9365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47B38-C0B9-462E-A639-95A6800A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70CD-0D2F-4C8D-8A85-B1C5F67B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7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774B-A9A9-44B1-B220-D067CA33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DDBA9-396B-43E1-AF2D-84FD04F3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89CED-0900-434A-811A-92EAE278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C98B-CBB6-4C21-A719-CB7D5AB48677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3D5D-C240-46FE-B24E-40563F11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11D4A-FEA3-406F-893E-76BD9BE2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70CD-0D2F-4C8D-8A85-B1C5F67B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3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9AEC-2DC1-4E6E-A069-AA3F3209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050A2-C303-461E-9964-6ABE1422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73C63-2104-46AF-996B-43BBCF83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C98B-CBB6-4C21-A719-CB7D5AB48677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B9AAD-D82A-452F-A6AE-3999A3EE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B0319-C061-4DF7-84D7-69C5C5BF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70CD-0D2F-4C8D-8A85-B1C5F67B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6157-182A-48D1-97B9-FAA59EE3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0445D-B7BA-48D5-8898-491D4520A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B75BD-7CA6-471A-8833-7C3D41921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949D0-18B1-43DA-89D9-E91EA08D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C98B-CBB6-4C21-A719-CB7D5AB48677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6072A-4499-4F24-8C8E-02406AE1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8A2E3-D661-4213-91CE-222B453B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70CD-0D2F-4C8D-8A85-B1C5F67B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2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3769-5048-4AB2-93B8-15D799E9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F3415-61E8-4D60-BA67-10EA0B8BE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A7087-0B88-41DC-A960-72201347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CDD9B-288B-48E3-96B5-E4964CC86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82A4B-0976-4072-9D77-0DE68284A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9C4B5-57F4-481C-A70C-35EF2717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C98B-CBB6-4C21-A719-CB7D5AB48677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2830B-3F23-4284-83B0-6C4F0622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7B331-715A-43B2-A630-58991C81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70CD-0D2F-4C8D-8A85-B1C5F67B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8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5760-B66B-4D57-8420-A66B710E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939CB-99BC-4B2D-B0E4-0303571D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C98B-CBB6-4C21-A719-CB7D5AB48677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D9054-AB88-4C07-A3B9-15393AB1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32EC1-0E0E-4857-AA3E-6AFB4596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70CD-0D2F-4C8D-8A85-B1C5F67B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1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46857-3215-45B6-A33C-643F5611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C98B-CBB6-4C21-A719-CB7D5AB48677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29250-C287-4D21-BC0A-6207C2C0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66AD8-D8AC-43D7-BC96-877D7D88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70CD-0D2F-4C8D-8A85-B1C5F67B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7928-08B8-4842-8518-22E041A0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B52A2-3937-4844-96F6-21E03DC97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5EEBA-33B7-4F63-B70B-63F06195C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BF5C8-5E14-4CF3-9860-FBEF067C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C98B-CBB6-4C21-A719-CB7D5AB48677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5554C-C5B5-45DA-AEAA-204C13AC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68137-9F8D-428A-AA49-22C1666A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70CD-0D2F-4C8D-8A85-B1C5F67B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8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F312-DE38-4D28-B8FB-4548E9F5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B777D-D57B-41A9-9CB8-3DDC328A8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2E622-F98C-49F4-91CC-AFB0F2F34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8318D-E06F-4006-9BE4-1677ED73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C98B-CBB6-4C21-A719-CB7D5AB48677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0AD7A-9444-4FDE-A663-769FB9AE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284A1-198E-4404-BB09-BEB33ECB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70CD-0D2F-4C8D-8A85-B1C5F67B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9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901A8-9515-4FCE-8AE1-88D417EC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80B36-6FF3-4764-862F-131E4A881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2CA18-240D-474A-8F3D-FC9C52884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C98B-CBB6-4C21-A719-CB7D5AB48677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BD6E4-40D9-4953-B705-4651DD67B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1F027-A264-4ED0-A5AE-8B74ACB06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70CD-0D2F-4C8D-8A85-B1C5F67B3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2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9587-5FC4-4DA0-81E7-CA282DA6E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8628" y="123128"/>
            <a:ext cx="8332763" cy="555747"/>
          </a:xfrm>
        </p:spPr>
        <p:txBody>
          <a:bodyPr>
            <a:normAutofit/>
          </a:bodyPr>
          <a:lstStyle/>
          <a:p>
            <a:r>
              <a:rPr lang="en-US" sz="2800" dirty="0"/>
              <a:t>GB   Vs South Korea Soccer game on 04 August 2012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501F4-4093-4EC3-809D-0A651B33C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827" y="4466492"/>
            <a:ext cx="10499188" cy="20538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2012 summer Olympics , was an international multi-sport event  that held from 27 July to 12 August in London , United Kingdom. Talking about these Olympics  game, We are going to be interested in the  quarter final game  between GB Vs    South Korea </a:t>
            </a:r>
            <a:r>
              <a:rPr lang="en-US"/>
              <a:t>started exactly </a:t>
            </a:r>
            <a:r>
              <a:rPr lang="en-US" dirty="0"/>
              <a:t>around 22:48 at the Millennium Stadium on Saturday August 4, 2012 because it was the most watched game , the most broadcast by British </a:t>
            </a:r>
            <a:r>
              <a:rPr lang="en-US"/>
              <a:t>TV channels </a:t>
            </a:r>
            <a:r>
              <a:rPr lang="en-US" dirty="0"/>
              <a:t>and even the most reviewed,  in order to get out what was its impact on the power of electricity in the GB’s household.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D3ADB-5223-407B-8EC0-98D214BB8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7" y="920868"/>
            <a:ext cx="5050303" cy="315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3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GB   Vs South Korea Soccer game on 04 August 2012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 Vs South korea Soccer game on 04 Agust 2012</dc:title>
  <dc:creator>BADOU</dc:creator>
  <cp:lastModifiedBy>BADOU</cp:lastModifiedBy>
  <cp:revision>5</cp:revision>
  <dcterms:created xsi:type="dcterms:W3CDTF">2019-08-02T01:24:29Z</dcterms:created>
  <dcterms:modified xsi:type="dcterms:W3CDTF">2019-08-02T02:09:59Z</dcterms:modified>
</cp:coreProperties>
</file>