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7" autoAdjust="0"/>
  </p:normalViewPr>
  <p:slideViewPr>
    <p:cSldViewPr snapToGrid="0">
      <p:cViewPr>
        <p:scale>
          <a:sx n="63" d="100"/>
          <a:sy n="63" d="100"/>
        </p:scale>
        <p:origin x="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82719-58AE-4E64-B142-6382ECA99DD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B5B76-D6B6-4F8C-AB9B-558C1A56F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5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B5B76-D6B6-4F8C-AB9B-558C1A56F0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2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A48A-1092-4C23-AEBC-B29107761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51F88-705F-4363-AC8E-17B4D16C0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9CB6-0638-4B49-BC89-4FE4246F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748D8-1DA4-4886-B307-EB5A4467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92FA-203A-478F-A715-CD96CAF9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9521-35AC-4A80-8BB2-8D321D11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69BC0-4E46-4E71-9939-58512A499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B440-6B86-43C1-B768-A1C3CA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3EAC-4F7C-43FC-B048-87047D3A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763E-8DFA-4ED8-8289-9E678A2C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A75D-BB86-4970-9068-8DB77D075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472BB-E0BD-49B1-86D2-916596AB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5844-2ABA-47F0-BCF8-FBAC9F62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F7E18-C469-4387-8527-891218B2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3CC-61EE-4E66-B01F-CF4521F8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33BF-4065-4E0E-978D-5646AFA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8C6E-22C5-428A-9134-F609F37A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8FC6-7ED4-47A1-911D-347B3D28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64631-D335-4DED-AA29-88B349C9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D2CE0-DA51-440A-834C-1B76B3DA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0061-08F5-4B92-989B-EBF66F95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3834F-22BC-4603-B87F-CBB149A4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E43E3-AFE8-4121-BF56-E09411E0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8C4-DEE0-4CB2-A2B6-8F7AF24C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2F5C-E850-4C2B-AAAB-9153DF01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B38C-561C-4448-BD8B-F2145E42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7F86-1DDB-4821-B298-884895FAD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68C50-4805-4FD0-A6F9-63F7C177F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EC4D-9005-4F89-B1C3-EB983B2A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D3954-7981-485C-B625-84A5A272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7BE1F-C389-4FFC-8A31-C8E68879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9499-D0A7-4A0B-85C7-7CD5F531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DA2CF-696B-4081-8F7A-721650B5D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DD644-FC30-48BE-A385-A957EF9D2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527F1-9739-4852-9021-CC1E4CB3C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22A97-4001-4BA2-AC95-45CEFDA83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C5875-7086-4ED3-863F-8E8B7202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7F005-828D-45F2-85B4-9B7E95FE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1A090-FCD0-4891-BCA8-C7E9ABD3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E894-A069-4BD0-A4F4-0A0AE100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C4921-BA97-4387-9960-7288C962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7A983-4AAC-4A46-98F5-F1CC238F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A0C42-A414-4748-B003-F156673F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B654D-9C71-40DB-AD3B-4B0ABA56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3B08E-0E1B-46F6-B694-D0B0C171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50873-3A52-4D12-9DFD-D6F66FC1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6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32DA-00CA-4F63-A30B-7299B36F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9101-EC0C-4FBA-85EE-A7E5524D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8B779-9362-4007-B234-AAFA89BA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701BA-9092-4644-B045-EDA8E0BB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537C-6640-4F51-836A-E833DADA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DF0D5-472E-4878-8719-8A00CAA5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0286-4935-4DAE-86BA-7FC91800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CC8E3-6F3B-466D-9A20-96E5B590C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66756-B16E-4941-B57D-FB22E284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5A566-4AC4-49A4-B461-6867B6EF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50ED6-6A93-489E-9AAE-BAC32298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25F57-1599-411D-9BEA-80E0D6FC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C0418-D539-465B-9B9B-FE5FCFF1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E0B8-2D86-499C-8B43-5EDC23A7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7205-BDBD-4FD2-8768-F89AEA4D4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0F0B4-63B8-4A7D-83B0-CF8360109980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C716F-3562-4AC3-A0F6-E0B91D2D1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9C492-33C4-4D13-A227-FA5D56F51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8CFD-7BA1-4F0E-9EAC-86C1ED8B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1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878F25-C14B-4381-9840-C4B7916B0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2" y="1016000"/>
            <a:ext cx="10580418" cy="425704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0B3A5859-5E47-4AC0-A0DF-FB4BA02E5358}"/>
              </a:ext>
            </a:extLst>
          </p:cNvPr>
          <p:cNvSpPr/>
          <p:nvPr/>
        </p:nvSpPr>
        <p:spPr>
          <a:xfrm rot="10800000">
            <a:off x="9206810" y="4480560"/>
            <a:ext cx="309880" cy="792480"/>
          </a:xfrm>
          <a:prstGeom prst="downArrow">
            <a:avLst/>
          </a:prstGeom>
          <a:solidFill>
            <a:srgbClr val="FFC000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E417F90-E6E1-4491-A255-DC84010E406F}"/>
              </a:ext>
            </a:extLst>
          </p:cNvPr>
          <p:cNvSpPr/>
          <p:nvPr/>
        </p:nvSpPr>
        <p:spPr>
          <a:xfrm rot="10800000">
            <a:off x="9165482" y="1584959"/>
            <a:ext cx="392537" cy="79248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A7BFA-C8D4-49BC-B15B-BE964978BD25}"/>
              </a:ext>
            </a:extLst>
          </p:cNvPr>
          <p:cNvSpPr txBox="1"/>
          <p:nvPr/>
        </p:nvSpPr>
        <p:spPr>
          <a:xfrm>
            <a:off x="243290" y="146745"/>
            <a:ext cx="9470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Case study: energy consumption during a soccer game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38E86-9955-4548-BFD3-F3E85A685654}"/>
              </a:ext>
            </a:extLst>
          </p:cNvPr>
          <p:cNvSpPr txBox="1"/>
          <p:nvPr/>
        </p:nvSpPr>
        <p:spPr>
          <a:xfrm>
            <a:off x="8750044" y="52942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F622B-D13C-4010-A392-84A80140002F}"/>
              </a:ext>
            </a:extLst>
          </p:cNvPr>
          <p:cNvSpPr txBox="1"/>
          <p:nvPr/>
        </p:nvSpPr>
        <p:spPr>
          <a:xfrm>
            <a:off x="8732857" y="2377440"/>
            <a:ext cx="11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Break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70B7D-D6EA-4A5B-A99E-049FFFBFA3CC}"/>
              </a:ext>
            </a:extLst>
          </p:cNvPr>
          <p:cNvSpPr txBox="1"/>
          <p:nvPr/>
        </p:nvSpPr>
        <p:spPr>
          <a:xfrm>
            <a:off x="606222" y="5984240"/>
            <a:ext cx="7766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Energy consumption reached to a peak at game break time.</a:t>
            </a:r>
          </a:p>
        </p:txBody>
      </p:sp>
    </p:spTree>
    <p:extLst>
      <p:ext uri="{BB962C8B-B14F-4D97-AF65-F5344CB8AC3E}">
        <p14:creationId xmlns:p14="http://schemas.microsoft.com/office/powerpoint/2010/main" val="89804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25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chenyz</dc:creator>
  <cp:lastModifiedBy>chenyz</cp:lastModifiedBy>
  <cp:revision>8</cp:revision>
  <dcterms:created xsi:type="dcterms:W3CDTF">2019-08-01T00:22:33Z</dcterms:created>
  <dcterms:modified xsi:type="dcterms:W3CDTF">2019-08-01T23:51:08Z</dcterms:modified>
</cp:coreProperties>
</file>