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C59F3-5409-40A5-9AE0-FE331E55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8148F4-E7CD-4D84-A5E4-4471C8490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AD9F4-BB51-46E0-ACC5-2AE4C5F5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94472-757C-4337-B9D0-EE5B6C8F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1D454-A4B5-4B4C-931B-BF43ABFA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0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89850-376E-439C-B598-6BC26F96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230AD3-38FC-40CF-800D-CCAD52122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928B1-2FE7-4C9E-9AC2-C832100A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DBC7D-1C7E-41DC-B64A-2AE2233E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69F46-2553-4FB5-A804-B987217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5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2941C9-0611-417B-859A-5DE26AE1E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1FA5E4-A5C8-420B-A8F2-3476F4FD8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93A22-941A-497A-98D2-8FBA5ECD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543F6-D807-49C7-B926-E773EC62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6B5D3-E1C2-4E40-A245-CA9B9AE0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F2497-D029-4658-B7CF-3AA6832E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D0222-620E-4FB3-95D1-7366AC3F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2278D-8588-4B00-ABA8-78215CAC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117A5-7EB5-4629-9979-64E7E046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B92DE-22BC-45BE-8093-8BA66886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2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E445B-0056-49F8-8992-FF4B9E05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C971C7-86CF-4EC4-8753-CA267E25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2AF0E-B28C-402C-83BA-3B16BD4F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D7E63-2367-4ADD-AC31-98B48691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C6212-7715-4258-96BA-B84FE49A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3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44428-4A05-40A8-8B66-92728828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86290-F6F3-407D-92E7-5C764EB2F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35001-9A6E-4FCB-BD18-83FE22343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9F837-1716-431F-81A1-4E17ED3B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7EEC3-6007-4E92-B435-241E7CBF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AFC50E-EC70-4F20-9AC7-3E5125BE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1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F26ED-96F2-4058-9415-3A758278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A839C-DFBE-433B-989D-74AA9675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B5C91D-7AD5-42E4-8BFC-928CE938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888A45-02BF-457A-A76F-F953DD4FA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0D7C2C-78DF-470D-BF8B-62A67BB2E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FA255B-D7DE-4FD9-B26E-BA038F85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10D6E3-CD76-47D6-8845-D1B2D87D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C77FF-859F-4293-89D4-2194C2C6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5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8A33-ED9E-413A-A53D-099F7CC5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E44E98-26F7-4259-B04F-37AA3185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34679-6319-4408-8842-B0D22B25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EF52C1-EA1A-4558-BA5E-7481CEC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6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E43772-FF83-484B-A0BF-95A1ECA5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659BC5-9C66-489A-90E1-277E31B4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DC750-8054-4A74-AFCA-B216EDB8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8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0BA35-FF14-4B7B-A487-446D8D63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A8C2E-1DC5-4DA2-82F5-28D8B4E2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274E1-66AE-41BD-A816-DA4B9927B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2A83F-D174-4623-B27C-0FBF2F54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9EA8F-4592-48BF-9B4B-3C7DD81E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113B9-825A-45EB-BF84-30F7D6D4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9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78CC5-2170-4D74-86FD-AD999509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D731DB-C765-4D66-9140-9945E27C9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EDDB31-D9D8-4CC0-BB43-FB7ABB7F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1D8C2-AF72-4044-9B27-15D40892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DDC25-621B-493E-8637-E5F754D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4AB15-717B-4FAF-9819-6D17BEE5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0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496CE-3278-4894-8CBD-5FA133E4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14D50-17BE-4EE9-955C-F2A52A13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6130E-67BF-40DD-9E00-E06F11A78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4E184-EDE1-4782-8172-3900597C6A5B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F95C2-9F42-4C83-A6D0-F0D2F1D33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87F31-DB28-4874-AF49-59903E2AB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29B-C6EA-4547-80C5-8653E9EE9E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746E92-5148-4CFA-8103-D5CE7162EDCB}"/>
              </a:ext>
            </a:extLst>
          </p:cNvPr>
          <p:cNvSpPr/>
          <p:nvPr/>
        </p:nvSpPr>
        <p:spPr>
          <a:xfrm>
            <a:off x="2992965" y="3916736"/>
            <a:ext cx="1320800" cy="372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r>
              <a:rPr lang="zh-CN" altLang="en-US" dirty="0"/>
              <a:t>界面模块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7A70EF0-FE68-4B08-92F9-A438C30932B7}"/>
              </a:ext>
            </a:extLst>
          </p:cNvPr>
          <p:cNvSpPr/>
          <p:nvPr/>
        </p:nvSpPr>
        <p:spPr>
          <a:xfrm>
            <a:off x="2781298" y="597784"/>
            <a:ext cx="1744134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云服务器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27CDE61-6450-431D-AA9C-43495D595171}"/>
              </a:ext>
            </a:extLst>
          </p:cNvPr>
          <p:cNvSpPr/>
          <p:nvPr/>
        </p:nvSpPr>
        <p:spPr>
          <a:xfrm>
            <a:off x="2781298" y="2782188"/>
            <a:ext cx="1744134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2DE4AE-893F-4263-A159-026873EAA1FE}"/>
              </a:ext>
            </a:extLst>
          </p:cNvPr>
          <p:cNvSpPr/>
          <p:nvPr/>
        </p:nvSpPr>
        <p:spPr>
          <a:xfrm>
            <a:off x="3653365" y="1706916"/>
            <a:ext cx="1320800" cy="372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接收模块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AB25EE-3E7F-4A3B-9C48-AE931BE68968}"/>
              </a:ext>
            </a:extLst>
          </p:cNvPr>
          <p:cNvSpPr/>
          <p:nvPr/>
        </p:nvSpPr>
        <p:spPr>
          <a:xfrm>
            <a:off x="6883400" y="538784"/>
            <a:ext cx="1744134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芯片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A66588-E161-4BF3-ADBD-68070D8A42C3}"/>
              </a:ext>
            </a:extLst>
          </p:cNvPr>
          <p:cNvSpPr/>
          <p:nvPr/>
        </p:nvSpPr>
        <p:spPr>
          <a:xfrm>
            <a:off x="2120898" y="1719619"/>
            <a:ext cx="1320800" cy="372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发送模块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96A0B3-A5AD-4651-88E2-FFB31684B1D7}"/>
              </a:ext>
            </a:extLst>
          </p:cNvPr>
          <p:cNvCxnSpPr>
            <a:stCxn id="5" idx="5"/>
            <a:endCxn id="10" idx="0"/>
          </p:cNvCxnSpPr>
          <p:nvPr/>
        </p:nvCxnSpPr>
        <p:spPr>
          <a:xfrm>
            <a:off x="4270009" y="966348"/>
            <a:ext cx="43756" cy="74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86E9601-297A-4222-BF02-487EAF5BE606}"/>
              </a:ext>
            </a:extLst>
          </p:cNvPr>
          <p:cNvCxnSpPr>
            <a:stCxn id="10" idx="2"/>
            <a:endCxn id="9" idx="7"/>
          </p:cNvCxnSpPr>
          <p:nvPr/>
        </p:nvCxnSpPr>
        <p:spPr>
          <a:xfrm flipH="1">
            <a:off x="4270009" y="2079450"/>
            <a:ext cx="43756" cy="76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D79655-6E8D-45F3-994A-A10410543FC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92965" y="2098575"/>
            <a:ext cx="43756" cy="74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41EAB06-E7AB-4DA5-87EF-0B6986BBA2A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3036721" y="966348"/>
            <a:ext cx="0" cy="75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D369939-8FE8-430E-81C0-4DE22024F0BC}"/>
              </a:ext>
            </a:extLst>
          </p:cNvPr>
          <p:cNvSpPr txBox="1"/>
          <p:nvPr/>
        </p:nvSpPr>
        <p:spPr>
          <a:xfrm>
            <a:off x="2333987" y="2284122"/>
            <a:ext cx="115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CB9C603-8D30-4D8A-8B1A-20A5170150CC}"/>
              </a:ext>
            </a:extLst>
          </p:cNvPr>
          <p:cNvSpPr txBox="1"/>
          <p:nvPr/>
        </p:nvSpPr>
        <p:spPr>
          <a:xfrm>
            <a:off x="2459565" y="1215692"/>
            <a:ext cx="115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40E3ED-1500-4269-9E72-2BAE4E748986}"/>
              </a:ext>
            </a:extLst>
          </p:cNvPr>
          <p:cNvCxnSpPr/>
          <p:nvPr/>
        </p:nvCxnSpPr>
        <p:spPr>
          <a:xfrm flipH="1">
            <a:off x="4388542" y="665513"/>
            <a:ext cx="26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3B36D62-968A-4543-8076-9C39B7B3BA28}"/>
              </a:ext>
            </a:extLst>
          </p:cNvPr>
          <p:cNvCxnSpPr>
            <a:cxnSpLocks/>
          </p:cNvCxnSpPr>
          <p:nvPr/>
        </p:nvCxnSpPr>
        <p:spPr>
          <a:xfrm>
            <a:off x="4388542" y="940944"/>
            <a:ext cx="2861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35AE2AB-0CB6-44CE-9285-F4CDB23006CE}"/>
              </a:ext>
            </a:extLst>
          </p:cNvPr>
          <p:cNvSpPr txBox="1"/>
          <p:nvPr/>
        </p:nvSpPr>
        <p:spPr>
          <a:xfrm>
            <a:off x="4245300" y="2317724"/>
            <a:ext cx="6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6C73566-DAA1-4495-8996-D3675963D2F1}"/>
              </a:ext>
            </a:extLst>
          </p:cNvPr>
          <p:cNvSpPr txBox="1"/>
          <p:nvPr/>
        </p:nvSpPr>
        <p:spPr>
          <a:xfrm>
            <a:off x="3976502" y="1149716"/>
            <a:ext cx="6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1975AC-F4F4-4CF7-87F6-B3040FABC7A5}"/>
              </a:ext>
            </a:extLst>
          </p:cNvPr>
          <p:cNvSpPr txBox="1"/>
          <p:nvPr/>
        </p:nvSpPr>
        <p:spPr>
          <a:xfrm>
            <a:off x="8582371" y="424535"/>
            <a:ext cx="6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BD67202-FF1E-4F08-A005-D01CC13C4361}"/>
              </a:ext>
            </a:extLst>
          </p:cNvPr>
          <p:cNvSpPr txBox="1"/>
          <p:nvPr/>
        </p:nvSpPr>
        <p:spPr>
          <a:xfrm>
            <a:off x="5119521" y="663062"/>
            <a:ext cx="2157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期间的过程省略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75FD78F-E992-4327-9910-BF0BBE351389}"/>
              </a:ext>
            </a:extLst>
          </p:cNvPr>
          <p:cNvSpPr txBox="1"/>
          <p:nvPr/>
        </p:nvSpPr>
        <p:spPr>
          <a:xfrm>
            <a:off x="5185832" y="934947"/>
            <a:ext cx="115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AF97F1F-4283-4221-9AF2-1CE4D54748D3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3036721" y="3150752"/>
            <a:ext cx="41622" cy="76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520663-7063-4763-B738-103D1E5D0601}"/>
              </a:ext>
            </a:extLst>
          </p:cNvPr>
          <p:cNvCxnSpPr>
            <a:cxnSpLocks/>
            <a:stCxn id="9" idx="5"/>
          </p:cNvCxnSpPr>
          <p:nvPr/>
        </p:nvCxnSpPr>
        <p:spPr>
          <a:xfrm flipH="1">
            <a:off x="4148667" y="3150752"/>
            <a:ext cx="121342" cy="765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8B6951FC-58E4-4E6C-8683-D6D462DB5890}"/>
              </a:ext>
            </a:extLst>
          </p:cNvPr>
          <p:cNvSpPr/>
          <p:nvPr/>
        </p:nvSpPr>
        <p:spPr>
          <a:xfrm>
            <a:off x="2777068" y="4935184"/>
            <a:ext cx="1744134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显示界面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657C2C8-C2D1-44DB-925B-09126139B9EA}"/>
              </a:ext>
            </a:extLst>
          </p:cNvPr>
          <p:cNvCxnSpPr>
            <a:cxnSpLocks/>
          </p:cNvCxnSpPr>
          <p:nvPr/>
        </p:nvCxnSpPr>
        <p:spPr>
          <a:xfrm flipH="1" flipV="1">
            <a:off x="3172188" y="4288044"/>
            <a:ext cx="163679" cy="70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13EEF75-9766-41D3-9EF1-7C0A588C6DCF}"/>
              </a:ext>
            </a:extLst>
          </p:cNvPr>
          <p:cNvSpPr txBox="1"/>
          <p:nvPr/>
        </p:nvSpPr>
        <p:spPr>
          <a:xfrm>
            <a:off x="1876821" y="445772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按键产生的控制信号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6E84AA5-DA3A-457F-8E64-87EFCF7C8641}"/>
              </a:ext>
            </a:extLst>
          </p:cNvPr>
          <p:cNvSpPr txBox="1"/>
          <p:nvPr/>
        </p:nvSpPr>
        <p:spPr>
          <a:xfrm>
            <a:off x="2503321" y="3377346"/>
            <a:ext cx="115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55C8FE-8CB4-46C1-8402-5497714616E4}"/>
              </a:ext>
            </a:extLst>
          </p:cNvPr>
          <p:cNvSpPr txBox="1"/>
          <p:nvPr/>
        </p:nvSpPr>
        <p:spPr>
          <a:xfrm>
            <a:off x="4104911" y="3377346"/>
            <a:ext cx="6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5A7054C-4C1C-442C-9E16-77C7D86E3CD7}"/>
              </a:ext>
            </a:extLst>
          </p:cNvPr>
          <p:cNvCxnSpPr/>
          <p:nvPr/>
        </p:nvCxnSpPr>
        <p:spPr>
          <a:xfrm flipH="1">
            <a:off x="3953933" y="4288044"/>
            <a:ext cx="150978" cy="64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889B7D0-4DD4-49FF-A9BF-3DB6271B87B4}"/>
              </a:ext>
            </a:extLst>
          </p:cNvPr>
          <p:cNvSpPr txBox="1"/>
          <p:nvPr/>
        </p:nvSpPr>
        <p:spPr>
          <a:xfrm>
            <a:off x="3924298" y="44593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待显示数据</a:t>
            </a: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1DA3A947-DAED-426B-AAA8-340CB106949F}"/>
              </a:ext>
            </a:extLst>
          </p:cNvPr>
          <p:cNvSpPr/>
          <p:nvPr/>
        </p:nvSpPr>
        <p:spPr>
          <a:xfrm>
            <a:off x="9155279" y="538784"/>
            <a:ext cx="1744134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传感器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6C1A17A-61A3-4B2C-BFCC-DD320376CA05}"/>
              </a:ext>
            </a:extLst>
          </p:cNvPr>
          <p:cNvCxnSpPr>
            <a:cxnSpLocks/>
            <a:stCxn id="62" idx="2"/>
            <a:endCxn id="11" idx="6"/>
          </p:cNvCxnSpPr>
          <p:nvPr/>
        </p:nvCxnSpPr>
        <p:spPr>
          <a:xfrm flipH="1">
            <a:off x="8627534" y="754684"/>
            <a:ext cx="527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7DBFAE8-E6AB-4DFE-AEF7-AA46B5CE2409}"/>
              </a:ext>
            </a:extLst>
          </p:cNvPr>
          <p:cNvSpPr txBox="1"/>
          <p:nvPr/>
        </p:nvSpPr>
        <p:spPr>
          <a:xfrm>
            <a:off x="5195720" y="301917"/>
            <a:ext cx="6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6F9E5266-F298-46A0-B73C-3F89543129D2}"/>
              </a:ext>
            </a:extLst>
          </p:cNvPr>
          <p:cNvSpPr/>
          <p:nvPr/>
        </p:nvSpPr>
        <p:spPr>
          <a:xfrm>
            <a:off x="6965241" y="1653899"/>
            <a:ext cx="1744134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功能实现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003517F-0B40-417B-BE14-912DBDF27EA5}"/>
              </a:ext>
            </a:extLst>
          </p:cNvPr>
          <p:cNvCxnSpPr>
            <a:stCxn id="11" idx="4"/>
            <a:endCxn id="70" idx="0"/>
          </p:cNvCxnSpPr>
          <p:nvPr/>
        </p:nvCxnSpPr>
        <p:spPr>
          <a:xfrm>
            <a:off x="7755467" y="970584"/>
            <a:ext cx="81841" cy="68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8B2848E-6B75-42DB-B974-A232EFD9EC37}"/>
              </a:ext>
            </a:extLst>
          </p:cNvPr>
          <p:cNvSpPr txBox="1"/>
          <p:nvPr/>
        </p:nvSpPr>
        <p:spPr>
          <a:xfrm>
            <a:off x="7241095" y="1127575"/>
            <a:ext cx="115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</p:spTree>
    <p:extLst>
      <p:ext uri="{BB962C8B-B14F-4D97-AF65-F5344CB8AC3E}">
        <p14:creationId xmlns:p14="http://schemas.microsoft.com/office/powerpoint/2010/main" val="371246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979462799@qq.com</dc:creator>
  <cp:lastModifiedBy>979462799@qq.com</cp:lastModifiedBy>
  <cp:revision>3</cp:revision>
  <dcterms:created xsi:type="dcterms:W3CDTF">2019-11-04T11:04:19Z</dcterms:created>
  <dcterms:modified xsi:type="dcterms:W3CDTF">2019-11-04T11:24:20Z</dcterms:modified>
</cp:coreProperties>
</file>