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8" r:id="rId6"/>
    <p:sldId id="269" r:id="rId7"/>
    <p:sldId id="259" r:id="rId8"/>
    <p:sldId id="260" r:id="rId9"/>
    <p:sldId id="261" r:id="rId10"/>
    <p:sldId id="262" r:id="rId11"/>
    <p:sldId id="263" r:id="rId12"/>
    <p:sldId id="270" r:id="rId13"/>
    <p:sldId id="264" r:id="rId14"/>
    <p:sldId id="265" r:id="rId15"/>
    <p:sldId id="266" r:id="rId16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55473" y="1028765"/>
            <a:ext cx="16781780" cy="8242934"/>
          </a:xfrm>
          <a:custGeom>
            <a:avLst/>
            <a:gdLst/>
            <a:ahLst/>
            <a:cxnLst/>
            <a:rect l="l" t="t" r="r" b="b"/>
            <a:pathLst>
              <a:path w="16781780" h="8242934">
                <a:moveTo>
                  <a:pt x="16781403" y="8242894"/>
                </a:moveTo>
                <a:lnTo>
                  <a:pt x="0" y="8242894"/>
                </a:lnTo>
                <a:lnTo>
                  <a:pt x="0" y="0"/>
                </a:lnTo>
                <a:lnTo>
                  <a:pt x="16781403" y="0"/>
                </a:lnTo>
                <a:lnTo>
                  <a:pt x="16781403" y="67234"/>
                </a:lnTo>
                <a:lnTo>
                  <a:pt x="67143" y="67234"/>
                </a:lnTo>
                <a:lnTo>
                  <a:pt x="67143" y="153293"/>
                </a:lnTo>
                <a:lnTo>
                  <a:pt x="16781403" y="153293"/>
                </a:lnTo>
                <a:lnTo>
                  <a:pt x="16781403" y="220527"/>
                </a:lnTo>
                <a:lnTo>
                  <a:pt x="67143" y="220527"/>
                </a:lnTo>
                <a:lnTo>
                  <a:pt x="67143" y="8022366"/>
                </a:lnTo>
                <a:lnTo>
                  <a:pt x="16781403" y="8022366"/>
                </a:lnTo>
                <a:lnTo>
                  <a:pt x="16781403" y="8089600"/>
                </a:lnTo>
                <a:lnTo>
                  <a:pt x="67143" y="8089600"/>
                </a:lnTo>
                <a:lnTo>
                  <a:pt x="67143" y="8175660"/>
                </a:lnTo>
                <a:lnTo>
                  <a:pt x="16781403" y="8175660"/>
                </a:lnTo>
                <a:lnTo>
                  <a:pt x="16781403" y="8242894"/>
                </a:lnTo>
                <a:close/>
              </a:path>
              <a:path w="16781780" h="8242934">
                <a:moveTo>
                  <a:pt x="220229" y="153293"/>
                </a:moveTo>
                <a:lnTo>
                  <a:pt x="153086" y="153293"/>
                </a:lnTo>
                <a:lnTo>
                  <a:pt x="153086" y="67234"/>
                </a:lnTo>
                <a:lnTo>
                  <a:pt x="220229" y="67234"/>
                </a:lnTo>
                <a:lnTo>
                  <a:pt x="220229" y="153293"/>
                </a:lnTo>
                <a:close/>
              </a:path>
              <a:path w="16781780" h="8242934">
                <a:moveTo>
                  <a:pt x="16628317" y="153293"/>
                </a:moveTo>
                <a:lnTo>
                  <a:pt x="16561174" y="153293"/>
                </a:lnTo>
                <a:lnTo>
                  <a:pt x="16561174" y="67234"/>
                </a:lnTo>
                <a:lnTo>
                  <a:pt x="16628317" y="67234"/>
                </a:lnTo>
                <a:lnTo>
                  <a:pt x="16628317" y="153293"/>
                </a:lnTo>
                <a:close/>
              </a:path>
              <a:path w="16781780" h="8242934">
                <a:moveTo>
                  <a:pt x="16781403" y="153293"/>
                </a:moveTo>
                <a:lnTo>
                  <a:pt x="16714260" y="153293"/>
                </a:lnTo>
                <a:lnTo>
                  <a:pt x="16714260" y="67234"/>
                </a:lnTo>
                <a:lnTo>
                  <a:pt x="16781403" y="67234"/>
                </a:lnTo>
                <a:lnTo>
                  <a:pt x="16781403" y="153293"/>
                </a:lnTo>
                <a:close/>
              </a:path>
              <a:path w="16781780" h="8242934">
                <a:moveTo>
                  <a:pt x="220229" y="325412"/>
                </a:moveTo>
                <a:lnTo>
                  <a:pt x="153086" y="325412"/>
                </a:lnTo>
                <a:lnTo>
                  <a:pt x="153086" y="220527"/>
                </a:lnTo>
                <a:lnTo>
                  <a:pt x="220229" y="220527"/>
                </a:lnTo>
                <a:lnTo>
                  <a:pt x="220229" y="325412"/>
                </a:lnTo>
                <a:close/>
              </a:path>
              <a:path w="16781780" h="8242934">
                <a:moveTo>
                  <a:pt x="16628317" y="325412"/>
                </a:moveTo>
                <a:lnTo>
                  <a:pt x="16561174" y="325412"/>
                </a:lnTo>
                <a:lnTo>
                  <a:pt x="16561174" y="220527"/>
                </a:lnTo>
                <a:lnTo>
                  <a:pt x="16628317" y="220527"/>
                </a:lnTo>
                <a:lnTo>
                  <a:pt x="16628317" y="325412"/>
                </a:lnTo>
                <a:close/>
              </a:path>
              <a:path w="16781780" h="8242934">
                <a:moveTo>
                  <a:pt x="16781403" y="325412"/>
                </a:moveTo>
                <a:lnTo>
                  <a:pt x="16714260" y="325412"/>
                </a:lnTo>
                <a:lnTo>
                  <a:pt x="16714260" y="220527"/>
                </a:lnTo>
                <a:lnTo>
                  <a:pt x="16781403" y="220527"/>
                </a:lnTo>
                <a:lnTo>
                  <a:pt x="16781403" y="325412"/>
                </a:lnTo>
                <a:close/>
              </a:path>
              <a:path w="16781780" h="8242934">
                <a:moveTo>
                  <a:pt x="16781403" y="8022366"/>
                </a:moveTo>
                <a:lnTo>
                  <a:pt x="16714260" y="8022366"/>
                </a:lnTo>
                <a:lnTo>
                  <a:pt x="16714260" y="328102"/>
                </a:lnTo>
                <a:lnTo>
                  <a:pt x="16781403" y="325412"/>
                </a:lnTo>
                <a:lnTo>
                  <a:pt x="16781403" y="8022366"/>
                </a:lnTo>
                <a:close/>
              </a:path>
              <a:path w="16781780" h="8242934">
                <a:moveTo>
                  <a:pt x="220229" y="8022366"/>
                </a:moveTo>
                <a:lnTo>
                  <a:pt x="153086" y="8022366"/>
                </a:lnTo>
                <a:lnTo>
                  <a:pt x="153086" y="328102"/>
                </a:lnTo>
                <a:lnTo>
                  <a:pt x="220229" y="328102"/>
                </a:lnTo>
                <a:lnTo>
                  <a:pt x="220229" y="8022366"/>
                </a:lnTo>
                <a:close/>
              </a:path>
              <a:path w="16781780" h="8242934">
                <a:moveTo>
                  <a:pt x="16628317" y="8022366"/>
                </a:moveTo>
                <a:lnTo>
                  <a:pt x="16561174" y="8022366"/>
                </a:lnTo>
                <a:lnTo>
                  <a:pt x="16561174" y="328102"/>
                </a:lnTo>
                <a:lnTo>
                  <a:pt x="16628317" y="328102"/>
                </a:lnTo>
                <a:lnTo>
                  <a:pt x="16628317" y="8022366"/>
                </a:lnTo>
                <a:close/>
              </a:path>
              <a:path w="16781780" h="8242934">
                <a:moveTo>
                  <a:pt x="220229" y="8175660"/>
                </a:moveTo>
                <a:lnTo>
                  <a:pt x="153086" y="8175660"/>
                </a:lnTo>
                <a:lnTo>
                  <a:pt x="153086" y="8089600"/>
                </a:lnTo>
                <a:lnTo>
                  <a:pt x="220229" y="8089600"/>
                </a:lnTo>
                <a:lnTo>
                  <a:pt x="220229" y="8175660"/>
                </a:lnTo>
                <a:close/>
              </a:path>
              <a:path w="16781780" h="8242934">
                <a:moveTo>
                  <a:pt x="16628317" y="8175660"/>
                </a:moveTo>
                <a:lnTo>
                  <a:pt x="16561174" y="8175660"/>
                </a:lnTo>
                <a:lnTo>
                  <a:pt x="16561174" y="8089600"/>
                </a:lnTo>
                <a:lnTo>
                  <a:pt x="16628317" y="8089600"/>
                </a:lnTo>
                <a:lnTo>
                  <a:pt x="16628317" y="8175660"/>
                </a:lnTo>
                <a:close/>
              </a:path>
              <a:path w="16781780" h="8242934">
                <a:moveTo>
                  <a:pt x="16781403" y="8175660"/>
                </a:moveTo>
                <a:lnTo>
                  <a:pt x="16714260" y="8175660"/>
                </a:lnTo>
                <a:lnTo>
                  <a:pt x="16714260" y="8089600"/>
                </a:lnTo>
                <a:lnTo>
                  <a:pt x="16781403" y="8089600"/>
                </a:lnTo>
                <a:lnTo>
                  <a:pt x="16781403" y="8175660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96886" y="4223512"/>
            <a:ext cx="8894444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8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786" y="523345"/>
            <a:ext cx="16256427" cy="3295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8" Type="http://schemas.openxmlformats.org/officeDocument/2006/relationships/slideLayout" Target="../slideLayouts/slideLayout2.xml"/><Relationship Id="rId37" Type="http://schemas.openxmlformats.org/officeDocument/2006/relationships/image" Target="../media/image41.png"/><Relationship Id="rId36" Type="http://schemas.openxmlformats.org/officeDocument/2006/relationships/image" Target="../media/image40.png"/><Relationship Id="rId35" Type="http://schemas.openxmlformats.org/officeDocument/2006/relationships/image" Target="../media/image39.png"/><Relationship Id="rId34" Type="http://schemas.openxmlformats.org/officeDocument/2006/relationships/image" Target="../media/image38.png"/><Relationship Id="rId33" Type="http://schemas.openxmlformats.org/officeDocument/2006/relationships/image" Target="../media/image37.png"/><Relationship Id="rId32" Type="http://schemas.openxmlformats.org/officeDocument/2006/relationships/image" Target="../media/image36.png"/><Relationship Id="rId31" Type="http://schemas.openxmlformats.org/officeDocument/2006/relationships/image" Target="../media/image35.png"/><Relationship Id="rId30" Type="http://schemas.openxmlformats.org/officeDocument/2006/relationships/image" Target="../media/image34.png"/><Relationship Id="rId3" Type="http://schemas.openxmlformats.org/officeDocument/2006/relationships/image" Target="../media/image7.png"/><Relationship Id="rId29" Type="http://schemas.openxmlformats.org/officeDocument/2006/relationships/image" Target="../media/image33.png"/><Relationship Id="rId28" Type="http://schemas.openxmlformats.org/officeDocument/2006/relationships/image" Target="../media/image32.png"/><Relationship Id="rId27" Type="http://schemas.openxmlformats.org/officeDocument/2006/relationships/image" Target="../media/image31.png"/><Relationship Id="rId26" Type="http://schemas.openxmlformats.org/officeDocument/2006/relationships/image" Target="../media/image30.png"/><Relationship Id="rId25" Type="http://schemas.openxmlformats.org/officeDocument/2006/relationships/image" Target="../media/image29.png"/><Relationship Id="rId24" Type="http://schemas.openxmlformats.org/officeDocument/2006/relationships/image" Target="../media/image28.png"/><Relationship Id="rId23" Type="http://schemas.openxmlformats.org/officeDocument/2006/relationships/image" Target="../media/image27.png"/><Relationship Id="rId22" Type="http://schemas.openxmlformats.org/officeDocument/2006/relationships/image" Target="../media/image26.png"/><Relationship Id="rId21" Type="http://schemas.openxmlformats.org/officeDocument/2006/relationships/image" Target="../media/image25.png"/><Relationship Id="rId20" Type="http://schemas.openxmlformats.org/officeDocument/2006/relationships/image" Target="../media/image24.png"/><Relationship Id="rId2" Type="http://schemas.openxmlformats.org/officeDocument/2006/relationships/image" Target="../media/image6.png"/><Relationship Id="rId19" Type="http://schemas.openxmlformats.org/officeDocument/2006/relationships/image" Target="../media/image23.png"/><Relationship Id="rId18" Type="http://schemas.openxmlformats.org/officeDocument/2006/relationships/image" Target="../media/image22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886200" y="3695700"/>
            <a:ext cx="1111631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>
                <a:sym typeface="+mn-ea"/>
              </a:rPr>
              <a:t>基于智能语音识别与分析的情绪管理系统</a:t>
            </a:r>
            <a:endParaRPr sz="4800" b="1" dirty="0">
              <a:sym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6814" y="2189701"/>
            <a:ext cx="2954655" cy="8274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2250" spc="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2250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1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endParaRPr sz="225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  <a:spcBef>
                <a:spcPts val="460"/>
              </a:spcBef>
              <a:tabLst>
                <a:tab pos="1385570" algn="l"/>
              </a:tabLst>
            </a:pPr>
            <a:r>
              <a:rPr sz="2250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250" spc="-2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	</a:t>
            </a:r>
            <a:r>
              <a:rPr sz="225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250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250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250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250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250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250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22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96301" y="8772052"/>
            <a:ext cx="694967" cy="6946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36706" y="7696193"/>
            <a:ext cx="261493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26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26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26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26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/</a:t>
            </a:r>
            <a:r>
              <a:rPr sz="26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26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6</a:t>
            </a:r>
            <a:r>
              <a:rPr sz="26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/</a:t>
            </a:r>
            <a:r>
              <a:rPr sz="26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26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</a:t>
            </a:r>
            <a:endParaRPr sz="2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81600" y="4762500"/>
            <a:ext cx="7148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868400" y="7505700"/>
            <a:ext cx="3345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答辩人</a:t>
            </a:r>
            <a:r>
              <a:rPr lang="en-US" altLang="zh-CN" sz="2400" b="1">
                <a:solidFill>
                  <a:schemeClr val="bg1"/>
                </a:solidFill>
              </a:rPr>
              <a:t>:</a:t>
            </a:r>
            <a:r>
              <a:rPr lang="zh-CN" altLang="en-US" sz="2400" b="1">
                <a:solidFill>
                  <a:schemeClr val="bg1"/>
                </a:solidFill>
              </a:rPr>
              <a:t>朱孝虎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786" y="-266595"/>
            <a:ext cx="16256427" cy="2642870"/>
          </a:xfrm>
          <a:prstGeom prst="rect">
            <a:avLst/>
          </a:prstGeom>
        </p:spPr>
        <p:txBody>
          <a:bodyPr vert="horz" wrap="square" lIns="0" tIns="1512561" rIns="0" bIns="0" rtlCol="0">
            <a:spAutoFit/>
          </a:bodyPr>
          <a:lstStyle/>
          <a:p>
            <a:pPr marL="282575" algn="ctr">
              <a:lnSpc>
                <a:spcPct val="100000"/>
              </a:lnSpc>
            </a:pPr>
            <a:r>
              <a:rPr lang="zh-CN" spc="25" dirty="0"/>
              <a:t>功能实现</a:t>
            </a:r>
            <a:br>
              <a:rPr lang="zh-CN" spc="25" dirty="0"/>
            </a:br>
            <a:r>
              <a:rPr sz="3000" spc="285" dirty="0">
                <a:latin typeface="Tahoma" panose="020B0604030504040204"/>
                <a:cs typeface="Tahoma" panose="020B0604030504040204"/>
              </a:rPr>
              <a:t>DATA</a:t>
            </a:r>
            <a:r>
              <a:rPr sz="3000" spc="425" dirty="0">
                <a:latin typeface="Tahoma" panose="020B0604030504040204"/>
                <a:cs typeface="Tahoma" panose="020B0604030504040204"/>
              </a:rPr>
              <a:t> </a:t>
            </a:r>
            <a:r>
              <a:rPr sz="3000" spc="280" dirty="0">
                <a:latin typeface="Tahoma" panose="020B0604030504040204"/>
                <a:cs typeface="Tahoma" panose="020B0604030504040204"/>
              </a:rPr>
              <a:t>ANALYSIS</a:t>
            </a:r>
            <a:endParaRPr sz="3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088" y="3009900"/>
            <a:ext cx="2951480" cy="2913380"/>
          </a:xfrm>
          <a:custGeom>
            <a:avLst/>
            <a:gdLst/>
            <a:ahLst/>
            <a:cxnLst/>
            <a:rect l="l" t="t" r="r" b="b"/>
            <a:pathLst>
              <a:path w="2951479" h="2913379">
                <a:moveTo>
                  <a:pt x="2759357" y="2912767"/>
                </a:moveTo>
                <a:lnTo>
                  <a:pt x="191921" y="2912767"/>
                </a:lnTo>
                <a:lnTo>
                  <a:pt x="147991" y="2907680"/>
                </a:lnTo>
                <a:lnTo>
                  <a:pt x="107625" y="2893197"/>
                </a:lnTo>
                <a:lnTo>
                  <a:pt x="71986" y="2870484"/>
                </a:lnTo>
                <a:lnTo>
                  <a:pt x="42239" y="2840705"/>
                </a:lnTo>
                <a:lnTo>
                  <a:pt x="19549" y="2805029"/>
                </a:lnTo>
                <a:lnTo>
                  <a:pt x="5081" y="2764620"/>
                </a:lnTo>
                <a:lnTo>
                  <a:pt x="0" y="2720644"/>
                </a:lnTo>
                <a:lnTo>
                  <a:pt x="0" y="192122"/>
                </a:lnTo>
                <a:lnTo>
                  <a:pt x="5081" y="148147"/>
                </a:lnTo>
                <a:lnTo>
                  <a:pt x="19549" y="107738"/>
                </a:lnTo>
                <a:lnTo>
                  <a:pt x="42239" y="72061"/>
                </a:lnTo>
                <a:lnTo>
                  <a:pt x="71986" y="42283"/>
                </a:lnTo>
                <a:lnTo>
                  <a:pt x="107625" y="19570"/>
                </a:lnTo>
                <a:lnTo>
                  <a:pt x="147991" y="5086"/>
                </a:lnTo>
                <a:lnTo>
                  <a:pt x="191921" y="0"/>
                </a:lnTo>
                <a:lnTo>
                  <a:pt x="2759357" y="0"/>
                </a:lnTo>
                <a:lnTo>
                  <a:pt x="2803286" y="5086"/>
                </a:lnTo>
                <a:lnTo>
                  <a:pt x="2843653" y="19570"/>
                </a:lnTo>
                <a:lnTo>
                  <a:pt x="2879292" y="42283"/>
                </a:lnTo>
                <a:lnTo>
                  <a:pt x="2909039" y="72061"/>
                </a:lnTo>
                <a:lnTo>
                  <a:pt x="2931728" y="107738"/>
                </a:lnTo>
                <a:lnTo>
                  <a:pt x="2946196" y="148147"/>
                </a:lnTo>
                <a:lnTo>
                  <a:pt x="2951278" y="192122"/>
                </a:lnTo>
                <a:lnTo>
                  <a:pt x="2951278" y="2720644"/>
                </a:lnTo>
                <a:lnTo>
                  <a:pt x="2946196" y="2764620"/>
                </a:lnTo>
                <a:lnTo>
                  <a:pt x="2931728" y="2805029"/>
                </a:lnTo>
                <a:lnTo>
                  <a:pt x="2909039" y="2840705"/>
                </a:lnTo>
                <a:lnTo>
                  <a:pt x="2879292" y="2870484"/>
                </a:lnTo>
                <a:lnTo>
                  <a:pt x="2843653" y="2893197"/>
                </a:lnTo>
                <a:lnTo>
                  <a:pt x="2803286" y="2907680"/>
                </a:lnTo>
                <a:lnTo>
                  <a:pt x="2759357" y="2912767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80432" y="3086100"/>
            <a:ext cx="2951480" cy="2913380"/>
          </a:xfrm>
          <a:custGeom>
            <a:avLst/>
            <a:gdLst/>
            <a:ahLst/>
            <a:cxnLst/>
            <a:rect l="l" t="t" r="r" b="b"/>
            <a:pathLst>
              <a:path w="2951479" h="2913379">
                <a:moveTo>
                  <a:pt x="2759357" y="2912767"/>
                </a:moveTo>
                <a:lnTo>
                  <a:pt x="191921" y="2912767"/>
                </a:lnTo>
                <a:lnTo>
                  <a:pt x="147991" y="2907680"/>
                </a:lnTo>
                <a:lnTo>
                  <a:pt x="107625" y="2893197"/>
                </a:lnTo>
                <a:lnTo>
                  <a:pt x="71986" y="2870484"/>
                </a:lnTo>
                <a:lnTo>
                  <a:pt x="42239" y="2840705"/>
                </a:lnTo>
                <a:lnTo>
                  <a:pt x="19549" y="2805029"/>
                </a:lnTo>
                <a:lnTo>
                  <a:pt x="5081" y="2764620"/>
                </a:lnTo>
                <a:lnTo>
                  <a:pt x="0" y="2720644"/>
                </a:lnTo>
                <a:lnTo>
                  <a:pt x="0" y="192122"/>
                </a:lnTo>
                <a:lnTo>
                  <a:pt x="5081" y="148147"/>
                </a:lnTo>
                <a:lnTo>
                  <a:pt x="19549" y="107738"/>
                </a:lnTo>
                <a:lnTo>
                  <a:pt x="42239" y="72061"/>
                </a:lnTo>
                <a:lnTo>
                  <a:pt x="71986" y="42283"/>
                </a:lnTo>
                <a:lnTo>
                  <a:pt x="107625" y="19570"/>
                </a:lnTo>
                <a:lnTo>
                  <a:pt x="147991" y="5086"/>
                </a:lnTo>
                <a:lnTo>
                  <a:pt x="191921" y="0"/>
                </a:lnTo>
                <a:lnTo>
                  <a:pt x="2759357" y="0"/>
                </a:lnTo>
                <a:lnTo>
                  <a:pt x="2803286" y="5086"/>
                </a:lnTo>
                <a:lnTo>
                  <a:pt x="2843653" y="19570"/>
                </a:lnTo>
                <a:lnTo>
                  <a:pt x="2879292" y="42283"/>
                </a:lnTo>
                <a:lnTo>
                  <a:pt x="2909039" y="72061"/>
                </a:lnTo>
                <a:lnTo>
                  <a:pt x="2931728" y="107738"/>
                </a:lnTo>
                <a:lnTo>
                  <a:pt x="2946196" y="148147"/>
                </a:lnTo>
                <a:lnTo>
                  <a:pt x="2951278" y="192122"/>
                </a:lnTo>
                <a:lnTo>
                  <a:pt x="2951278" y="2720644"/>
                </a:lnTo>
                <a:lnTo>
                  <a:pt x="2946196" y="2764620"/>
                </a:lnTo>
                <a:lnTo>
                  <a:pt x="2931728" y="2805029"/>
                </a:lnTo>
                <a:lnTo>
                  <a:pt x="2909039" y="2840705"/>
                </a:lnTo>
                <a:lnTo>
                  <a:pt x="2879292" y="2870484"/>
                </a:lnTo>
                <a:lnTo>
                  <a:pt x="2843653" y="2893197"/>
                </a:lnTo>
                <a:lnTo>
                  <a:pt x="2803286" y="2907680"/>
                </a:lnTo>
                <a:lnTo>
                  <a:pt x="2759357" y="2912767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72555" y="3086100"/>
            <a:ext cx="2951480" cy="2913380"/>
          </a:xfrm>
          <a:custGeom>
            <a:avLst/>
            <a:gdLst/>
            <a:ahLst/>
            <a:cxnLst/>
            <a:rect l="l" t="t" r="r" b="b"/>
            <a:pathLst>
              <a:path w="2951480" h="2913379">
                <a:moveTo>
                  <a:pt x="2759357" y="2912767"/>
                </a:moveTo>
                <a:lnTo>
                  <a:pt x="191921" y="2912767"/>
                </a:lnTo>
                <a:lnTo>
                  <a:pt x="147991" y="2907680"/>
                </a:lnTo>
                <a:lnTo>
                  <a:pt x="107625" y="2893197"/>
                </a:lnTo>
                <a:lnTo>
                  <a:pt x="71986" y="2870484"/>
                </a:lnTo>
                <a:lnTo>
                  <a:pt x="42239" y="2840705"/>
                </a:lnTo>
                <a:lnTo>
                  <a:pt x="19549" y="2805029"/>
                </a:lnTo>
                <a:lnTo>
                  <a:pt x="5081" y="2764620"/>
                </a:lnTo>
                <a:lnTo>
                  <a:pt x="0" y="2720644"/>
                </a:lnTo>
                <a:lnTo>
                  <a:pt x="0" y="192122"/>
                </a:lnTo>
                <a:lnTo>
                  <a:pt x="5081" y="148147"/>
                </a:lnTo>
                <a:lnTo>
                  <a:pt x="19549" y="107738"/>
                </a:lnTo>
                <a:lnTo>
                  <a:pt x="42239" y="72061"/>
                </a:lnTo>
                <a:lnTo>
                  <a:pt x="71986" y="42283"/>
                </a:lnTo>
                <a:lnTo>
                  <a:pt x="107625" y="19570"/>
                </a:lnTo>
                <a:lnTo>
                  <a:pt x="147991" y="5086"/>
                </a:lnTo>
                <a:lnTo>
                  <a:pt x="191921" y="0"/>
                </a:lnTo>
                <a:lnTo>
                  <a:pt x="2759357" y="0"/>
                </a:lnTo>
                <a:lnTo>
                  <a:pt x="2803286" y="5086"/>
                </a:lnTo>
                <a:lnTo>
                  <a:pt x="2843653" y="19570"/>
                </a:lnTo>
                <a:lnTo>
                  <a:pt x="2879292" y="42283"/>
                </a:lnTo>
                <a:lnTo>
                  <a:pt x="2909039" y="72061"/>
                </a:lnTo>
                <a:lnTo>
                  <a:pt x="2931728" y="107738"/>
                </a:lnTo>
                <a:lnTo>
                  <a:pt x="2946196" y="148147"/>
                </a:lnTo>
                <a:lnTo>
                  <a:pt x="2951278" y="192122"/>
                </a:lnTo>
                <a:lnTo>
                  <a:pt x="2951278" y="2720644"/>
                </a:lnTo>
                <a:lnTo>
                  <a:pt x="2946196" y="2764620"/>
                </a:lnTo>
                <a:lnTo>
                  <a:pt x="2931728" y="2805029"/>
                </a:lnTo>
                <a:lnTo>
                  <a:pt x="2909039" y="2840705"/>
                </a:lnTo>
                <a:lnTo>
                  <a:pt x="2879292" y="2870484"/>
                </a:lnTo>
                <a:lnTo>
                  <a:pt x="2843653" y="2893197"/>
                </a:lnTo>
                <a:lnTo>
                  <a:pt x="2803286" y="2907680"/>
                </a:lnTo>
                <a:lnTo>
                  <a:pt x="2759357" y="2912767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47781" y="3165884"/>
            <a:ext cx="2044700" cy="2601595"/>
          </a:xfrm>
          <a:prstGeom prst="rect">
            <a:avLst/>
          </a:prstGeom>
        </p:spPr>
        <p:txBody>
          <a:bodyPr vert="horz" wrap="square" lIns="0" tIns="501650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3950"/>
              </a:spcBef>
            </a:pPr>
            <a:r>
              <a:rPr sz="8100" spc="31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01</a:t>
            </a:r>
            <a:endParaRPr sz="8100">
              <a:latin typeface="Arial Narrow" panose="020B0606020202030204"/>
              <a:cs typeface="Arial Narrow" panose="020B0606020202030204"/>
            </a:endParaRPr>
          </a:p>
          <a:p>
            <a:pPr algn="ctr">
              <a:lnSpc>
                <a:spcPct val="100000"/>
              </a:lnSpc>
              <a:spcBef>
                <a:spcPts val="1915"/>
              </a:spcBef>
            </a:pPr>
            <a:r>
              <a:rPr lang="zh-CN" sz="3950" spc="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采集</a:t>
            </a:r>
            <a:r>
              <a:rPr sz="3950" spc="2014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sz="39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0672" y="3035819"/>
            <a:ext cx="2044700" cy="2731770"/>
          </a:xfrm>
          <a:prstGeom prst="rect">
            <a:avLst/>
          </a:prstGeom>
        </p:spPr>
        <p:txBody>
          <a:bodyPr vert="horz" wrap="square" lIns="0" tIns="588645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4635"/>
              </a:spcBef>
            </a:pPr>
            <a:r>
              <a:rPr sz="8100" spc="64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02</a:t>
            </a:r>
            <a:endParaRPr sz="8100">
              <a:latin typeface="Arial Narrow" panose="020B0606020202030204"/>
              <a:cs typeface="Arial Narrow" panose="020B0606020202030204"/>
            </a:endParaRPr>
          </a:p>
          <a:p>
            <a:pPr algn="ctr">
              <a:lnSpc>
                <a:spcPct val="100000"/>
              </a:lnSpc>
              <a:spcBef>
                <a:spcPts val="2255"/>
              </a:spcBef>
            </a:pPr>
            <a:r>
              <a:rPr lang="zh-CN" sz="3950" spc="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传输</a:t>
            </a:r>
            <a:r>
              <a:rPr sz="3950" spc="2014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sz="39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89956" y="3100589"/>
            <a:ext cx="2044700" cy="2731770"/>
          </a:xfrm>
          <a:prstGeom prst="rect">
            <a:avLst/>
          </a:prstGeom>
        </p:spPr>
        <p:txBody>
          <a:bodyPr vert="horz" wrap="square" lIns="0" tIns="588645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4635"/>
              </a:spcBef>
            </a:pPr>
            <a:r>
              <a:rPr sz="8100" spc="640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03</a:t>
            </a:r>
            <a:endParaRPr sz="8100">
              <a:latin typeface="Arial Narrow" panose="020B0606020202030204"/>
              <a:cs typeface="Arial Narrow" panose="020B0606020202030204"/>
            </a:endParaRPr>
          </a:p>
          <a:p>
            <a:pPr algn="ctr">
              <a:lnSpc>
                <a:spcPct val="100000"/>
              </a:lnSpc>
              <a:spcBef>
                <a:spcPts val="2255"/>
              </a:spcBef>
            </a:pPr>
            <a:r>
              <a:rPr lang="zh-CN" sz="3950" spc="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处理</a:t>
            </a:r>
            <a:endParaRPr lang="zh-CN" sz="39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3791888" y="3166110"/>
            <a:ext cx="2951480" cy="2913380"/>
          </a:xfrm>
          <a:custGeom>
            <a:avLst/>
            <a:gdLst/>
            <a:ahLst/>
            <a:cxnLst/>
            <a:rect l="l" t="t" r="r" b="b"/>
            <a:pathLst>
              <a:path w="2951479" h="2913379">
                <a:moveTo>
                  <a:pt x="2759357" y="2912767"/>
                </a:moveTo>
                <a:lnTo>
                  <a:pt x="191921" y="2912767"/>
                </a:lnTo>
                <a:lnTo>
                  <a:pt x="147991" y="2907680"/>
                </a:lnTo>
                <a:lnTo>
                  <a:pt x="107625" y="2893197"/>
                </a:lnTo>
                <a:lnTo>
                  <a:pt x="71986" y="2870484"/>
                </a:lnTo>
                <a:lnTo>
                  <a:pt x="42239" y="2840705"/>
                </a:lnTo>
                <a:lnTo>
                  <a:pt x="19549" y="2805029"/>
                </a:lnTo>
                <a:lnTo>
                  <a:pt x="5081" y="2764620"/>
                </a:lnTo>
                <a:lnTo>
                  <a:pt x="0" y="2720644"/>
                </a:lnTo>
                <a:lnTo>
                  <a:pt x="0" y="192122"/>
                </a:lnTo>
                <a:lnTo>
                  <a:pt x="5081" y="148147"/>
                </a:lnTo>
                <a:lnTo>
                  <a:pt x="19549" y="107738"/>
                </a:lnTo>
                <a:lnTo>
                  <a:pt x="42239" y="72061"/>
                </a:lnTo>
                <a:lnTo>
                  <a:pt x="71986" y="42283"/>
                </a:lnTo>
                <a:lnTo>
                  <a:pt x="107625" y="19570"/>
                </a:lnTo>
                <a:lnTo>
                  <a:pt x="147991" y="5086"/>
                </a:lnTo>
                <a:lnTo>
                  <a:pt x="191921" y="0"/>
                </a:lnTo>
                <a:lnTo>
                  <a:pt x="2759357" y="0"/>
                </a:lnTo>
                <a:lnTo>
                  <a:pt x="2803286" y="5086"/>
                </a:lnTo>
                <a:lnTo>
                  <a:pt x="2843653" y="19570"/>
                </a:lnTo>
                <a:lnTo>
                  <a:pt x="2879292" y="42283"/>
                </a:lnTo>
                <a:lnTo>
                  <a:pt x="2909039" y="72061"/>
                </a:lnTo>
                <a:lnTo>
                  <a:pt x="2931728" y="107738"/>
                </a:lnTo>
                <a:lnTo>
                  <a:pt x="2946196" y="148147"/>
                </a:lnTo>
                <a:lnTo>
                  <a:pt x="2951278" y="192122"/>
                </a:lnTo>
                <a:lnTo>
                  <a:pt x="2951278" y="2720644"/>
                </a:lnTo>
                <a:lnTo>
                  <a:pt x="2946196" y="2764620"/>
                </a:lnTo>
                <a:lnTo>
                  <a:pt x="2931728" y="2805029"/>
                </a:lnTo>
                <a:lnTo>
                  <a:pt x="2909039" y="2840705"/>
                </a:lnTo>
                <a:lnTo>
                  <a:pt x="2879292" y="2870484"/>
                </a:lnTo>
                <a:lnTo>
                  <a:pt x="2843653" y="2893197"/>
                </a:lnTo>
                <a:lnTo>
                  <a:pt x="2803286" y="2907680"/>
                </a:lnTo>
                <a:lnTo>
                  <a:pt x="2759357" y="2912767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p/>
        </p:txBody>
      </p:sp>
      <p:sp>
        <p:nvSpPr>
          <p:cNvPr id="10" name="object 8"/>
          <p:cNvSpPr txBox="1"/>
          <p:nvPr/>
        </p:nvSpPr>
        <p:spPr>
          <a:xfrm>
            <a:off x="14173361" y="3176789"/>
            <a:ext cx="2044700" cy="2731770"/>
          </a:xfrm>
          <a:prstGeom prst="rect">
            <a:avLst/>
          </a:prstGeom>
        </p:spPr>
        <p:txBody>
          <a:bodyPr vert="horz" wrap="square" lIns="0" tIns="588645" rIns="0" bIns="0" rtlCol="0">
            <a:spAutoFit/>
          </a:bodyPr>
          <a:p>
            <a:pPr marR="59690" algn="ctr">
              <a:lnSpc>
                <a:spcPct val="100000"/>
              </a:lnSpc>
              <a:spcBef>
                <a:spcPts val="4635"/>
              </a:spcBef>
            </a:pPr>
            <a:r>
              <a:rPr sz="8100" spc="640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0</a:t>
            </a:r>
            <a:r>
              <a:rPr lang="en-US" sz="8100" spc="640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4</a:t>
            </a:r>
            <a:endParaRPr sz="8100">
              <a:latin typeface="Arial Narrow" panose="020B0606020202030204"/>
              <a:cs typeface="Arial Narrow" panose="020B0606020202030204"/>
            </a:endParaRPr>
          </a:p>
          <a:p>
            <a:pPr algn="ctr">
              <a:lnSpc>
                <a:spcPct val="100000"/>
              </a:lnSpc>
              <a:spcBef>
                <a:spcPts val="2255"/>
              </a:spcBef>
            </a:pPr>
            <a:r>
              <a:rPr lang="zh-CN" sz="3950" spc="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展示</a:t>
            </a:r>
            <a:endParaRPr lang="zh-CN" sz="3950" spc="20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5805" y="6551295"/>
            <a:ext cx="31362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</a:t>
            </a:r>
            <a:r>
              <a:rPr lang="zh-CN" altLang="en-US" b="1"/>
              <a:t>连上指定</a:t>
            </a:r>
            <a:r>
              <a:rPr lang="en-US" altLang="zh-CN" b="1"/>
              <a:t>wifi</a:t>
            </a:r>
            <a:r>
              <a:rPr lang="zh-CN" altLang="en-US" b="1"/>
              <a:t>和指定服务器</a:t>
            </a:r>
            <a:endParaRPr lang="zh-CN" altLang="en-US" b="1"/>
          </a:p>
          <a:p>
            <a:r>
              <a:rPr lang="en-US" altLang="zh-CN" b="1"/>
              <a:t>2.</a:t>
            </a:r>
            <a:r>
              <a:rPr lang="zh-CN" altLang="en-US" b="1"/>
              <a:t>音频文件采集</a:t>
            </a:r>
            <a:endParaRPr lang="zh-CN" altLang="en-US" b="1"/>
          </a:p>
          <a:p>
            <a:r>
              <a:rPr lang="en-US" altLang="zh-CN" b="1"/>
              <a:t>3.</a:t>
            </a:r>
            <a:r>
              <a:rPr lang="zh-CN" altLang="en-US" b="1"/>
              <a:t>音频文件上传</a:t>
            </a:r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5029200" y="6591300"/>
            <a:ext cx="1671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1.wav</a:t>
            </a:r>
            <a:r>
              <a:rPr lang="zh-CN" altLang="en-US" b="1"/>
              <a:t>文件重构</a:t>
            </a:r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9627870" y="6605270"/>
            <a:ext cx="19792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1.PCM</a:t>
            </a:r>
            <a:r>
              <a:rPr lang="zh-CN" altLang="en-US" b="1"/>
              <a:t>转字符串</a:t>
            </a:r>
            <a:endParaRPr lang="zh-CN" altLang="en-US" b="1"/>
          </a:p>
          <a:p>
            <a:r>
              <a:rPr lang="en-US" altLang="zh-CN" b="1"/>
              <a:t>2.</a:t>
            </a:r>
            <a:r>
              <a:rPr lang="zh-CN" altLang="en-US" b="1"/>
              <a:t>关键词提取</a:t>
            </a:r>
            <a:endParaRPr lang="zh-CN" altLang="en-US" b="1"/>
          </a:p>
          <a:p>
            <a:r>
              <a:rPr lang="en-US" altLang="zh-CN" b="1"/>
              <a:t>3.</a:t>
            </a:r>
            <a:r>
              <a:rPr lang="zh-CN" altLang="en-US" b="1"/>
              <a:t>情感分析</a:t>
            </a:r>
            <a:endParaRPr lang="zh-CN" altLang="en-US" b="1"/>
          </a:p>
          <a:p>
            <a:r>
              <a:rPr lang="en-US" altLang="zh-CN" b="1"/>
              <a:t>4.</a:t>
            </a:r>
            <a:r>
              <a:rPr lang="zh-CN" altLang="en-US" b="1"/>
              <a:t>关键词捕捉</a:t>
            </a:r>
            <a:endParaRPr lang="zh-CN" altLang="en-US" b="1"/>
          </a:p>
          <a:p>
            <a:r>
              <a:rPr lang="en-US" altLang="zh-CN" b="1"/>
              <a:t>5.</a:t>
            </a:r>
            <a:r>
              <a:rPr lang="zh-CN" altLang="en-US" b="1"/>
              <a:t>词云生成</a:t>
            </a:r>
            <a:endParaRPr lang="zh-CN" altLang="en-US" b="1"/>
          </a:p>
          <a:p>
            <a:r>
              <a:rPr lang="en-US" altLang="zh-CN" b="1"/>
              <a:t>6.</a:t>
            </a:r>
            <a:r>
              <a:rPr lang="zh-CN" altLang="en-US" b="1"/>
              <a:t>情绪分析</a:t>
            </a:r>
            <a:endParaRPr lang="zh-CN" altLang="en-US" b="1"/>
          </a:p>
          <a:p>
            <a:r>
              <a:rPr lang="en-US" altLang="zh-CN" b="1"/>
              <a:t>7.</a:t>
            </a:r>
            <a:r>
              <a:rPr lang="zh-CN" altLang="en-US" b="1"/>
              <a:t>智能推荐</a:t>
            </a:r>
            <a:endParaRPr lang="zh-CN" altLang="en-US" b="1"/>
          </a:p>
          <a:p>
            <a:r>
              <a:rPr lang="en-US" altLang="zh-CN" b="1"/>
              <a:t>8.</a:t>
            </a:r>
            <a:r>
              <a:rPr lang="zh-CN" altLang="en-US" b="1"/>
              <a:t>获取笑话</a:t>
            </a:r>
            <a:endParaRPr lang="zh-CN" altLang="en-US" b="1"/>
          </a:p>
          <a:p>
            <a:r>
              <a:rPr lang="en-US" altLang="zh-CN" b="1"/>
              <a:t>9.</a:t>
            </a:r>
            <a:r>
              <a:rPr lang="zh-CN" altLang="en-US" b="1"/>
              <a:t>词性分析总结</a:t>
            </a:r>
            <a:endParaRPr lang="zh-CN" altLang="en-US" b="1"/>
          </a:p>
          <a:p>
            <a:r>
              <a:rPr lang="en-US" altLang="zh-CN" b="1"/>
              <a:t>10.</a:t>
            </a:r>
            <a:r>
              <a:rPr lang="zh-CN" altLang="en-US" b="1"/>
              <a:t>最值统计</a:t>
            </a:r>
            <a:endParaRPr lang="zh-CN" altLang="en-US" b="1"/>
          </a:p>
          <a:p>
            <a:r>
              <a:rPr lang="en-US" altLang="zh-CN" b="1"/>
              <a:t>11.</a:t>
            </a:r>
            <a:r>
              <a:rPr lang="zh-CN" altLang="en-US" b="1"/>
              <a:t>名言获取</a:t>
            </a:r>
            <a:endParaRPr lang="zh-CN" altLang="en-US" b="1"/>
          </a:p>
          <a:p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14431010" y="6569075"/>
            <a:ext cx="24765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</a:t>
            </a:r>
            <a:r>
              <a:rPr lang="zh-CN" altLang="en-US" b="1"/>
              <a:t>图片传输</a:t>
            </a:r>
            <a:endParaRPr lang="zh-CN" altLang="en-US" b="1"/>
          </a:p>
          <a:p>
            <a:r>
              <a:rPr lang="en-US" altLang="zh-CN" b="1"/>
              <a:t>2.</a:t>
            </a:r>
            <a:r>
              <a:rPr lang="zh-CN" altLang="en-US" b="1"/>
              <a:t>曲线图绘制</a:t>
            </a:r>
            <a:endParaRPr lang="zh-CN" altLang="en-US" b="1"/>
          </a:p>
          <a:p>
            <a:r>
              <a:rPr lang="en-US" altLang="zh-CN" b="1"/>
              <a:t>3.</a:t>
            </a:r>
            <a:r>
              <a:rPr lang="zh-CN" altLang="en-US" b="1"/>
              <a:t>推荐的展示和响应</a:t>
            </a:r>
            <a:endParaRPr lang="zh-CN" altLang="en-US" b="1"/>
          </a:p>
          <a:p>
            <a:r>
              <a:rPr lang="en-US" altLang="zh-CN" b="1"/>
              <a:t>4.</a:t>
            </a:r>
            <a:r>
              <a:rPr lang="zh-CN" altLang="en-US" b="1"/>
              <a:t>饼状图生成</a:t>
            </a:r>
            <a:endParaRPr lang="zh-CN" altLang="en-US" b="1"/>
          </a:p>
          <a:p>
            <a:r>
              <a:rPr lang="en-US" altLang="zh-CN" b="1"/>
              <a:t>5.UI</a:t>
            </a:r>
            <a:r>
              <a:rPr lang="zh-CN" altLang="en-US" b="1"/>
              <a:t>界面优化</a:t>
            </a:r>
            <a:endParaRPr lang="zh-CN" altLang="en-US" b="1"/>
          </a:p>
          <a:p>
            <a:r>
              <a:rPr lang="en-US" altLang="zh-CN" b="1"/>
              <a:t>6.</a:t>
            </a:r>
            <a:r>
              <a:rPr lang="zh-CN" altLang="en-US" b="1"/>
              <a:t>应用层协议设计</a:t>
            </a:r>
            <a:endParaRPr lang="zh-CN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52991" y="1333627"/>
            <a:ext cx="8894444" cy="1661795"/>
          </a:xfrm>
        </p:spPr>
        <p:txBody>
          <a:bodyPr/>
          <a:p>
            <a:r>
              <a:rPr lang="zh-CN" altLang="en-US"/>
              <a:t>采集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553720"/>
          </a:xfrm>
        </p:spPr>
        <p:txBody>
          <a:bodyPr/>
          <a:p>
            <a:r>
              <a:rPr lang="zh-CN"/>
              <a:t>传统想法</a:t>
            </a:r>
            <a:endParaRPr lang="zh-CN"/>
          </a:p>
          <a:p>
            <a:r>
              <a:rPr lang="zh-CN"/>
              <a:t>随机生成文件名，</a:t>
            </a:r>
            <a:endParaRPr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73211" y="2324145"/>
            <a:ext cx="3865245" cy="5648325"/>
          </a:xfrm>
          <a:prstGeom prst="rect">
            <a:avLst/>
          </a:prstGeom>
          <a:ln w="37192">
            <a:solidFill>
              <a:srgbClr val="125B7B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500" spc="224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4500" spc="-1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析过</a:t>
            </a:r>
            <a:r>
              <a:rPr sz="4500" spc="224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sz="4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4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150">
              <a:latin typeface="Times New Roman" panose="02020603050405020304"/>
              <a:cs typeface="Times New Roman" panose="02020603050405020304"/>
            </a:endParaRPr>
          </a:p>
          <a:p>
            <a:pPr marL="318770" marR="337820" algn="ctr">
              <a:lnSpc>
                <a:spcPct val="116000"/>
              </a:lnSpc>
            </a:pP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⼤</a:t>
            </a:r>
            <a:r>
              <a:rPr sz="2100" spc="50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时</a:t>
            </a:r>
            <a:r>
              <a:rPr sz="2100" spc="484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们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都是在</a:t>
            </a:r>
            <a:r>
              <a:rPr sz="210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观 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众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⾯          </a:t>
            </a:r>
            <a:r>
              <a:rPr sz="2100" spc="484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们  </a:t>
            </a:r>
            <a:r>
              <a:rPr sz="2100" spc="50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各种各样</a:t>
            </a:r>
            <a:r>
              <a:rPr sz="2100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18770" marR="337820" algn="just">
              <a:lnSpc>
                <a:spcPct val="116000"/>
              </a:lnSpc>
            </a:pP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⽬的</a:t>
            </a:r>
            <a:r>
              <a:rPr sz="2100" spc="49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使</a:t>
            </a:r>
            <a:r>
              <a:rPr sz="2100" spc="101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们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2100" spc="500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⼈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信</a:t>
            </a:r>
            <a:r>
              <a:rPr sz="210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服 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100" spc="101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学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2100" spc="49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⼒⼯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具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⼤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部</a:t>
            </a:r>
            <a:r>
              <a:rPr sz="2100" spc="101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时 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2100" spc="944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它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们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都是在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观众服</a:t>
            </a:r>
            <a:r>
              <a:rPr sz="2100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务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0511" y="2324145"/>
            <a:ext cx="3865245" cy="5648325"/>
          </a:xfrm>
          <a:prstGeom prst="rect">
            <a:avLst/>
          </a:prstGeom>
          <a:ln w="37192">
            <a:solidFill>
              <a:srgbClr val="125B7B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824230">
              <a:lnSpc>
                <a:spcPct val="100000"/>
              </a:lnSpc>
              <a:spcBef>
                <a:spcPts val="5"/>
              </a:spcBef>
            </a:pPr>
            <a:r>
              <a:rPr sz="4500" spc="224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4500" spc="-1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析结</a:t>
            </a:r>
            <a:r>
              <a:rPr sz="45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论</a:t>
            </a:r>
            <a:endParaRPr sz="4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4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150">
              <a:latin typeface="Times New Roman" panose="02020603050405020304"/>
              <a:cs typeface="Times New Roman" panose="02020603050405020304"/>
            </a:endParaRPr>
          </a:p>
          <a:p>
            <a:pPr marL="318770" marR="337820">
              <a:lnSpc>
                <a:spcPct val="116000"/>
              </a:lnSpc>
            </a:pP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⼤</a:t>
            </a:r>
            <a:r>
              <a:rPr sz="2100" spc="50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时</a:t>
            </a:r>
            <a:r>
              <a:rPr sz="2100" spc="484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们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都是在</a:t>
            </a:r>
            <a:r>
              <a:rPr sz="210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观 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众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⾯          </a:t>
            </a:r>
            <a:r>
              <a:rPr sz="2100" spc="484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们  </a:t>
            </a:r>
            <a:r>
              <a:rPr sz="2100" spc="50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各种各样</a:t>
            </a:r>
            <a:r>
              <a:rPr sz="2100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18770" marR="337820" algn="just">
              <a:lnSpc>
                <a:spcPct val="116000"/>
              </a:lnSpc>
            </a:pP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⽬的</a:t>
            </a:r>
            <a:r>
              <a:rPr sz="2100" spc="49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使</a:t>
            </a:r>
            <a:r>
              <a:rPr sz="2100" spc="101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们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2100" spc="500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⼈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信</a:t>
            </a:r>
            <a:r>
              <a:rPr sz="210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服 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100" spc="101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学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2100" spc="49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⼒⼯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具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⼤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部</a:t>
            </a:r>
            <a:r>
              <a:rPr sz="2100" spc="101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时 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2100" spc="944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它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们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都是在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观众服</a:t>
            </a:r>
            <a:r>
              <a:rPr sz="2100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务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9914" y="2324145"/>
            <a:ext cx="3865245" cy="5648325"/>
          </a:xfrm>
          <a:prstGeom prst="rect">
            <a:avLst/>
          </a:prstGeom>
          <a:ln w="37192">
            <a:solidFill>
              <a:srgbClr val="125B7B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785495">
              <a:lnSpc>
                <a:spcPct val="100000"/>
              </a:lnSpc>
              <a:spcBef>
                <a:spcPts val="5"/>
              </a:spcBef>
            </a:pPr>
            <a:r>
              <a:rPr sz="4500" spc="-1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数据陈</a:t>
            </a:r>
            <a:r>
              <a:rPr sz="4500" spc="224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sz="4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4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150">
              <a:latin typeface="Times New Roman" panose="02020603050405020304"/>
              <a:cs typeface="Times New Roman" panose="02020603050405020304"/>
            </a:endParaRPr>
          </a:p>
          <a:p>
            <a:pPr marL="343535" marR="313055">
              <a:lnSpc>
                <a:spcPct val="116000"/>
              </a:lnSpc>
            </a:pP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演讲是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⼀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交</a:t>
            </a:r>
            <a:r>
              <a:rPr sz="2100" spc="49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⼯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具</a:t>
            </a:r>
            <a:r>
              <a:rPr sz="2100" spc="101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 是 演    演 讲 报 告</a:t>
            </a:r>
            <a:r>
              <a:rPr sz="2100" spc="96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⼤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43535">
              <a:lnSpc>
                <a:spcPct val="100000"/>
              </a:lnSpc>
              <a:spcBef>
                <a:spcPts val="405"/>
              </a:spcBef>
            </a:pPr>
            <a:r>
              <a:rPr sz="2100" spc="1510" dirty="0">
                <a:solidFill>
                  <a:srgbClr val="125B7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时          </a:t>
            </a:r>
            <a:r>
              <a:rPr sz="2100" spc="459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们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都是在观</a:t>
            </a:r>
            <a:r>
              <a:rPr sz="210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众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3535" marR="313055">
              <a:lnSpc>
                <a:spcPct val="116000"/>
              </a:lnSpc>
            </a:pP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⾯</a:t>
            </a:r>
            <a:r>
              <a:rPr sz="2100" spc="484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们</a:t>
            </a:r>
            <a:r>
              <a:rPr sz="2100" spc="50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各种各样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2100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⽬ 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  </a:t>
            </a:r>
            <a:r>
              <a:rPr sz="2100" spc="49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使</a:t>
            </a:r>
            <a:r>
              <a:rPr sz="2100" spc="101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们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为  </a:t>
            </a:r>
            <a:r>
              <a:rPr sz="2100" spc="500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⼈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信服</a:t>
            </a:r>
            <a:r>
              <a:rPr sz="210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3535">
              <a:lnSpc>
                <a:spcPct val="100000"/>
              </a:lnSpc>
              <a:spcBef>
                <a:spcPts val="410"/>
              </a:spcBef>
            </a:pPr>
            <a:r>
              <a:rPr sz="2100" spc="104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学</a:t>
            </a:r>
            <a:r>
              <a:rPr sz="2100" spc="-5" dirty="0">
                <a:solidFill>
                  <a:srgbClr val="125B7B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 ⼒⼯</a:t>
            </a:r>
            <a:r>
              <a:rPr sz="210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具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8244" y="4415277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60">
                <a:moveTo>
                  <a:pt x="0" y="0"/>
                </a:moveTo>
                <a:lnTo>
                  <a:pt x="3210119" y="0"/>
                </a:lnTo>
              </a:path>
            </a:pathLst>
          </a:custGeom>
          <a:ln w="36686">
            <a:solidFill>
              <a:srgbClr val="125B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95583" y="4415277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59">
                <a:moveTo>
                  <a:pt x="0" y="0"/>
                </a:moveTo>
                <a:lnTo>
                  <a:pt x="3210119" y="0"/>
                </a:lnTo>
              </a:path>
            </a:pathLst>
          </a:custGeom>
          <a:ln w="36686">
            <a:solidFill>
              <a:srgbClr val="125B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740584" y="4415277"/>
            <a:ext cx="3210560" cy="0"/>
          </a:xfrm>
          <a:custGeom>
            <a:avLst/>
            <a:gdLst/>
            <a:ahLst/>
            <a:cxnLst/>
            <a:rect l="l" t="t" r="r" b="b"/>
            <a:pathLst>
              <a:path w="3210559">
                <a:moveTo>
                  <a:pt x="0" y="0"/>
                </a:moveTo>
                <a:lnTo>
                  <a:pt x="3210119" y="0"/>
                </a:lnTo>
              </a:path>
            </a:pathLst>
          </a:custGeom>
          <a:ln w="36686">
            <a:solidFill>
              <a:srgbClr val="125B7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68152"/>
            <a:ext cx="6115050" cy="6115050"/>
          </a:xfrm>
          <a:custGeom>
            <a:avLst/>
            <a:gdLst/>
            <a:ahLst/>
            <a:cxnLst/>
            <a:rect l="l" t="t" r="r" b="b"/>
            <a:pathLst>
              <a:path w="6115050" h="6115050">
                <a:moveTo>
                  <a:pt x="0" y="0"/>
                </a:moveTo>
                <a:lnTo>
                  <a:pt x="6115049" y="0"/>
                </a:lnTo>
                <a:lnTo>
                  <a:pt x="6115049" y="6115024"/>
                </a:lnTo>
                <a:lnTo>
                  <a:pt x="0" y="6115024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18860" y="4168152"/>
            <a:ext cx="6115050" cy="6115050"/>
          </a:xfrm>
          <a:custGeom>
            <a:avLst/>
            <a:gdLst/>
            <a:ahLst/>
            <a:cxnLst/>
            <a:rect l="l" t="t" r="r" b="b"/>
            <a:pathLst>
              <a:path w="6115050" h="6115050">
                <a:moveTo>
                  <a:pt x="0" y="0"/>
                </a:moveTo>
                <a:lnTo>
                  <a:pt x="6115049" y="0"/>
                </a:lnTo>
                <a:lnTo>
                  <a:pt x="6115049" y="6115024"/>
                </a:lnTo>
                <a:lnTo>
                  <a:pt x="0" y="6115024"/>
                </a:lnTo>
                <a:lnTo>
                  <a:pt x="0" y="0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237720" y="4168152"/>
            <a:ext cx="6050280" cy="6115050"/>
          </a:xfrm>
          <a:custGeom>
            <a:avLst/>
            <a:gdLst/>
            <a:ahLst/>
            <a:cxnLst/>
            <a:rect l="l" t="t" r="r" b="b"/>
            <a:pathLst>
              <a:path w="6050280" h="6115050">
                <a:moveTo>
                  <a:pt x="0" y="6115024"/>
                </a:moveTo>
                <a:lnTo>
                  <a:pt x="0" y="0"/>
                </a:lnTo>
                <a:lnTo>
                  <a:pt x="6050279" y="0"/>
                </a:lnTo>
                <a:lnTo>
                  <a:pt x="6050279" y="6115024"/>
                </a:lnTo>
                <a:lnTo>
                  <a:pt x="0" y="6115024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35282" y="1511549"/>
            <a:ext cx="3453765" cy="114935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4500" spc="-5" dirty="0"/>
              <a:t>研</a:t>
            </a:r>
            <a:r>
              <a:rPr sz="4500" spc="2175" dirty="0"/>
              <a:t> </a:t>
            </a:r>
            <a:r>
              <a:rPr sz="4500" spc="-5" dirty="0"/>
              <a:t>结果展</a:t>
            </a:r>
            <a:r>
              <a:rPr sz="4500" spc="3245" dirty="0">
                <a:latin typeface="Arial" panose="020B0604020202020204"/>
                <a:cs typeface="Arial" panose="020B0604020202020204"/>
              </a:rPr>
              <a:t> </a:t>
            </a:r>
            <a:endParaRPr sz="45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2400" spc="15" dirty="0">
                <a:latin typeface="Tahoma" panose="020B0604030504040204"/>
                <a:cs typeface="Tahoma" panose="020B0604030504040204"/>
              </a:rPr>
              <a:t>A</a:t>
            </a:r>
            <a:r>
              <a:rPr sz="2400" spc="-2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85" dirty="0">
                <a:latin typeface="Tahoma" panose="020B0604030504040204"/>
                <a:cs typeface="Tahoma" panose="020B0604030504040204"/>
              </a:rPr>
              <a:t>C</a:t>
            </a:r>
            <a:r>
              <a:rPr sz="2400" spc="-2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125" dirty="0">
                <a:latin typeface="Tahoma" panose="020B0604030504040204"/>
                <a:cs typeface="Tahoma" panose="020B0604030504040204"/>
              </a:rPr>
              <a:t>H</a:t>
            </a:r>
            <a:r>
              <a:rPr sz="2400" spc="-2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195" dirty="0">
                <a:latin typeface="Tahoma" panose="020B0604030504040204"/>
                <a:cs typeface="Tahoma" panose="020B0604030504040204"/>
              </a:rPr>
              <a:t>I</a:t>
            </a:r>
            <a:r>
              <a:rPr sz="2400" spc="-2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60" dirty="0">
                <a:latin typeface="Tahoma" panose="020B0604030504040204"/>
                <a:cs typeface="Tahoma" panose="020B0604030504040204"/>
              </a:rPr>
              <a:t>E</a:t>
            </a:r>
            <a:r>
              <a:rPr sz="2400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5" dirty="0">
                <a:latin typeface="Tahoma" panose="020B0604030504040204"/>
                <a:cs typeface="Tahoma" panose="020B0604030504040204"/>
              </a:rPr>
              <a:t>V</a:t>
            </a:r>
            <a:r>
              <a:rPr sz="2400" spc="-2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60" dirty="0">
                <a:latin typeface="Tahoma" panose="020B0604030504040204"/>
                <a:cs typeface="Tahoma" panose="020B0604030504040204"/>
              </a:rPr>
              <a:t>E</a:t>
            </a:r>
            <a:r>
              <a:rPr sz="2400" spc="-2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95" dirty="0">
                <a:latin typeface="Tahoma" panose="020B0604030504040204"/>
                <a:cs typeface="Tahoma" panose="020B0604030504040204"/>
              </a:rPr>
              <a:t>M</a:t>
            </a:r>
            <a:r>
              <a:rPr sz="2400" spc="-2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60" dirty="0">
                <a:latin typeface="Tahoma" panose="020B0604030504040204"/>
                <a:cs typeface="Tahoma" panose="020B0604030504040204"/>
              </a:rPr>
              <a:t>E</a:t>
            </a:r>
            <a:r>
              <a:rPr sz="2400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130" dirty="0">
                <a:latin typeface="Tahoma" panose="020B0604030504040204"/>
                <a:cs typeface="Tahoma" panose="020B0604030504040204"/>
              </a:rPr>
              <a:t>N</a:t>
            </a:r>
            <a:r>
              <a:rPr sz="2400" spc="-29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35" dirty="0">
                <a:latin typeface="Tahoma" panose="020B0604030504040204"/>
                <a:cs typeface="Tahoma" panose="020B0604030504040204"/>
              </a:rPr>
              <a:t>T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1593" y="6937500"/>
            <a:ext cx="4825365" cy="18846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⼤ </a:t>
            </a:r>
            <a:r>
              <a:rPr sz="21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100" spc="-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时 们</a:t>
            </a:r>
            <a:r>
              <a:rPr sz="21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都是在观众</a:t>
            </a:r>
            <a:r>
              <a:rPr sz="2100" spc="-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⾯</a:t>
            </a:r>
            <a:r>
              <a:rPr sz="2100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 们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 marR="5080" algn="just">
              <a:lnSpc>
                <a:spcPct val="116000"/>
              </a:lnSpc>
            </a:pPr>
            <a:r>
              <a:rPr sz="2100" spc="10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各种各样</a:t>
            </a:r>
            <a:r>
              <a:rPr sz="2100" spc="-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的⽬的</a:t>
            </a:r>
            <a:r>
              <a:rPr sz="2100" spc="49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使</a:t>
            </a:r>
            <a:r>
              <a:rPr sz="2100" spc="10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们</a:t>
            </a:r>
            <a:r>
              <a:rPr sz="21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2100" spc="-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2100" spc="500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⼈</a:t>
            </a:r>
            <a:r>
              <a:rPr sz="21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信</a:t>
            </a:r>
            <a:r>
              <a:rPr sz="21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服 </a:t>
            </a:r>
            <a:r>
              <a:rPr sz="21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100" spc="102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学</a:t>
            </a:r>
            <a:r>
              <a:rPr sz="2100" spc="-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2100" spc="509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⼒⼯</a:t>
            </a:r>
            <a:r>
              <a:rPr sz="21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具</a:t>
            </a:r>
            <a:r>
              <a:rPr sz="2100" spc="102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⼤</a:t>
            </a:r>
            <a:r>
              <a:rPr sz="21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部</a:t>
            </a:r>
            <a:r>
              <a:rPr sz="2100" spc="102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时</a:t>
            </a:r>
            <a:r>
              <a:rPr sz="21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2100" spc="102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它</a:t>
            </a:r>
            <a:r>
              <a:rPr sz="2100" spc="-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们</a:t>
            </a:r>
            <a:r>
              <a:rPr sz="21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都 </a:t>
            </a:r>
            <a:r>
              <a:rPr sz="21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是在</a:t>
            </a:r>
            <a:r>
              <a:rPr sz="2100" spc="-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21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观众服</a:t>
            </a:r>
            <a:r>
              <a:rPr sz="2100" spc="-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务</a:t>
            </a:r>
            <a:r>
              <a:rPr sz="2100" spc="509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它</a:t>
            </a:r>
            <a:r>
              <a:rPr sz="2100" spc="-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们</a:t>
            </a:r>
            <a:r>
              <a:rPr sz="2100" spc="50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2100" spc="-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⽤</a:t>
            </a:r>
            <a:r>
              <a:rPr sz="2100" spc="50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1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演 </a:t>
            </a:r>
            <a:r>
              <a:rPr sz="21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讲和</a:t>
            </a:r>
            <a:r>
              <a:rPr sz="2100" spc="103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学</a:t>
            </a:r>
            <a:r>
              <a:rPr sz="2100" spc="-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2100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⼒⼯</a:t>
            </a:r>
            <a:r>
              <a:rPr sz="21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具</a:t>
            </a:r>
            <a:r>
              <a:rPr sz="2100" spc="15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74687" y="6937500"/>
            <a:ext cx="4825365" cy="18846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⼤ 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时 们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都是在观众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⾯</a:t>
            </a:r>
            <a:r>
              <a:rPr sz="21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们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 marR="5080" algn="just">
              <a:lnSpc>
                <a:spcPct val="116000"/>
              </a:lnSpc>
            </a:pPr>
            <a:r>
              <a:rPr sz="2100" spc="104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各种各样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的⽬的</a:t>
            </a:r>
            <a:r>
              <a:rPr sz="2100" spc="49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使</a:t>
            </a:r>
            <a:r>
              <a:rPr sz="2100" spc="101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们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2100" spc="5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⼈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信</a:t>
            </a:r>
            <a:r>
              <a:rPr sz="21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服 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100" spc="102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学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2100" spc="509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⼒⼯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具</a:t>
            </a:r>
            <a:r>
              <a:rPr sz="2100" spc="102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⼤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部</a:t>
            </a:r>
            <a:r>
              <a:rPr sz="2100" spc="102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时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2100" spc="102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它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们</a:t>
            </a:r>
            <a:r>
              <a:rPr sz="21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都 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是在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观众服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务</a:t>
            </a:r>
            <a:r>
              <a:rPr sz="2100" spc="509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它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们</a:t>
            </a:r>
            <a:r>
              <a:rPr sz="2100" spc="50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⽤</a:t>
            </a:r>
            <a:r>
              <a:rPr sz="2100" spc="50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1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演 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讲和</a:t>
            </a:r>
            <a:r>
              <a:rPr sz="2100" spc="103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学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21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⼒⼯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具</a:t>
            </a:r>
            <a:r>
              <a:rPr sz="2100" spc="151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800" y="6937500"/>
            <a:ext cx="4292600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000"/>
              </a:lnSpc>
              <a:spcBef>
                <a:spcPts val="100"/>
              </a:spcBef>
            </a:pP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演讲是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⼀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交</a:t>
            </a:r>
            <a:r>
              <a:rPr sz="2100" spc="509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⼯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具</a:t>
            </a:r>
            <a:r>
              <a:rPr sz="2100" spc="102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2100" spc="102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是演 演 讲 报 告 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⼤ 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 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时</a:t>
            </a:r>
            <a:r>
              <a:rPr sz="2100" spc="48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们 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都是在观众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⾯          </a:t>
            </a:r>
            <a:r>
              <a:rPr sz="2100" spc="484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们  </a:t>
            </a:r>
            <a:r>
              <a:rPr sz="2100" spc="50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各种各样</a:t>
            </a:r>
            <a:r>
              <a:rPr sz="21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⽬的  </a:t>
            </a:r>
            <a:r>
              <a:rPr sz="2100" spc="50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使</a:t>
            </a:r>
            <a:r>
              <a:rPr sz="2100" spc="1019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们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为  </a:t>
            </a:r>
            <a:r>
              <a:rPr sz="2100" spc="50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⼈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信服和</a:t>
            </a:r>
            <a:r>
              <a:rPr sz="2100" spc="1019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学</a:t>
            </a:r>
            <a:r>
              <a:rPr sz="21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endParaRPr sz="21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2100" spc="104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100" spc="-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⼒⼯</a:t>
            </a:r>
            <a:r>
              <a:rPr sz="21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具</a:t>
            </a:r>
            <a:endParaRPr sz="21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23648" y="4917287"/>
            <a:ext cx="1071880" cy="1190625"/>
          </a:xfrm>
          <a:custGeom>
            <a:avLst/>
            <a:gdLst/>
            <a:ahLst/>
            <a:cxnLst/>
            <a:rect l="l" t="t" r="r" b="b"/>
            <a:pathLst>
              <a:path w="1071879" h="1190625">
                <a:moveTo>
                  <a:pt x="297656" y="119062"/>
                </a:moveTo>
                <a:lnTo>
                  <a:pt x="178593" y="119062"/>
                </a:lnTo>
                <a:lnTo>
                  <a:pt x="178593" y="0"/>
                </a:lnTo>
                <a:lnTo>
                  <a:pt x="297656" y="0"/>
                </a:lnTo>
                <a:lnTo>
                  <a:pt x="297656" y="119062"/>
                </a:lnTo>
                <a:close/>
              </a:path>
              <a:path w="1071879" h="1190625">
                <a:moveTo>
                  <a:pt x="892968" y="119062"/>
                </a:moveTo>
                <a:lnTo>
                  <a:pt x="773906" y="119062"/>
                </a:lnTo>
                <a:lnTo>
                  <a:pt x="773906" y="0"/>
                </a:lnTo>
                <a:lnTo>
                  <a:pt x="892968" y="0"/>
                </a:lnTo>
                <a:lnTo>
                  <a:pt x="892968" y="119062"/>
                </a:lnTo>
                <a:close/>
              </a:path>
              <a:path w="1071879" h="1190625">
                <a:moveTo>
                  <a:pt x="952500" y="1190625"/>
                </a:moveTo>
                <a:lnTo>
                  <a:pt x="119062" y="1190625"/>
                </a:lnTo>
                <a:lnTo>
                  <a:pt x="72707" y="1181272"/>
                </a:lnTo>
                <a:lnTo>
                  <a:pt x="34862" y="1155762"/>
                </a:lnTo>
                <a:lnTo>
                  <a:pt x="9352" y="1117917"/>
                </a:lnTo>
                <a:lnTo>
                  <a:pt x="0" y="1071562"/>
                </a:lnTo>
                <a:lnTo>
                  <a:pt x="595" y="238125"/>
                </a:lnTo>
                <a:lnTo>
                  <a:pt x="9855" y="191769"/>
                </a:lnTo>
                <a:lnTo>
                  <a:pt x="35160" y="153925"/>
                </a:lnTo>
                <a:lnTo>
                  <a:pt x="72800" y="128415"/>
                </a:lnTo>
                <a:lnTo>
                  <a:pt x="119062" y="119062"/>
                </a:lnTo>
                <a:lnTo>
                  <a:pt x="952500" y="119062"/>
                </a:lnTo>
                <a:lnTo>
                  <a:pt x="998855" y="128415"/>
                </a:lnTo>
                <a:lnTo>
                  <a:pt x="1036699" y="153925"/>
                </a:lnTo>
                <a:lnTo>
                  <a:pt x="1062209" y="191769"/>
                </a:lnTo>
                <a:lnTo>
                  <a:pt x="1071562" y="238125"/>
                </a:lnTo>
                <a:lnTo>
                  <a:pt x="1071562" y="416718"/>
                </a:lnTo>
                <a:lnTo>
                  <a:pt x="119062" y="416718"/>
                </a:lnTo>
                <a:lnTo>
                  <a:pt x="119062" y="1071562"/>
                </a:lnTo>
                <a:lnTo>
                  <a:pt x="1071562" y="1071562"/>
                </a:lnTo>
                <a:lnTo>
                  <a:pt x="1062209" y="1117917"/>
                </a:lnTo>
                <a:lnTo>
                  <a:pt x="1036699" y="1155762"/>
                </a:lnTo>
                <a:lnTo>
                  <a:pt x="998855" y="1181272"/>
                </a:lnTo>
                <a:lnTo>
                  <a:pt x="952500" y="1190625"/>
                </a:lnTo>
                <a:close/>
              </a:path>
              <a:path w="1071879" h="1190625">
                <a:moveTo>
                  <a:pt x="1071562" y="1071562"/>
                </a:moveTo>
                <a:lnTo>
                  <a:pt x="952500" y="1071562"/>
                </a:lnTo>
                <a:lnTo>
                  <a:pt x="952500" y="416718"/>
                </a:lnTo>
                <a:lnTo>
                  <a:pt x="1071562" y="416718"/>
                </a:lnTo>
                <a:lnTo>
                  <a:pt x="1071562" y="1071562"/>
                </a:lnTo>
                <a:close/>
              </a:path>
              <a:path w="1071879" h="1190625">
                <a:moveTo>
                  <a:pt x="833437" y="952500"/>
                </a:moveTo>
                <a:lnTo>
                  <a:pt x="535781" y="952500"/>
                </a:lnTo>
                <a:lnTo>
                  <a:pt x="535781" y="654843"/>
                </a:lnTo>
                <a:lnTo>
                  <a:pt x="833437" y="654843"/>
                </a:lnTo>
                <a:lnTo>
                  <a:pt x="833437" y="952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93180" y="4986343"/>
            <a:ext cx="1301750" cy="1171575"/>
          </a:xfrm>
          <a:custGeom>
            <a:avLst/>
            <a:gdLst/>
            <a:ahLst/>
            <a:cxnLst/>
            <a:rect l="l" t="t" r="r" b="b"/>
            <a:pathLst>
              <a:path w="1301750" h="1171575">
                <a:moveTo>
                  <a:pt x="1041399" y="1171574"/>
                </a:moveTo>
                <a:lnTo>
                  <a:pt x="260349" y="1171574"/>
                </a:lnTo>
                <a:lnTo>
                  <a:pt x="260349" y="911224"/>
                </a:lnTo>
                <a:lnTo>
                  <a:pt x="0" y="911224"/>
                </a:lnTo>
                <a:lnTo>
                  <a:pt x="0" y="520699"/>
                </a:lnTo>
                <a:lnTo>
                  <a:pt x="5163" y="475966"/>
                </a:lnTo>
                <a:lnTo>
                  <a:pt x="19867" y="434881"/>
                </a:lnTo>
                <a:lnTo>
                  <a:pt x="42934" y="398623"/>
                </a:lnTo>
                <a:lnTo>
                  <a:pt x="73186" y="368372"/>
                </a:lnTo>
                <a:lnTo>
                  <a:pt x="109443" y="345305"/>
                </a:lnTo>
                <a:lnTo>
                  <a:pt x="150528" y="330600"/>
                </a:lnTo>
                <a:lnTo>
                  <a:pt x="195262" y="325437"/>
                </a:lnTo>
                <a:lnTo>
                  <a:pt x="1106487" y="325437"/>
                </a:lnTo>
                <a:lnTo>
                  <a:pt x="1151221" y="330600"/>
                </a:lnTo>
                <a:lnTo>
                  <a:pt x="1192306" y="345305"/>
                </a:lnTo>
                <a:lnTo>
                  <a:pt x="1228563" y="368372"/>
                </a:lnTo>
                <a:lnTo>
                  <a:pt x="1258814" y="398623"/>
                </a:lnTo>
                <a:lnTo>
                  <a:pt x="1281882" y="434881"/>
                </a:lnTo>
                <a:lnTo>
                  <a:pt x="1289301" y="455612"/>
                </a:lnTo>
                <a:lnTo>
                  <a:pt x="1106487" y="455612"/>
                </a:lnTo>
                <a:lnTo>
                  <a:pt x="1081077" y="460702"/>
                </a:lnTo>
                <a:lnTo>
                  <a:pt x="1060397" y="474609"/>
                </a:lnTo>
                <a:lnTo>
                  <a:pt x="1046490" y="495290"/>
                </a:lnTo>
                <a:lnTo>
                  <a:pt x="1041399" y="520699"/>
                </a:lnTo>
                <a:lnTo>
                  <a:pt x="1046490" y="546109"/>
                </a:lnTo>
                <a:lnTo>
                  <a:pt x="1060397" y="566790"/>
                </a:lnTo>
                <a:lnTo>
                  <a:pt x="1081077" y="580697"/>
                </a:lnTo>
                <a:lnTo>
                  <a:pt x="1106487" y="585787"/>
                </a:lnTo>
                <a:lnTo>
                  <a:pt x="1301749" y="585787"/>
                </a:lnTo>
                <a:lnTo>
                  <a:pt x="1301749" y="715962"/>
                </a:lnTo>
                <a:lnTo>
                  <a:pt x="390524" y="715962"/>
                </a:lnTo>
                <a:lnTo>
                  <a:pt x="390524" y="1041399"/>
                </a:lnTo>
                <a:lnTo>
                  <a:pt x="1041399" y="1041399"/>
                </a:lnTo>
                <a:lnTo>
                  <a:pt x="1041399" y="1171574"/>
                </a:lnTo>
                <a:close/>
              </a:path>
              <a:path w="1301750" h="1171575">
                <a:moveTo>
                  <a:pt x="1301749" y="585787"/>
                </a:moveTo>
                <a:lnTo>
                  <a:pt x="1106487" y="585787"/>
                </a:lnTo>
                <a:lnTo>
                  <a:pt x="1131897" y="580697"/>
                </a:lnTo>
                <a:lnTo>
                  <a:pt x="1152577" y="566790"/>
                </a:lnTo>
                <a:lnTo>
                  <a:pt x="1166484" y="546109"/>
                </a:lnTo>
                <a:lnTo>
                  <a:pt x="1171574" y="520699"/>
                </a:lnTo>
                <a:lnTo>
                  <a:pt x="1166484" y="495290"/>
                </a:lnTo>
                <a:lnTo>
                  <a:pt x="1152577" y="474609"/>
                </a:lnTo>
                <a:lnTo>
                  <a:pt x="1131897" y="460702"/>
                </a:lnTo>
                <a:lnTo>
                  <a:pt x="1106487" y="455612"/>
                </a:lnTo>
                <a:lnTo>
                  <a:pt x="1289301" y="455612"/>
                </a:lnTo>
                <a:lnTo>
                  <a:pt x="1296586" y="475966"/>
                </a:lnTo>
                <a:lnTo>
                  <a:pt x="1301749" y="520699"/>
                </a:lnTo>
                <a:lnTo>
                  <a:pt x="1301749" y="585787"/>
                </a:lnTo>
                <a:close/>
              </a:path>
              <a:path w="1301750" h="1171575">
                <a:moveTo>
                  <a:pt x="1041399" y="1041399"/>
                </a:moveTo>
                <a:lnTo>
                  <a:pt x="911224" y="1041399"/>
                </a:lnTo>
                <a:lnTo>
                  <a:pt x="911224" y="715962"/>
                </a:lnTo>
                <a:lnTo>
                  <a:pt x="1301749" y="715962"/>
                </a:lnTo>
                <a:lnTo>
                  <a:pt x="1301749" y="911224"/>
                </a:lnTo>
                <a:lnTo>
                  <a:pt x="1041399" y="911224"/>
                </a:lnTo>
                <a:lnTo>
                  <a:pt x="1041399" y="1041399"/>
                </a:lnTo>
                <a:close/>
              </a:path>
              <a:path w="1301750" h="1171575">
                <a:moveTo>
                  <a:pt x="1041399" y="260349"/>
                </a:moveTo>
                <a:lnTo>
                  <a:pt x="260349" y="260349"/>
                </a:lnTo>
                <a:lnTo>
                  <a:pt x="260349" y="0"/>
                </a:lnTo>
                <a:lnTo>
                  <a:pt x="1041399" y="0"/>
                </a:lnTo>
                <a:lnTo>
                  <a:pt x="1041399" y="260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677231" y="5046668"/>
            <a:ext cx="1240155" cy="1127125"/>
          </a:xfrm>
          <a:custGeom>
            <a:avLst/>
            <a:gdLst/>
            <a:ahLst/>
            <a:cxnLst/>
            <a:rect l="l" t="t" r="r" b="b"/>
            <a:pathLst>
              <a:path w="1240155" h="1127125">
                <a:moveTo>
                  <a:pt x="1127124" y="901699"/>
                </a:moveTo>
                <a:lnTo>
                  <a:pt x="112712" y="901699"/>
                </a:lnTo>
                <a:lnTo>
                  <a:pt x="68829" y="892845"/>
                </a:lnTo>
                <a:lnTo>
                  <a:pt x="33003" y="868696"/>
                </a:lnTo>
                <a:lnTo>
                  <a:pt x="8854" y="832870"/>
                </a:lnTo>
                <a:lnTo>
                  <a:pt x="0" y="788987"/>
                </a:lnTo>
                <a:lnTo>
                  <a:pt x="0" y="112712"/>
                </a:lnTo>
                <a:lnTo>
                  <a:pt x="8854" y="68829"/>
                </a:lnTo>
                <a:lnTo>
                  <a:pt x="33003" y="33003"/>
                </a:lnTo>
                <a:lnTo>
                  <a:pt x="68829" y="8854"/>
                </a:lnTo>
                <a:lnTo>
                  <a:pt x="112712" y="0"/>
                </a:lnTo>
                <a:lnTo>
                  <a:pt x="1127124" y="0"/>
                </a:lnTo>
                <a:lnTo>
                  <a:pt x="1171007" y="8854"/>
                </a:lnTo>
                <a:lnTo>
                  <a:pt x="1206833" y="33003"/>
                </a:lnTo>
                <a:lnTo>
                  <a:pt x="1230983" y="68829"/>
                </a:lnTo>
                <a:lnTo>
                  <a:pt x="1239837" y="112712"/>
                </a:lnTo>
                <a:lnTo>
                  <a:pt x="112712" y="112712"/>
                </a:lnTo>
                <a:lnTo>
                  <a:pt x="112712" y="676274"/>
                </a:lnTo>
                <a:lnTo>
                  <a:pt x="1239837" y="676274"/>
                </a:lnTo>
                <a:lnTo>
                  <a:pt x="1239837" y="788987"/>
                </a:lnTo>
                <a:lnTo>
                  <a:pt x="1230983" y="832870"/>
                </a:lnTo>
                <a:lnTo>
                  <a:pt x="1206833" y="868696"/>
                </a:lnTo>
                <a:lnTo>
                  <a:pt x="1171007" y="892845"/>
                </a:lnTo>
                <a:lnTo>
                  <a:pt x="1127124" y="901699"/>
                </a:lnTo>
                <a:close/>
              </a:path>
              <a:path w="1240155" h="1127125">
                <a:moveTo>
                  <a:pt x="1239837" y="676274"/>
                </a:moveTo>
                <a:lnTo>
                  <a:pt x="1127124" y="676274"/>
                </a:lnTo>
                <a:lnTo>
                  <a:pt x="1127124" y="112712"/>
                </a:lnTo>
                <a:lnTo>
                  <a:pt x="1239837" y="112712"/>
                </a:lnTo>
                <a:lnTo>
                  <a:pt x="1239837" y="676274"/>
                </a:lnTo>
                <a:close/>
              </a:path>
              <a:path w="1240155" h="1127125">
                <a:moveTo>
                  <a:pt x="845343" y="1127124"/>
                </a:moveTo>
                <a:lnTo>
                  <a:pt x="394493" y="1127124"/>
                </a:lnTo>
                <a:lnTo>
                  <a:pt x="394493" y="1070768"/>
                </a:lnTo>
                <a:lnTo>
                  <a:pt x="507206" y="901699"/>
                </a:lnTo>
                <a:lnTo>
                  <a:pt x="732631" y="901699"/>
                </a:lnTo>
                <a:lnTo>
                  <a:pt x="845343" y="1070768"/>
                </a:lnTo>
                <a:lnTo>
                  <a:pt x="845343" y="112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0360" y="1790061"/>
            <a:ext cx="6720840" cy="6720840"/>
          </a:xfrm>
          <a:prstGeom prst="rect">
            <a:avLst/>
          </a:prstGeom>
          <a:ln w="21639">
            <a:solidFill>
              <a:srgbClr val="FFFFFF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R="5080" algn="ctr">
              <a:lnSpc>
                <a:spcPct val="100000"/>
              </a:lnSpc>
            </a:pPr>
            <a:r>
              <a:rPr sz="2250" spc="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1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endParaRPr sz="2250">
              <a:latin typeface="Tahoma" panose="020B0604030504040204"/>
              <a:cs typeface="Tahoma" panose="020B0604030504040204"/>
            </a:endParaRPr>
          </a:p>
          <a:p>
            <a:pPr marR="5080" algn="ctr">
              <a:lnSpc>
                <a:spcPct val="100000"/>
              </a:lnSpc>
              <a:spcBef>
                <a:spcPts val="455"/>
              </a:spcBef>
              <a:tabLst>
                <a:tab pos="1385570" algn="l"/>
              </a:tabLst>
            </a:pPr>
            <a:r>
              <a:rPr sz="2250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250" spc="-2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	</a:t>
            </a:r>
            <a:r>
              <a:rPr sz="225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225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R="5715" algn="ctr">
              <a:lnSpc>
                <a:spcPct val="100000"/>
              </a:lnSpc>
            </a:pPr>
            <a:r>
              <a:rPr sz="9000" spc="200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谢谢观</a:t>
            </a:r>
            <a:r>
              <a:rPr sz="9000" spc="3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看</a:t>
            </a:r>
            <a:endParaRPr sz="9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5715" algn="ctr">
              <a:lnSpc>
                <a:spcPct val="100000"/>
              </a:lnSpc>
              <a:spcBef>
                <a:spcPts val="1245"/>
              </a:spcBef>
            </a:pPr>
            <a:r>
              <a:rPr sz="3700" spc="4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THANKS</a:t>
            </a:r>
            <a:endParaRPr sz="37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marR="5715" algn="ctr">
              <a:lnSpc>
                <a:spcPct val="100000"/>
              </a:lnSpc>
            </a:pP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26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2600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26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2600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/</a:t>
            </a:r>
            <a:r>
              <a:rPr sz="26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2600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6</a:t>
            </a:r>
            <a:r>
              <a:rPr sz="26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/</a:t>
            </a:r>
            <a:r>
              <a:rPr sz="2600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26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</a:t>
            </a:r>
            <a:endParaRPr sz="2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17248" y="5842554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180" y="0"/>
                </a:lnTo>
              </a:path>
            </a:pathLst>
          </a:custGeom>
          <a:ln w="1576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88056" y="5842554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389" y="0"/>
                </a:lnTo>
              </a:path>
            </a:pathLst>
          </a:custGeom>
          <a:ln w="1576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9564" y="1865988"/>
            <a:ext cx="3611879" cy="54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ts val="4180"/>
              </a:lnSpc>
            </a:pPr>
            <a:r>
              <a:rPr lang="zh-CN" sz="5250" dirty="0"/>
              <a:t>大体结构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9147" y="4910245"/>
            <a:ext cx="2951480" cy="2913380"/>
          </a:xfrm>
          <a:custGeom>
            <a:avLst/>
            <a:gdLst/>
            <a:ahLst/>
            <a:cxnLst/>
            <a:rect l="l" t="t" r="r" b="b"/>
            <a:pathLst>
              <a:path w="2951479" h="2913379">
                <a:moveTo>
                  <a:pt x="2759357" y="2912767"/>
                </a:moveTo>
                <a:lnTo>
                  <a:pt x="191921" y="2912767"/>
                </a:lnTo>
                <a:lnTo>
                  <a:pt x="147991" y="2907680"/>
                </a:lnTo>
                <a:lnTo>
                  <a:pt x="107625" y="2893197"/>
                </a:lnTo>
                <a:lnTo>
                  <a:pt x="71986" y="2870484"/>
                </a:lnTo>
                <a:lnTo>
                  <a:pt x="42239" y="2840705"/>
                </a:lnTo>
                <a:lnTo>
                  <a:pt x="19549" y="2805029"/>
                </a:lnTo>
                <a:lnTo>
                  <a:pt x="5081" y="2764620"/>
                </a:lnTo>
                <a:lnTo>
                  <a:pt x="0" y="2720644"/>
                </a:lnTo>
                <a:lnTo>
                  <a:pt x="0" y="192122"/>
                </a:lnTo>
                <a:lnTo>
                  <a:pt x="5081" y="148147"/>
                </a:lnTo>
                <a:lnTo>
                  <a:pt x="19549" y="107738"/>
                </a:lnTo>
                <a:lnTo>
                  <a:pt x="42239" y="72061"/>
                </a:lnTo>
                <a:lnTo>
                  <a:pt x="71986" y="42283"/>
                </a:lnTo>
                <a:lnTo>
                  <a:pt x="107625" y="19570"/>
                </a:lnTo>
                <a:lnTo>
                  <a:pt x="147991" y="5086"/>
                </a:lnTo>
                <a:lnTo>
                  <a:pt x="191921" y="0"/>
                </a:lnTo>
                <a:lnTo>
                  <a:pt x="2759357" y="0"/>
                </a:lnTo>
                <a:lnTo>
                  <a:pt x="2803286" y="5086"/>
                </a:lnTo>
                <a:lnTo>
                  <a:pt x="2843653" y="19570"/>
                </a:lnTo>
                <a:lnTo>
                  <a:pt x="2879292" y="42283"/>
                </a:lnTo>
                <a:lnTo>
                  <a:pt x="2909039" y="72061"/>
                </a:lnTo>
                <a:lnTo>
                  <a:pt x="2931728" y="107738"/>
                </a:lnTo>
                <a:lnTo>
                  <a:pt x="2946196" y="148147"/>
                </a:lnTo>
                <a:lnTo>
                  <a:pt x="2951278" y="192122"/>
                </a:lnTo>
                <a:lnTo>
                  <a:pt x="2951278" y="2720644"/>
                </a:lnTo>
                <a:lnTo>
                  <a:pt x="2946196" y="2764620"/>
                </a:lnTo>
                <a:lnTo>
                  <a:pt x="2931728" y="2805029"/>
                </a:lnTo>
                <a:lnTo>
                  <a:pt x="2909039" y="2840705"/>
                </a:lnTo>
                <a:lnTo>
                  <a:pt x="2879292" y="2870484"/>
                </a:lnTo>
                <a:lnTo>
                  <a:pt x="2843653" y="2893197"/>
                </a:lnTo>
                <a:lnTo>
                  <a:pt x="2803286" y="2907680"/>
                </a:lnTo>
                <a:lnTo>
                  <a:pt x="2759357" y="2912767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10486" y="4910245"/>
            <a:ext cx="2951480" cy="2913380"/>
          </a:xfrm>
          <a:custGeom>
            <a:avLst/>
            <a:gdLst/>
            <a:ahLst/>
            <a:cxnLst/>
            <a:rect l="l" t="t" r="r" b="b"/>
            <a:pathLst>
              <a:path w="2951479" h="2913379">
                <a:moveTo>
                  <a:pt x="2759357" y="2912767"/>
                </a:moveTo>
                <a:lnTo>
                  <a:pt x="191921" y="2912767"/>
                </a:lnTo>
                <a:lnTo>
                  <a:pt x="147991" y="2907680"/>
                </a:lnTo>
                <a:lnTo>
                  <a:pt x="107625" y="2893197"/>
                </a:lnTo>
                <a:lnTo>
                  <a:pt x="71986" y="2870484"/>
                </a:lnTo>
                <a:lnTo>
                  <a:pt x="42239" y="2840705"/>
                </a:lnTo>
                <a:lnTo>
                  <a:pt x="19549" y="2805029"/>
                </a:lnTo>
                <a:lnTo>
                  <a:pt x="5081" y="2764620"/>
                </a:lnTo>
                <a:lnTo>
                  <a:pt x="0" y="2720644"/>
                </a:lnTo>
                <a:lnTo>
                  <a:pt x="0" y="192122"/>
                </a:lnTo>
                <a:lnTo>
                  <a:pt x="5081" y="148147"/>
                </a:lnTo>
                <a:lnTo>
                  <a:pt x="19549" y="107738"/>
                </a:lnTo>
                <a:lnTo>
                  <a:pt x="42239" y="72061"/>
                </a:lnTo>
                <a:lnTo>
                  <a:pt x="71986" y="42283"/>
                </a:lnTo>
                <a:lnTo>
                  <a:pt x="107625" y="19570"/>
                </a:lnTo>
                <a:lnTo>
                  <a:pt x="147991" y="5086"/>
                </a:lnTo>
                <a:lnTo>
                  <a:pt x="191921" y="0"/>
                </a:lnTo>
                <a:lnTo>
                  <a:pt x="2759357" y="0"/>
                </a:lnTo>
                <a:lnTo>
                  <a:pt x="2803286" y="5086"/>
                </a:lnTo>
                <a:lnTo>
                  <a:pt x="2843653" y="19570"/>
                </a:lnTo>
                <a:lnTo>
                  <a:pt x="2879292" y="42283"/>
                </a:lnTo>
                <a:lnTo>
                  <a:pt x="2909039" y="72061"/>
                </a:lnTo>
                <a:lnTo>
                  <a:pt x="2931728" y="107738"/>
                </a:lnTo>
                <a:lnTo>
                  <a:pt x="2946196" y="148147"/>
                </a:lnTo>
                <a:lnTo>
                  <a:pt x="2951278" y="192122"/>
                </a:lnTo>
                <a:lnTo>
                  <a:pt x="2951278" y="2720644"/>
                </a:lnTo>
                <a:lnTo>
                  <a:pt x="2946196" y="2764620"/>
                </a:lnTo>
                <a:lnTo>
                  <a:pt x="2931728" y="2805029"/>
                </a:lnTo>
                <a:lnTo>
                  <a:pt x="2909039" y="2840705"/>
                </a:lnTo>
                <a:lnTo>
                  <a:pt x="2879292" y="2870484"/>
                </a:lnTo>
                <a:lnTo>
                  <a:pt x="2843653" y="2893197"/>
                </a:lnTo>
                <a:lnTo>
                  <a:pt x="2803286" y="2907680"/>
                </a:lnTo>
                <a:lnTo>
                  <a:pt x="2759357" y="2912767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481824" y="4910245"/>
            <a:ext cx="2951480" cy="2913380"/>
          </a:xfrm>
          <a:custGeom>
            <a:avLst/>
            <a:gdLst/>
            <a:ahLst/>
            <a:cxnLst/>
            <a:rect l="l" t="t" r="r" b="b"/>
            <a:pathLst>
              <a:path w="2951479" h="2913379">
                <a:moveTo>
                  <a:pt x="2759357" y="2912767"/>
                </a:moveTo>
                <a:lnTo>
                  <a:pt x="191921" y="2912767"/>
                </a:lnTo>
                <a:lnTo>
                  <a:pt x="147991" y="2907680"/>
                </a:lnTo>
                <a:lnTo>
                  <a:pt x="107625" y="2893197"/>
                </a:lnTo>
                <a:lnTo>
                  <a:pt x="71986" y="2870484"/>
                </a:lnTo>
                <a:lnTo>
                  <a:pt x="42239" y="2840705"/>
                </a:lnTo>
                <a:lnTo>
                  <a:pt x="19549" y="2805029"/>
                </a:lnTo>
                <a:lnTo>
                  <a:pt x="5081" y="2764620"/>
                </a:lnTo>
                <a:lnTo>
                  <a:pt x="0" y="2720644"/>
                </a:lnTo>
                <a:lnTo>
                  <a:pt x="0" y="192122"/>
                </a:lnTo>
                <a:lnTo>
                  <a:pt x="5081" y="148147"/>
                </a:lnTo>
                <a:lnTo>
                  <a:pt x="19549" y="107738"/>
                </a:lnTo>
                <a:lnTo>
                  <a:pt x="42239" y="72061"/>
                </a:lnTo>
                <a:lnTo>
                  <a:pt x="71986" y="42283"/>
                </a:lnTo>
                <a:lnTo>
                  <a:pt x="107625" y="19570"/>
                </a:lnTo>
                <a:lnTo>
                  <a:pt x="147991" y="5086"/>
                </a:lnTo>
                <a:lnTo>
                  <a:pt x="191921" y="0"/>
                </a:lnTo>
                <a:lnTo>
                  <a:pt x="2759357" y="0"/>
                </a:lnTo>
                <a:lnTo>
                  <a:pt x="2803286" y="5086"/>
                </a:lnTo>
                <a:lnTo>
                  <a:pt x="2843653" y="19570"/>
                </a:lnTo>
                <a:lnTo>
                  <a:pt x="2879292" y="42283"/>
                </a:lnTo>
                <a:lnTo>
                  <a:pt x="2909039" y="72061"/>
                </a:lnTo>
                <a:lnTo>
                  <a:pt x="2931728" y="107738"/>
                </a:lnTo>
                <a:lnTo>
                  <a:pt x="2946196" y="148147"/>
                </a:lnTo>
                <a:lnTo>
                  <a:pt x="2951278" y="192122"/>
                </a:lnTo>
                <a:lnTo>
                  <a:pt x="2951278" y="2720644"/>
                </a:lnTo>
                <a:lnTo>
                  <a:pt x="2946196" y="2764620"/>
                </a:lnTo>
                <a:lnTo>
                  <a:pt x="2931728" y="2805029"/>
                </a:lnTo>
                <a:lnTo>
                  <a:pt x="2909039" y="2840705"/>
                </a:lnTo>
                <a:lnTo>
                  <a:pt x="2879292" y="2870484"/>
                </a:lnTo>
                <a:lnTo>
                  <a:pt x="2843653" y="2893197"/>
                </a:lnTo>
                <a:lnTo>
                  <a:pt x="2803286" y="2907680"/>
                </a:lnTo>
                <a:lnTo>
                  <a:pt x="2759357" y="2912767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153166" y="4910245"/>
            <a:ext cx="2951480" cy="2913380"/>
          </a:xfrm>
          <a:custGeom>
            <a:avLst/>
            <a:gdLst/>
            <a:ahLst/>
            <a:cxnLst/>
            <a:rect l="l" t="t" r="r" b="b"/>
            <a:pathLst>
              <a:path w="2951480" h="2913379">
                <a:moveTo>
                  <a:pt x="2759357" y="2912767"/>
                </a:moveTo>
                <a:lnTo>
                  <a:pt x="191921" y="2912767"/>
                </a:lnTo>
                <a:lnTo>
                  <a:pt x="147991" y="2907680"/>
                </a:lnTo>
                <a:lnTo>
                  <a:pt x="107625" y="2893197"/>
                </a:lnTo>
                <a:lnTo>
                  <a:pt x="71986" y="2870484"/>
                </a:lnTo>
                <a:lnTo>
                  <a:pt x="42239" y="2840705"/>
                </a:lnTo>
                <a:lnTo>
                  <a:pt x="19549" y="2805029"/>
                </a:lnTo>
                <a:lnTo>
                  <a:pt x="5081" y="2764620"/>
                </a:lnTo>
                <a:lnTo>
                  <a:pt x="0" y="2720644"/>
                </a:lnTo>
                <a:lnTo>
                  <a:pt x="0" y="192122"/>
                </a:lnTo>
                <a:lnTo>
                  <a:pt x="5081" y="148147"/>
                </a:lnTo>
                <a:lnTo>
                  <a:pt x="19549" y="107738"/>
                </a:lnTo>
                <a:lnTo>
                  <a:pt x="42239" y="72061"/>
                </a:lnTo>
                <a:lnTo>
                  <a:pt x="71986" y="42283"/>
                </a:lnTo>
                <a:lnTo>
                  <a:pt x="107625" y="19570"/>
                </a:lnTo>
                <a:lnTo>
                  <a:pt x="147991" y="5086"/>
                </a:lnTo>
                <a:lnTo>
                  <a:pt x="191921" y="0"/>
                </a:lnTo>
                <a:lnTo>
                  <a:pt x="2759357" y="0"/>
                </a:lnTo>
                <a:lnTo>
                  <a:pt x="2803286" y="5086"/>
                </a:lnTo>
                <a:lnTo>
                  <a:pt x="2843653" y="19570"/>
                </a:lnTo>
                <a:lnTo>
                  <a:pt x="2879292" y="42283"/>
                </a:lnTo>
                <a:lnTo>
                  <a:pt x="2909039" y="72061"/>
                </a:lnTo>
                <a:lnTo>
                  <a:pt x="2931728" y="107738"/>
                </a:lnTo>
                <a:lnTo>
                  <a:pt x="2946196" y="148147"/>
                </a:lnTo>
                <a:lnTo>
                  <a:pt x="2951278" y="192122"/>
                </a:lnTo>
                <a:lnTo>
                  <a:pt x="2951278" y="2720644"/>
                </a:lnTo>
                <a:lnTo>
                  <a:pt x="2946196" y="2764620"/>
                </a:lnTo>
                <a:lnTo>
                  <a:pt x="2931728" y="2805029"/>
                </a:lnTo>
                <a:lnTo>
                  <a:pt x="2909039" y="2840705"/>
                </a:lnTo>
                <a:lnTo>
                  <a:pt x="2879292" y="2870484"/>
                </a:lnTo>
                <a:lnTo>
                  <a:pt x="2843653" y="2893197"/>
                </a:lnTo>
                <a:lnTo>
                  <a:pt x="2803286" y="2907680"/>
                </a:lnTo>
                <a:lnTo>
                  <a:pt x="2759357" y="2912767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11548" y="4718048"/>
            <a:ext cx="2044700" cy="2731770"/>
          </a:xfrm>
          <a:prstGeom prst="rect">
            <a:avLst/>
          </a:prstGeom>
        </p:spPr>
        <p:txBody>
          <a:bodyPr vert="horz" wrap="square" lIns="0" tIns="588645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4635"/>
              </a:spcBef>
            </a:pPr>
            <a:r>
              <a:rPr sz="8100" spc="31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01</a:t>
            </a:r>
            <a:endParaRPr sz="8100">
              <a:latin typeface="Arial Narrow" panose="020B0606020202030204"/>
              <a:cs typeface="Arial Narrow" panose="020B0606020202030204"/>
            </a:endParaRPr>
          </a:p>
          <a:p>
            <a:pPr algn="ctr">
              <a:lnSpc>
                <a:spcPct val="100000"/>
              </a:lnSpc>
              <a:spcBef>
                <a:spcPts val="2255"/>
              </a:spcBef>
            </a:pPr>
            <a:r>
              <a:rPr lang="zh-CN" sz="3950" spc="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选题意义</a:t>
            </a:r>
            <a:endParaRPr lang="zh-CN" sz="395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6559" y="4718048"/>
            <a:ext cx="2044700" cy="2731770"/>
          </a:xfrm>
          <a:prstGeom prst="rect">
            <a:avLst/>
          </a:prstGeom>
        </p:spPr>
        <p:txBody>
          <a:bodyPr vert="horz" wrap="square" lIns="0" tIns="588645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4635"/>
              </a:spcBef>
            </a:pPr>
            <a:r>
              <a:rPr sz="8100" spc="64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02</a:t>
            </a:r>
            <a:endParaRPr sz="8100">
              <a:latin typeface="Arial Narrow" panose="020B0606020202030204"/>
              <a:cs typeface="Arial Narrow" panose="020B0606020202030204"/>
            </a:endParaRPr>
          </a:p>
          <a:p>
            <a:pPr algn="ctr">
              <a:lnSpc>
                <a:spcPct val="100000"/>
              </a:lnSpc>
              <a:spcBef>
                <a:spcPts val="2255"/>
              </a:spcBef>
            </a:pPr>
            <a:r>
              <a:rPr lang="zh-CN" sz="3950" spc="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系统概述</a:t>
            </a:r>
            <a:endParaRPr lang="zh-CN" sz="39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44685" y="4675505"/>
            <a:ext cx="3082290" cy="2731770"/>
          </a:xfrm>
          <a:prstGeom prst="rect">
            <a:avLst/>
          </a:prstGeom>
        </p:spPr>
        <p:txBody>
          <a:bodyPr vert="horz" wrap="square" lIns="0" tIns="588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35"/>
              </a:spcBef>
            </a:pPr>
            <a:r>
              <a:rPr lang="en-US" sz="8100" spc="1120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  </a:t>
            </a:r>
            <a:r>
              <a:rPr sz="8100" spc="1120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0</a:t>
            </a:r>
            <a:r>
              <a:rPr sz="8100" spc="16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3</a:t>
            </a:r>
            <a:endParaRPr sz="8100">
              <a:latin typeface="Arial Narrow" panose="020B0606020202030204"/>
              <a:cs typeface="Arial Narrow" panose="020B0606020202030204"/>
            </a:endParaRPr>
          </a:p>
          <a:p>
            <a:pPr marL="92710">
              <a:lnSpc>
                <a:spcPct val="100000"/>
              </a:lnSpc>
              <a:spcBef>
                <a:spcPts val="2255"/>
              </a:spcBef>
            </a:pPr>
            <a:r>
              <a:rPr lang="en-US" altLang="zh-CN" sz="3950" spc="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950" spc="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功能演示</a:t>
            </a:r>
            <a:r>
              <a:rPr sz="3950" spc="2014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sz="39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85445" y="4675505"/>
            <a:ext cx="3128645" cy="2731770"/>
          </a:xfrm>
          <a:prstGeom prst="rect">
            <a:avLst/>
          </a:prstGeom>
        </p:spPr>
        <p:txBody>
          <a:bodyPr vert="horz" wrap="square" lIns="0" tIns="588645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4635"/>
              </a:spcBef>
            </a:pPr>
            <a:r>
              <a:rPr sz="8100" spc="66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04</a:t>
            </a:r>
            <a:endParaRPr sz="8100">
              <a:latin typeface="Arial Narrow" panose="020B0606020202030204"/>
              <a:cs typeface="Arial Narrow" panose="020B0606020202030204"/>
            </a:endParaRPr>
          </a:p>
          <a:p>
            <a:pPr algn="ctr">
              <a:lnSpc>
                <a:spcPct val="100000"/>
              </a:lnSpc>
              <a:spcBef>
                <a:spcPts val="2255"/>
              </a:spcBef>
            </a:pPr>
            <a:r>
              <a:rPr lang="zh-CN" sz="3950" spc="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功能实现</a:t>
            </a:r>
            <a:endParaRPr lang="zh-CN" sz="39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786" y="523345"/>
            <a:ext cx="16256427" cy="2540000"/>
          </a:xfrm>
          <a:prstGeom prst="rect">
            <a:avLst/>
          </a:prstGeom>
        </p:spPr>
        <p:txBody>
          <a:bodyPr vert="horz" wrap="square" lIns="0" tIns="11861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lang="zh-CN" sz="5200" dirty="0"/>
              <a:t>选题意义</a:t>
            </a:r>
            <a:br>
              <a:rPr lang="zh-CN" sz="5200" dirty="0"/>
            </a:br>
            <a:r>
              <a:rPr sz="3600" spc="500" dirty="0">
                <a:latin typeface="Tahoma" panose="020B0604030504040204"/>
                <a:cs typeface="Tahoma" panose="020B0604030504040204"/>
              </a:rPr>
              <a:t>S</a:t>
            </a:r>
            <a:r>
              <a:rPr sz="3600" spc="70" dirty="0">
                <a:latin typeface="Tahoma" panose="020B0604030504040204"/>
                <a:cs typeface="Tahoma" panose="020B0604030504040204"/>
              </a:rPr>
              <a:t>I</a:t>
            </a:r>
            <a:r>
              <a:rPr sz="3600" spc="434" dirty="0">
                <a:latin typeface="Tahoma" panose="020B0604030504040204"/>
                <a:cs typeface="Tahoma" panose="020B0604030504040204"/>
              </a:rPr>
              <a:t>G</a:t>
            </a:r>
            <a:r>
              <a:rPr sz="3600" spc="550" dirty="0">
                <a:latin typeface="Tahoma" panose="020B0604030504040204"/>
                <a:cs typeface="Tahoma" panose="020B0604030504040204"/>
              </a:rPr>
              <a:t>N</a:t>
            </a:r>
            <a:r>
              <a:rPr sz="3600" spc="70" dirty="0">
                <a:latin typeface="Tahoma" panose="020B0604030504040204"/>
                <a:cs typeface="Tahoma" panose="020B0604030504040204"/>
              </a:rPr>
              <a:t>I</a:t>
            </a:r>
            <a:r>
              <a:rPr sz="3600" spc="465" dirty="0">
                <a:latin typeface="Tahoma" panose="020B0604030504040204"/>
                <a:cs typeface="Tahoma" panose="020B0604030504040204"/>
              </a:rPr>
              <a:t>F</a:t>
            </a:r>
            <a:r>
              <a:rPr sz="3600" spc="70" dirty="0">
                <a:latin typeface="Tahoma" panose="020B0604030504040204"/>
                <a:cs typeface="Tahoma" panose="020B0604030504040204"/>
              </a:rPr>
              <a:t>I</a:t>
            </a:r>
            <a:r>
              <a:rPr sz="3600" spc="490" dirty="0">
                <a:latin typeface="Tahoma" panose="020B0604030504040204"/>
                <a:cs typeface="Tahoma" panose="020B0604030504040204"/>
              </a:rPr>
              <a:t>C</a:t>
            </a:r>
            <a:r>
              <a:rPr sz="3600" spc="385" dirty="0">
                <a:latin typeface="Tahoma" panose="020B0604030504040204"/>
                <a:cs typeface="Tahoma" panose="020B0604030504040204"/>
              </a:rPr>
              <a:t>A</a:t>
            </a:r>
            <a:r>
              <a:rPr sz="3600" spc="550" dirty="0">
                <a:latin typeface="Tahoma" panose="020B0604030504040204"/>
                <a:cs typeface="Tahoma" panose="020B0604030504040204"/>
              </a:rPr>
              <a:t>N</a:t>
            </a:r>
            <a:r>
              <a:rPr sz="3600" spc="490" dirty="0">
                <a:latin typeface="Tahoma" panose="020B0604030504040204"/>
                <a:cs typeface="Tahoma" panose="020B0604030504040204"/>
              </a:rPr>
              <a:t>C</a:t>
            </a:r>
            <a:r>
              <a:rPr sz="3600" spc="95" dirty="0">
                <a:latin typeface="Tahoma" panose="020B0604030504040204"/>
                <a:cs typeface="Tahoma" panose="020B0604030504040204"/>
              </a:rPr>
              <a:t>E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" y="3924335"/>
            <a:ext cx="18288000" cy="4838700"/>
          </a:xfrm>
          <a:custGeom>
            <a:avLst/>
            <a:gdLst/>
            <a:ahLst/>
            <a:cxnLst/>
            <a:rect l="l" t="t" r="r" b="b"/>
            <a:pathLst>
              <a:path w="18288000" h="4838700">
                <a:moveTo>
                  <a:pt x="0" y="0"/>
                </a:moveTo>
                <a:lnTo>
                  <a:pt x="18287999" y="0"/>
                </a:lnTo>
                <a:lnTo>
                  <a:pt x="18287999" y="4838699"/>
                </a:lnTo>
                <a:lnTo>
                  <a:pt x="0" y="4838699"/>
                </a:lnTo>
                <a:lnTo>
                  <a:pt x="0" y="0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13230" y="6706235"/>
          <a:ext cx="14376400" cy="2586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6105"/>
                <a:gridCol w="5574665"/>
                <a:gridCol w="4405630"/>
              </a:tblGrid>
              <a:tr h="1600200">
                <a:tc>
                  <a:txBody>
                    <a:bodyPr/>
                    <a:lstStyle/>
                    <a:p>
                      <a:pPr marR="1174750" algn="ctr">
                        <a:lnSpc>
                          <a:spcPct val="100000"/>
                        </a:lnSpc>
                        <a:spcBef>
                          <a:spcPts val="160"/>
                        </a:spcBef>
                        <a:buClrTx/>
                        <a:buSzTx/>
                        <a:buFontTx/>
                      </a:pPr>
                      <a:r>
                        <a:rPr sz="2100" spc="-5" dirty="0">
                          <a:solidFill>
                            <a:srgbClr val="FFFFFF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话语作为人们交流表达最直接的方式，其中蕴藏了大量的信息</a:t>
                      </a:r>
                      <a:r>
                        <a:rPr lang="zh-CN" sz="2100" spc="-5" dirty="0">
                          <a:solidFill>
                            <a:srgbClr val="FFFFFF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，不仅有表面意思还有情感信息。</a:t>
                      </a:r>
                      <a:endParaRPr lang="zh-CN" sz="2100" spc="-5" dirty="0">
                        <a:solidFill>
                          <a:srgbClr val="FFFFFF"/>
                        </a:solidFill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solidFill>
                      <a:srgbClr val="125B7B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270"/>
                        </a:lnSpc>
                      </a:pPr>
                      <a:r>
                        <a:rPr sz="2100" spc="-5" dirty="0">
                          <a:solidFill>
                            <a:srgbClr val="FFFFFF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 </a:t>
                      </a:r>
                      <a:r>
                        <a:rPr lang="zh-CN" sz="2100" spc="-5" dirty="0">
                          <a:solidFill>
                            <a:srgbClr val="FFFFFF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人们在信息爆炸的环境中迷失变得，对自己的了解不多，也不注意自己情绪调节</a:t>
                      </a:r>
                      <a:endParaRPr lang="zh-CN" sz="2100" spc="-5" dirty="0">
                        <a:solidFill>
                          <a:srgbClr val="FFFFFF"/>
                        </a:solidFill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solidFill>
                      <a:srgbClr val="125B7B"/>
                    </a:solidFill>
                  </a:tcPr>
                </a:tc>
                <a:tc>
                  <a:txBody>
                    <a:bodyPr/>
                    <a:lstStyle/>
                    <a:p>
                      <a:pPr marL="1191895" algn="ctr">
                        <a:lnSpc>
                          <a:spcPts val="2270"/>
                        </a:lnSpc>
                      </a:pPr>
                      <a:r>
                        <a:rPr lang="zh-CN" sz="2100" spc="-5" dirty="0">
                          <a:solidFill>
                            <a:srgbClr val="FFFFFF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利用用户说的话，通过分析，帮助用户增加自己的了解，并调节用户情绪</a:t>
                      </a:r>
                      <a:endParaRPr lang="zh-CN" sz="21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solidFill>
                      <a:srgbClr val="125B7B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marR="117475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0320" marB="0">
                    <a:solidFill>
                      <a:srgbClr val="125B7B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21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20320" marB="0">
                    <a:solidFill>
                      <a:srgbClr val="125B7B"/>
                    </a:solidFill>
                  </a:tcPr>
                </a:tc>
                <a:tc>
                  <a:txBody>
                    <a:bodyPr/>
                    <a:lstStyle/>
                    <a:p>
                      <a:pPr marL="119189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21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20320" marB="0">
                    <a:solidFill>
                      <a:srgbClr val="125B7B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809033" y="4967288"/>
            <a:ext cx="1071880" cy="857250"/>
          </a:xfrm>
          <a:custGeom>
            <a:avLst/>
            <a:gdLst/>
            <a:ahLst/>
            <a:cxnLst/>
            <a:rect l="l" t="t" r="r" b="b"/>
            <a:pathLst>
              <a:path w="1071879" h="857250">
                <a:moveTo>
                  <a:pt x="964406" y="857249"/>
                </a:moveTo>
                <a:lnTo>
                  <a:pt x="107156" y="857249"/>
                </a:lnTo>
                <a:lnTo>
                  <a:pt x="65436" y="848832"/>
                </a:lnTo>
                <a:lnTo>
                  <a:pt x="31376" y="825873"/>
                </a:lnTo>
                <a:lnTo>
                  <a:pt x="8417" y="791813"/>
                </a:lnTo>
                <a:lnTo>
                  <a:pt x="0" y="750093"/>
                </a:lnTo>
                <a:lnTo>
                  <a:pt x="535" y="107156"/>
                </a:lnTo>
                <a:lnTo>
                  <a:pt x="8869" y="65436"/>
                </a:lnTo>
                <a:lnTo>
                  <a:pt x="31644" y="31376"/>
                </a:lnTo>
                <a:lnTo>
                  <a:pt x="65520" y="8417"/>
                </a:lnTo>
                <a:lnTo>
                  <a:pt x="107156" y="0"/>
                </a:lnTo>
                <a:lnTo>
                  <a:pt x="964406" y="0"/>
                </a:lnTo>
                <a:lnTo>
                  <a:pt x="1006125" y="8417"/>
                </a:lnTo>
                <a:lnTo>
                  <a:pt x="1040185" y="31376"/>
                </a:lnTo>
                <a:lnTo>
                  <a:pt x="1063144" y="65436"/>
                </a:lnTo>
                <a:lnTo>
                  <a:pt x="1071562" y="107156"/>
                </a:lnTo>
                <a:lnTo>
                  <a:pt x="107156" y="107156"/>
                </a:lnTo>
                <a:lnTo>
                  <a:pt x="107156" y="214312"/>
                </a:lnTo>
                <a:lnTo>
                  <a:pt x="535781" y="482203"/>
                </a:lnTo>
                <a:lnTo>
                  <a:pt x="1071562" y="482203"/>
                </a:lnTo>
                <a:lnTo>
                  <a:pt x="1071562" y="750093"/>
                </a:lnTo>
                <a:lnTo>
                  <a:pt x="1063144" y="791813"/>
                </a:lnTo>
                <a:lnTo>
                  <a:pt x="1040185" y="825873"/>
                </a:lnTo>
                <a:lnTo>
                  <a:pt x="1006125" y="848832"/>
                </a:lnTo>
                <a:lnTo>
                  <a:pt x="964406" y="857249"/>
                </a:lnTo>
                <a:close/>
              </a:path>
              <a:path w="1071879" h="857250">
                <a:moveTo>
                  <a:pt x="535781" y="375046"/>
                </a:moveTo>
                <a:lnTo>
                  <a:pt x="107156" y="107156"/>
                </a:lnTo>
                <a:lnTo>
                  <a:pt x="964406" y="107156"/>
                </a:lnTo>
                <a:lnTo>
                  <a:pt x="535781" y="375046"/>
                </a:lnTo>
                <a:close/>
              </a:path>
              <a:path w="1071879" h="857250">
                <a:moveTo>
                  <a:pt x="1071562" y="482203"/>
                </a:moveTo>
                <a:lnTo>
                  <a:pt x="535781" y="482203"/>
                </a:lnTo>
                <a:lnTo>
                  <a:pt x="964406" y="214312"/>
                </a:lnTo>
                <a:lnTo>
                  <a:pt x="964406" y="107156"/>
                </a:lnTo>
                <a:lnTo>
                  <a:pt x="1071562" y="107156"/>
                </a:lnTo>
                <a:lnTo>
                  <a:pt x="1071562" y="482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89937" y="4893469"/>
            <a:ext cx="1127125" cy="1014730"/>
          </a:xfrm>
          <a:custGeom>
            <a:avLst/>
            <a:gdLst/>
            <a:ahLst/>
            <a:cxnLst/>
            <a:rect l="l" t="t" r="r" b="b"/>
            <a:pathLst>
              <a:path w="1127125" h="1014729">
                <a:moveTo>
                  <a:pt x="901699" y="1014412"/>
                </a:moveTo>
                <a:lnTo>
                  <a:pt x="225424" y="1014412"/>
                </a:lnTo>
                <a:lnTo>
                  <a:pt x="225424" y="788987"/>
                </a:lnTo>
                <a:lnTo>
                  <a:pt x="0" y="788987"/>
                </a:lnTo>
                <a:lnTo>
                  <a:pt x="0" y="450849"/>
                </a:lnTo>
                <a:lnTo>
                  <a:pt x="6046" y="405941"/>
                </a:lnTo>
                <a:lnTo>
                  <a:pt x="23106" y="365564"/>
                </a:lnTo>
                <a:lnTo>
                  <a:pt x="49558" y="331339"/>
                </a:lnTo>
                <a:lnTo>
                  <a:pt x="83782" y="304887"/>
                </a:lnTo>
                <a:lnTo>
                  <a:pt x="124159" y="287827"/>
                </a:lnTo>
                <a:lnTo>
                  <a:pt x="169068" y="281781"/>
                </a:lnTo>
                <a:lnTo>
                  <a:pt x="958056" y="281781"/>
                </a:lnTo>
                <a:lnTo>
                  <a:pt x="1002965" y="287827"/>
                </a:lnTo>
                <a:lnTo>
                  <a:pt x="1043341" y="304887"/>
                </a:lnTo>
                <a:lnTo>
                  <a:pt x="1077566" y="331339"/>
                </a:lnTo>
                <a:lnTo>
                  <a:pt x="1104018" y="365564"/>
                </a:lnTo>
                <a:lnTo>
                  <a:pt x="1116241" y="394493"/>
                </a:lnTo>
                <a:lnTo>
                  <a:pt x="958056" y="394493"/>
                </a:lnTo>
                <a:lnTo>
                  <a:pt x="936055" y="398900"/>
                </a:lnTo>
                <a:lnTo>
                  <a:pt x="918148" y="410942"/>
                </a:lnTo>
                <a:lnTo>
                  <a:pt x="906107" y="428848"/>
                </a:lnTo>
                <a:lnTo>
                  <a:pt x="901699" y="450849"/>
                </a:lnTo>
                <a:lnTo>
                  <a:pt x="906107" y="472850"/>
                </a:lnTo>
                <a:lnTo>
                  <a:pt x="918148" y="490757"/>
                </a:lnTo>
                <a:lnTo>
                  <a:pt x="936055" y="502798"/>
                </a:lnTo>
                <a:lnTo>
                  <a:pt x="958056" y="507206"/>
                </a:lnTo>
                <a:lnTo>
                  <a:pt x="1127124" y="507206"/>
                </a:lnTo>
                <a:lnTo>
                  <a:pt x="1127124" y="619918"/>
                </a:lnTo>
                <a:lnTo>
                  <a:pt x="338137" y="619918"/>
                </a:lnTo>
                <a:lnTo>
                  <a:pt x="338137" y="901699"/>
                </a:lnTo>
                <a:lnTo>
                  <a:pt x="901699" y="901699"/>
                </a:lnTo>
                <a:lnTo>
                  <a:pt x="901699" y="1014412"/>
                </a:lnTo>
                <a:close/>
              </a:path>
              <a:path w="1127125" h="1014729">
                <a:moveTo>
                  <a:pt x="1127124" y="507206"/>
                </a:moveTo>
                <a:lnTo>
                  <a:pt x="958056" y="507206"/>
                </a:lnTo>
                <a:lnTo>
                  <a:pt x="980057" y="502798"/>
                </a:lnTo>
                <a:lnTo>
                  <a:pt x="997963" y="490757"/>
                </a:lnTo>
                <a:lnTo>
                  <a:pt x="1010005" y="472850"/>
                </a:lnTo>
                <a:lnTo>
                  <a:pt x="1014412" y="450849"/>
                </a:lnTo>
                <a:lnTo>
                  <a:pt x="1010005" y="428848"/>
                </a:lnTo>
                <a:lnTo>
                  <a:pt x="997963" y="410942"/>
                </a:lnTo>
                <a:lnTo>
                  <a:pt x="980057" y="398900"/>
                </a:lnTo>
                <a:lnTo>
                  <a:pt x="958056" y="394493"/>
                </a:lnTo>
                <a:lnTo>
                  <a:pt x="1116241" y="394493"/>
                </a:lnTo>
                <a:lnTo>
                  <a:pt x="1121078" y="405941"/>
                </a:lnTo>
                <a:lnTo>
                  <a:pt x="1127124" y="450849"/>
                </a:lnTo>
                <a:lnTo>
                  <a:pt x="1127124" y="507206"/>
                </a:lnTo>
                <a:close/>
              </a:path>
              <a:path w="1127125" h="1014729">
                <a:moveTo>
                  <a:pt x="901699" y="901699"/>
                </a:moveTo>
                <a:lnTo>
                  <a:pt x="788987" y="901699"/>
                </a:lnTo>
                <a:lnTo>
                  <a:pt x="788987" y="619918"/>
                </a:lnTo>
                <a:lnTo>
                  <a:pt x="1127124" y="619918"/>
                </a:lnTo>
                <a:lnTo>
                  <a:pt x="1127124" y="788987"/>
                </a:lnTo>
                <a:lnTo>
                  <a:pt x="901699" y="788987"/>
                </a:lnTo>
                <a:lnTo>
                  <a:pt x="901699" y="901699"/>
                </a:lnTo>
                <a:close/>
              </a:path>
              <a:path w="1127125" h="1014729">
                <a:moveTo>
                  <a:pt x="901699" y="225424"/>
                </a:moveTo>
                <a:lnTo>
                  <a:pt x="225424" y="225424"/>
                </a:lnTo>
                <a:lnTo>
                  <a:pt x="225424" y="0"/>
                </a:lnTo>
                <a:lnTo>
                  <a:pt x="901699" y="0"/>
                </a:lnTo>
                <a:lnTo>
                  <a:pt x="901699" y="225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015071" y="4923235"/>
            <a:ext cx="1214755" cy="850265"/>
          </a:xfrm>
          <a:custGeom>
            <a:avLst/>
            <a:gdLst/>
            <a:ahLst/>
            <a:cxnLst/>
            <a:rect l="l" t="t" r="r" b="b"/>
            <a:pathLst>
              <a:path w="1214755" h="850264">
                <a:moveTo>
                  <a:pt x="1092993" y="850106"/>
                </a:moveTo>
                <a:lnTo>
                  <a:pt x="121443" y="850106"/>
                </a:lnTo>
                <a:lnTo>
                  <a:pt x="74161" y="840566"/>
                </a:lnTo>
                <a:lnTo>
                  <a:pt x="35560" y="814546"/>
                </a:lnTo>
                <a:lnTo>
                  <a:pt x="9539" y="775944"/>
                </a:lnTo>
                <a:lnTo>
                  <a:pt x="0" y="728662"/>
                </a:lnTo>
                <a:lnTo>
                  <a:pt x="607" y="121443"/>
                </a:lnTo>
                <a:lnTo>
                  <a:pt x="10052" y="74161"/>
                </a:lnTo>
                <a:lnTo>
                  <a:pt x="35863" y="35560"/>
                </a:lnTo>
                <a:lnTo>
                  <a:pt x="74256" y="9539"/>
                </a:lnTo>
                <a:lnTo>
                  <a:pt x="121443" y="0"/>
                </a:lnTo>
                <a:lnTo>
                  <a:pt x="1092993" y="0"/>
                </a:lnTo>
                <a:lnTo>
                  <a:pt x="1140276" y="9539"/>
                </a:lnTo>
                <a:lnTo>
                  <a:pt x="1178877" y="35560"/>
                </a:lnTo>
                <a:lnTo>
                  <a:pt x="1204897" y="74161"/>
                </a:lnTo>
                <a:lnTo>
                  <a:pt x="1214437" y="121443"/>
                </a:lnTo>
                <a:lnTo>
                  <a:pt x="1214437" y="182165"/>
                </a:lnTo>
                <a:lnTo>
                  <a:pt x="182165" y="182165"/>
                </a:lnTo>
                <a:lnTo>
                  <a:pt x="182165" y="303609"/>
                </a:lnTo>
                <a:lnTo>
                  <a:pt x="1214437" y="303609"/>
                </a:lnTo>
                <a:lnTo>
                  <a:pt x="1214437" y="364331"/>
                </a:lnTo>
                <a:lnTo>
                  <a:pt x="182165" y="364331"/>
                </a:lnTo>
                <a:lnTo>
                  <a:pt x="182165" y="485775"/>
                </a:lnTo>
                <a:lnTo>
                  <a:pt x="1214437" y="485775"/>
                </a:lnTo>
                <a:lnTo>
                  <a:pt x="1214437" y="607218"/>
                </a:lnTo>
                <a:lnTo>
                  <a:pt x="364331" y="607218"/>
                </a:lnTo>
                <a:lnTo>
                  <a:pt x="364331" y="728662"/>
                </a:lnTo>
                <a:lnTo>
                  <a:pt x="1214437" y="728662"/>
                </a:lnTo>
                <a:lnTo>
                  <a:pt x="1204897" y="775944"/>
                </a:lnTo>
                <a:lnTo>
                  <a:pt x="1178877" y="814546"/>
                </a:lnTo>
                <a:lnTo>
                  <a:pt x="1140276" y="840566"/>
                </a:lnTo>
                <a:lnTo>
                  <a:pt x="1092993" y="850106"/>
                </a:lnTo>
                <a:close/>
              </a:path>
              <a:path w="1214755" h="850264">
                <a:moveTo>
                  <a:pt x="364331" y="303609"/>
                </a:moveTo>
                <a:lnTo>
                  <a:pt x="303609" y="303609"/>
                </a:lnTo>
                <a:lnTo>
                  <a:pt x="303609" y="182165"/>
                </a:lnTo>
                <a:lnTo>
                  <a:pt x="364331" y="182165"/>
                </a:lnTo>
                <a:lnTo>
                  <a:pt x="364331" y="303609"/>
                </a:lnTo>
                <a:close/>
              </a:path>
              <a:path w="1214755" h="850264">
                <a:moveTo>
                  <a:pt x="546496" y="303609"/>
                </a:moveTo>
                <a:lnTo>
                  <a:pt x="485775" y="303609"/>
                </a:lnTo>
                <a:lnTo>
                  <a:pt x="485775" y="182165"/>
                </a:lnTo>
                <a:lnTo>
                  <a:pt x="546496" y="182165"/>
                </a:lnTo>
                <a:lnTo>
                  <a:pt x="546496" y="303609"/>
                </a:lnTo>
                <a:close/>
              </a:path>
              <a:path w="1214755" h="850264">
                <a:moveTo>
                  <a:pt x="728662" y="303609"/>
                </a:moveTo>
                <a:lnTo>
                  <a:pt x="667940" y="303609"/>
                </a:lnTo>
                <a:lnTo>
                  <a:pt x="667940" y="182165"/>
                </a:lnTo>
                <a:lnTo>
                  <a:pt x="728662" y="182165"/>
                </a:lnTo>
                <a:lnTo>
                  <a:pt x="728662" y="303609"/>
                </a:lnTo>
                <a:close/>
              </a:path>
              <a:path w="1214755" h="850264">
                <a:moveTo>
                  <a:pt x="910828" y="303609"/>
                </a:moveTo>
                <a:lnTo>
                  <a:pt x="850106" y="303609"/>
                </a:lnTo>
                <a:lnTo>
                  <a:pt x="850106" y="182165"/>
                </a:lnTo>
                <a:lnTo>
                  <a:pt x="910828" y="182165"/>
                </a:lnTo>
                <a:lnTo>
                  <a:pt x="910828" y="303609"/>
                </a:lnTo>
                <a:close/>
              </a:path>
              <a:path w="1214755" h="850264">
                <a:moveTo>
                  <a:pt x="1214437" y="303609"/>
                </a:moveTo>
                <a:lnTo>
                  <a:pt x="1032271" y="303609"/>
                </a:lnTo>
                <a:lnTo>
                  <a:pt x="1032271" y="182165"/>
                </a:lnTo>
                <a:lnTo>
                  <a:pt x="1214437" y="182165"/>
                </a:lnTo>
                <a:lnTo>
                  <a:pt x="1214437" y="303609"/>
                </a:lnTo>
                <a:close/>
              </a:path>
              <a:path w="1214755" h="850264">
                <a:moveTo>
                  <a:pt x="364331" y="485775"/>
                </a:moveTo>
                <a:lnTo>
                  <a:pt x="303609" y="485775"/>
                </a:lnTo>
                <a:lnTo>
                  <a:pt x="303609" y="364331"/>
                </a:lnTo>
                <a:lnTo>
                  <a:pt x="364331" y="364331"/>
                </a:lnTo>
                <a:lnTo>
                  <a:pt x="364331" y="485775"/>
                </a:lnTo>
                <a:close/>
              </a:path>
              <a:path w="1214755" h="850264">
                <a:moveTo>
                  <a:pt x="546496" y="485775"/>
                </a:moveTo>
                <a:lnTo>
                  <a:pt x="485775" y="485775"/>
                </a:lnTo>
                <a:lnTo>
                  <a:pt x="485775" y="364331"/>
                </a:lnTo>
                <a:lnTo>
                  <a:pt x="546496" y="364331"/>
                </a:lnTo>
                <a:lnTo>
                  <a:pt x="546496" y="485775"/>
                </a:lnTo>
                <a:close/>
              </a:path>
              <a:path w="1214755" h="850264">
                <a:moveTo>
                  <a:pt x="728662" y="485775"/>
                </a:moveTo>
                <a:lnTo>
                  <a:pt x="667940" y="485775"/>
                </a:lnTo>
                <a:lnTo>
                  <a:pt x="667940" y="364331"/>
                </a:lnTo>
                <a:lnTo>
                  <a:pt x="728662" y="364331"/>
                </a:lnTo>
                <a:lnTo>
                  <a:pt x="728662" y="485775"/>
                </a:lnTo>
                <a:close/>
              </a:path>
              <a:path w="1214755" h="850264">
                <a:moveTo>
                  <a:pt x="910828" y="485775"/>
                </a:moveTo>
                <a:lnTo>
                  <a:pt x="850106" y="485775"/>
                </a:lnTo>
                <a:lnTo>
                  <a:pt x="850106" y="364331"/>
                </a:lnTo>
                <a:lnTo>
                  <a:pt x="910828" y="364331"/>
                </a:lnTo>
                <a:lnTo>
                  <a:pt x="910828" y="485775"/>
                </a:lnTo>
                <a:close/>
              </a:path>
              <a:path w="1214755" h="850264">
                <a:moveTo>
                  <a:pt x="1214437" y="485775"/>
                </a:moveTo>
                <a:lnTo>
                  <a:pt x="1032271" y="485775"/>
                </a:lnTo>
                <a:lnTo>
                  <a:pt x="1032271" y="364331"/>
                </a:lnTo>
                <a:lnTo>
                  <a:pt x="1214437" y="364331"/>
                </a:lnTo>
                <a:lnTo>
                  <a:pt x="1214437" y="485775"/>
                </a:lnTo>
                <a:close/>
              </a:path>
              <a:path w="1214755" h="850264">
                <a:moveTo>
                  <a:pt x="1214437" y="728662"/>
                </a:moveTo>
                <a:lnTo>
                  <a:pt x="850106" y="728662"/>
                </a:lnTo>
                <a:lnTo>
                  <a:pt x="850106" y="607218"/>
                </a:lnTo>
                <a:lnTo>
                  <a:pt x="1214437" y="607218"/>
                </a:lnTo>
                <a:lnTo>
                  <a:pt x="1214437" y="728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38591" y="1562227"/>
            <a:ext cx="8894444" cy="1661795"/>
          </a:xfrm>
        </p:spPr>
        <p:txBody>
          <a:bodyPr/>
          <a:p>
            <a:r>
              <a:rPr lang="zh-CN" altLang="en-US"/>
              <a:t>系统概述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1905000" y="4076700"/>
            <a:ext cx="3054350" cy="3446780"/>
          </a:xfrm>
        </p:spPr>
        <p:txBody>
          <a:bodyPr wrap="square"/>
          <a:p>
            <a:pPr eaLnBrk="1" fontAlgn="auto" latinLnBrk="0" hangingPunct="1">
              <a:lnSpc>
                <a:spcPct val="200000"/>
              </a:lnSpc>
            </a:pPr>
            <a:r>
              <a:rPr lang="zh-CN" altLang="en-US" sz="2800" b="1">
                <a:solidFill>
                  <a:schemeClr val="bg1"/>
                </a:solidFill>
              </a:rPr>
              <a:t>感知层</a:t>
            </a:r>
            <a:r>
              <a:rPr lang="en-US" altLang="zh-CN" sz="2800" b="1">
                <a:solidFill>
                  <a:schemeClr val="bg1"/>
                </a:solidFill>
              </a:rPr>
              <a:t>:</a:t>
            </a:r>
            <a:endParaRPr lang="zh-CN" altLang="en-US" sz="2800" b="1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1.</a:t>
            </a:r>
            <a:r>
              <a:rPr lang="zh-CN" altLang="en-US" sz="2800" b="1">
                <a:solidFill>
                  <a:schemeClr val="bg1"/>
                </a:solidFill>
              </a:rPr>
              <a:t>通信连接的建立</a:t>
            </a:r>
            <a:endParaRPr lang="zh-CN" altLang="en-US" sz="2800" b="1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2.</a:t>
            </a:r>
            <a:r>
              <a:rPr lang="zh-CN" altLang="en-US" sz="2800" b="1">
                <a:solidFill>
                  <a:schemeClr val="bg1"/>
                </a:solidFill>
              </a:rPr>
              <a:t>音频文件的采集</a:t>
            </a:r>
            <a:endParaRPr lang="zh-CN" altLang="en-US" sz="2800" b="1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3.</a:t>
            </a:r>
            <a:r>
              <a:rPr lang="zh-CN" altLang="en-US" sz="2800" b="1">
                <a:solidFill>
                  <a:schemeClr val="bg1"/>
                </a:solidFill>
              </a:rPr>
              <a:t>音频文件上传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7035165" y="4076700"/>
            <a:ext cx="4218305" cy="3446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>
              <a:lnSpc>
                <a:spcPct val="200000"/>
              </a:lnSpc>
            </a:pPr>
            <a:r>
              <a:rPr lang="zh-CN" altLang="en-US" sz="2800" b="1">
                <a:solidFill>
                  <a:schemeClr val="bg1"/>
                </a:solidFill>
              </a:rPr>
              <a:t>服务端</a:t>
            </a:r>
            <a:r>
              <a:rPr lang="en-US" altLang="zh-CN" sz="2800" b="1">
                <a:solidFill>
                  <a:schemeClr val="bg1"/>
                </a:solidFill>
              </a:rPr>
              <a:t>:</a:t>
            </a:r>
            <a:endParaRPr lang="zh-CN" altLang="en-US" sz="2800" b="1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1.</a:t>
            </a:r>
            <a:r>
              <a:rPr lang="zh-CN" altLang="en-US" sz="2800" b="1">
                <a:solidFill>
                  <a:schemeClr val="bg1"/>
                </a:solidFill>
              </a:rPr>
              <a:t>监听并响应感知层请求</a:t>
            </a:r>
            <a:endParaRPr lang="zh-CN" altLang="en-US" sz="2800" b="1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2.</a:t>
            </a:r>
            <a:r>
              <a:rPr lang="zh-CN" altLang="en-US" sz="2800" b="1">
                <a:solidFill>
                  <a:schemeClr val="bg1"/>
                </a:solidFill>
              </a:rPr>
              <a:t>监听并响应客户端请求</a:t>
            </a:r>
            <a:endParaRPr lang="zh-CN" altLang="en-US" sz="2800" b="1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3.</a:t>
            </a:r>
            <a:r>
              <a:rPr lang="zh-CN" altLang="en-US" sz="2800" b="1">
                <a:solidFill>
                  <a:schemeClr val="bg1"/>
                </a:solidFill>
              </a:rPr>
              <a:t>数据处理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12801600" y="4076700"/>
            <a:ext cx="3753485" cy="430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>
              <a:lnSpc>
                <a:spcPct val="200000"/>
              </a:lnSpc>
            </a:pPr>
            <a:r>
              <a:rPr lang="zh-CN" altLang="en-US" sz="2800" b="1">
                <a:solidFill>
                  <a:schemeClr val="bg1"/>
                </a:solidFill>
              </a:rPr>
              <a:t>客户端</a:t>
            </a:r>
            <a:r>
              <a:rPr lang="en-US" altLang="zh-CN" sz="2800" b="1">
                <a:solidFill>
                  <a:schemeClr val="bg1"/>
                </a:solidFill>
              </a:rPr>
              <a:t>:</a:t>
            </a:r>
            <a:endParaRPr lang="zh-CN" altLang="en-US" sz="2800" b="1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1.</a:t>
            </a:r>
            <a:r>
              <a:rPr lang="zh-CN" altLang="en-US" sz="2800" b="1">
                <a:solidFill>
                  <a:schemeClr val="bg1"/>
                </a:solidFill>
              </a:rPr>
              <a:t>关键词词云展示</a:t>
            </a:r>
            <a:endParaRPr lang="zh-CN" altLang="en-US" sz="2800" b="1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2.</a:t>
            </a:r>
            <a:r>
              <a:rPr lang="zh-CN" altLang="en-US" sz="2800" b="1">
                <a:solidFill>
                  <a:schemeClr val="bg1"/>
                </a:solidFill>
              </a:rPr>
              <a:t>心情曲线及分析</a:t>
            </a:r>
            <a:endParaRPr lang="zh-CN" altLang="en-US" sz="2800" b="1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3.</a:t>
            </a:r>
            <a:r>
              <a:rPr lang="zh-CN" altLang="en-US" sz="2800" b="1">
                <a:solidFill>
                  <a:schemeClr val="bg1"/>
                </a:solidFill>
              </a:rPr>
              <a:t>智能推荐及每日一笑</a:t>
            </a:r>
            <a:endParaRPr lang="zh-CN" altLang="en-US" sz="2800" b="1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4.</a:t>
            </a:r>
            <a:r>
              <a:rPr lang="zh-CN" altLang="en-US" sz="2800" b="1">
                <a:solidFill>
                  <a:schemeClr val="bg1"/>
                </a:solidFill>
              </a:rPr>
              <a:t>今日总结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38591" y="2476627"/>
            <a:ext cx="8894444" cy="1661795"/>
          </a:xfrm>
        </p:spPr>
        <p:txBody>
          <a:bodyPr/>
          <a:p>
            <a:r>
              <a:rPr lang="zh-CN" altLang="en-US"/>
              <a:t>功能演示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1353820"/>
          </a:xfrm>
        </p:spPr>
        <p:txBody>
          <a:bodyPr wrap="square"/>
          <a:p>
            <a:r>
              <a:rPr lang="zh-CN" altLang="en-US" sz="4400" b="1">
                <a:solidFill>
                  <a:schemeClr val="bg1"/>
                </a:solidFill>
              </a:rPr>
              <a:t>在设备说话并将数据上传，观察词云，图表及分析，推荐和总结的内容是否进行相关的改变</a:t>
            </a:r>
            <a:endParaRPr lang="zh-CN" altLang="en-US" sz="4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26817" y="1640501"/>
            <a:ext cx="2310765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0" spc="-10" dirty="0"/>
              <a:t>研</a:t>
            </a:r>
            <a:r>
              <a:rPr sz="4500" spc="-85" dirty="0"/>
              <a:t> </a:t>
            </a:r>
            <a:r>
              <a:rPr sz="4500" spc="-10" dirty="0"/>
              <a:t>基 </a:t>
            </a:r>
            <a:r>
              <a:rPr sz="4500" spc="-5" dirty="0"/>
              <a:t>础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2296066" y="2488247"/>
            <a:ext cx="277241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spc="310" dirty="0">
                <a:solidFill>
                  <a:srgbClr val="125B7B"/>
                </a:solidFill>
                <a:latin typeface="Tahoma" panose="020B0604030504040204"/>
                <a:cs typeface="Tahoma" panose="020B0604030504040204"/>
              </a:rPr>
              <a:t>FOUNDATION</a:t>
            </a:r>
            <a:endParaRPr sz="3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1451" y="7188559"/>
            <a:ext cx="2311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800" spc="135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800" spc="13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果</a:t>
            </a:r>
            <a:r>
              <a:rPr sz="1800" spc="8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想在演</a:t>
            </a:r>
            <a:r>
              <a:rPr sz="1800" spc="8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⽂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稿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内容</a:t>
            </a:r>
            <a:r>
              <a:rPr sz="1800" spc="86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800" spc="86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选择</a:t>
            </a:r>
            <a:r>
              <a:rPr sz="1800" spc="869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⽅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1800" spc="83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800" spc="869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在讲座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中包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83565">
              <a:lnSpc>
                <a:spcPct val="100000"/>
              </a:lnSpc>
              <a:spcBef>
                <a:spcPts val="540"/>
              </a:spcBef>
            </a:pPr>
            <a:r>
              <a:rPr sz="1800" spc="9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9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团队照</a:t>
            </a:r>
            <a:r>
              <a:rPr sz="1800" spc="129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82500" y="7188559"/>
            <a:ext cx="2311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800" spc="135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800" spc="13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果</a:t>
            </a:r>
            <a:r>
              <a:rPr sz="1800" spc="8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想在演</a:t>
            </a:r>
            <a:r>
              <a:rPr sz="1800" spc="8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⽂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稿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内容</a:t>
            </a:r>
            <a:r>
              <a:rPr sz="1800" spc="86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800" spc="86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选择</a:t>
            </a:r>
            <a:r>
              <a:rPr sz="1800" spc="869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⽅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1800" spc="83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800" spc="869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在讲座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中包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83565">
              <a:lnSpc>
                <a:spcPct val="100000"/>
              </a:lnSpc>
              <a:spcBef>
                <a:spcPts val="540"/>
              </a:spcBef>
            </a:pPr>
            <a:r>
              <a:rPr sz="1800" spc="9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9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团队照</a:t>
            </a:r>
            <a:r>
              <a:rPr sz="1800" spc="129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6243" y="7188559"/>
            <a:ext cx="2311400" cy="1397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这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⼀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切都</a:t>
            </a:r>
            <a:r>
              <a:rPr sz="1800" spc="8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决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于</a:t>
            </a:r>
            <a:r>
              <a:rPr sz="1800" spc="4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演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algn="ctr">
              <a:lnSpc>
                <a:spcPct val="125000"/>
              </a:lnSpc>
            </a:pPr>
            <a:r>
              <a:rPr sz="1800" spc="129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29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⽂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稿</a:t>
            </a:r>
            <a:r>
              <a:rPr sz="1800" spc="129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的⽬的 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 划 何</a:t>
            </a:r>
            <a:r>
              <a:rPr sz="1800" spc="3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详细 信息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7292" y="7188559"/>
            <a:ext cx="2311400" cy="1397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这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⼀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切都</a:t>
            </a:r>
            <a:r>
              <a:rPr sz="1800" spc="8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决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于</a:t>
            </a:r>
            <a:r>
              <a:rPr sz="1800" spc="4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演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algn="ctr">
              <a:lnSpc>
                <a:spcPct val="125000"/>
              </a:lnSpc>
            </a:pPr>
            <a:r>
              <a:rPr sz="1800" spc="129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29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⽂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稿</a:t>
            </a:r>
            <a:r>
              <a:rPr sz="1800" spc="129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的⽬的 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 划 何</a:t>
            </a:r>
            <a:r>
              <a:rPr sz="1800" spc="3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详细 信息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6967" y="1766044"/>
            <a:ext cx="1570355" cy="113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ts val="5275"/>
              </a:lnSpc>
              <a:spcBef>
                <a:spcPts val="100"/>
              </a:spcBef>
            </a:pPr>
            <a:r>
              <a:rPr sz="450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综</a:t>
            </a:r>
            <a:r>
              <a:rPr sz="4500" spc="-124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4500" spc="225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sz="4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ts val="3475"/>
              </a:lnSpc>
            </a:pPr>
            <a:r>
              <a:rPr sz="3000" spc="335" dirty="0">
                <a:solidFill>
                  <a:srgbClr val="125B7B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000" spc="375" dirty="0">
                <a:solidFill>
                  <a:srgbClr val="125B7B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000" spc="229" dirty="0">
                <a:solidFill>
                  <a:srgbClr val="125B7B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3000" spc="50" dirty="0">
                <a:solidFill>
                  <a:srgbClr val="125B7B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000" spc="375" dirty="0">
                <a:solidFill>
                  <a:srgbClr val="125B7B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000" spc="-75" dirty="0">
                <a:solidFill>
                  <a:srgbClr val="125B7B"/>
                </a:solidFill>
                <a:latin typeface="Tahoma" panose="020B0604030504040204"/>
                <a:cs typeface="Tahoma" panose="020B0604030504040204"/>
              </a:rPr>
              <a:t>W</a:t>
            </a:r>
            <a:endParaRPr sz="3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53" y="1501585"/>
            <a:ext cx="0" cy="7284720"/>
          </a:xfrm>
          <a:custGeom>
            <a:avLst/>
            <a:gdLst/>
            <a:ahLst/>
            <a:cxnLst/>
            <a:rect l="l" t="t" r="r" b="b"/>
            <a:pathLst>
              <a:path h="7284720">
                <a:moveTo>
                  <a:pt x="0" y="0"/>
                </a:moveTo>
                <a:lnTo>
                  <a:pt x="0" y="7284408"/>
                </a:lnTo>
              </a:path>
            </a:pathLst>
          </a:custGeom>
          <a:ln w="34937">
            <a:solidFill>
              <a:srgbClr val="125B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25696" y="4829175"/>
            <a:ext cx="1552575" cy="1549400"/>
          </a:xfrm>
          <a:custGeom>
            <a:avLst/>
            <a:gdLst/>
            <a:ahLst/>
            <a:cxnLst/>
            <a:rect l="l" t="t" r="r" b="b"/>
            <a:pathLst>
              <a:path w="1552575" h="1549400">
                <a:moveTo>
                  <a:pt x="927733" y="12699"/>
                </a:moveTo>
                <a:lnTo>
                  <a:pt x="624841" y="12699"/>
                </a:lnTo>
                <a:lnTo>
                  <a:pt x="643577" y="0"/>
                </a:lnTo>
                <a:lnTo>
                  <a:pt x="908997" y="0"/>
                </a:lnTo>
                <a:lnTo>
                  <a:pt x="927733" y="12699"/>
                </a:lnTo>
                <a:close/>
              </a:path>
              <a:path w="1552575" h="1549400">
                <a:moveTo>
                  <a:pt x="983327" y="25399"/>
                </a:moveTo>
                <a:lnTo>
                  <a:pt x="569247" y="25399"/>
                </a:lnTo>
                <a:lnTo>
                  <a:pt x="587664" y="12699"/>
                </a:lnTo>
                <a:lnTo>
                  <a:pt x="964909" y="12699"/>
                </a:lnTo>
                <a:lnTo>
                  <a:pt x="983327" y="25399"/>
                </a:lnTo>
                <a:close/>
              </a:path>
              <a:path w="1552575" h="1549400">
                <a:moveTo>
                  <a:pt x="1019800" y="38099"/>
                </a:moveTo>
                <a:lnTo>
                  <a:pt x="532774" y="38099"/>
                </a:lnTo>
                <a:lnTo>
                  <a:pt x="550943" y="25399"/>
                </a:lnTo>
                <a:lnTo>
                  <a:pt x="1001631" y="25399"/>
                </a:lnTo>
                <a:lnTo>
                  <a:pt x="1019800" y="38099"/>
                </a:lnTo>
                <a:close/>
              </a:path>
              <a:path w="1552575" h="1549400">
                <a:moveTo>
                  <a:pt x="1055664" y="50799"/>
                </a:moveTo>
                <a:lnTo>
                  <a:pt x="496910" y="50799"/>
                </a:lnTo>
                <a:lnTo>
                  <a:pt x="514763" y="38099"/>
                </a:lnTo>
                <a:lnTo>
                  <a:pt x="1037810" y="38099"/>
                </a:lnTo>
                <a:lnTo>
                  <a:pt x="1055664" y="50799"/>
                </a:lnTo>
                <a:close/>
              </a:path>
              <a:path w="1552575" h="1549400">
                <a:moveTo>
                  <a:pt x="1090876" y="63499"/>
                </a:moveTo>
                <a:lnTo>
                  <a:pt x="461698" y="63499"/>
                </a:lnTo>
                <a:lnTo>
                  <a:pt x="479215" y="50799"/>
                </a:lnTo>
                <a:lnTo>
                  <a:pt x="1073359" y="50799"/>
                </a:lnTo>
                <a:lnTo>
                  <a:pt x="1090876" y="63499"/>
                </a:lnTo>
                <a:close/>
              </a:path>
              <a:path w="1552575" h="1549400">
                <a:moveTo>
                  <a:pt x="1142226" y="88899"/>
                </a:moveTo>
                <a:lnTo>
                  <a:pt x="410348" y="88899"/>
                </a:lnTo>
                <a:lnTo>
                  <a:pt x="444381" y="63499"/>
                </a:lnTo>
                <a:lnTo>
                  <a:pt x="1108193" y="63499"/>
                </a:lnTo>
                <a:lnTo>
                  <a:pt x="1142226" y="88899"/>
                </a:lnTo>
                <a:close/>
              </a:path>
              <a:path w="1552575" h="1549400">
                <a:moveTo>
                  <a:pt x="1238721" y="152399"/>
                </a:moveTo>
                <a:lnTo>
                  <a:pt x="313853" y="152399"/>
                </a:lnTo>
                <a:lnTo>
                  <a:pt x="329289" y="139699"/>
                </a:lnTo>
                <a:lnTo>
                  <a:pt x="345005" y="126999"/>
                </a:lnTo>
                <a:lnTo>
                  <a:pt x="360980" y="114299"/>
                </a:lnTo>
                <a:lnTo>
                  <a:pt x="377195" y="101599"/>
                </a:lnTo>
                <a:lnTo>
                  <a:pt x="393651" y="88899"/>
                </a:lnTo>
                <a:lnTo>
                  <a:pt x="1158923" y="88899"/>
                </a:lnTo>
                <a:lnTo>
                  <a:pt x="1191594" y="114299"/>
                </a:lnTo>
                <a:lnTo>
                  <a:pt x="1223285" y="139699"/>
                </a:lnTo>
                <a:lnTo>
                  <a:pt x="1238721" y="152399"/>
                </a:lnTo>
                <a:close/>
              </a:path>
              <a:path w="1552575" h="1549400">
                <a:moveTo>
                  <a:pt x="1223285" y="1409699"/>
                </a:moveTo>
                <a:lnTo>
                  <a:pt x="329289" y="1409699"/>
                </a:lnTo>
                <a:lnTo>
                  <a:pt x="313853" y="1396999"/>
                </a:lnTo>
                <a:lnTo>
                  <a:pt x="283815" y="1371599"/>
                </a:lnTo>
                <a:lnTo>
                  <a:pt x="254964" y="1346199"/>
                </a:lnTo>
                <a:lnTo>
                  <a:pt x="214059" y="1308099"/>
                </a:lnTo>
                <a:lnTo>
                  <a:pt x="176209" y="1257299"/>
                </a:lnTo>
                <a:lnTo>
                  <a:pt x="164300" y="1244599"/>
                </a:lnTo>
                <a:lnTo>
                  <a:pt x="152767" y="1231899"/>
                </a:lnTo>
                <a:lnTo>
                  <a:pt x="141609" y="1219199"/>
                </a:lnTo>
                <a:lnTo>
                  <a:pt x="130828" y="1206499"/>
                </a:lnTo>
                <a:lnTo>
                  <a:pt x="120434" y="1181099"/>
                </a:lnTo>
                <a:lnTo>
                  <a:pt x="110443" y="1168399"/>
                </a:lnTo>
                <a:lnTo>
                  <a:pt x="100852" y="1155699"/>
                </a:lnTo>
                <a:lnTo>
                  <a:pt x="91663" y="1130299"/>
                </a:lnTo>
                <a:lnTo>
                  <a:pt x="82885" y="1117599"/>
                </a:lnTo>
                <a:lnTo>
                  <a:pt x="74531" y="1104899"/>
                </a:lnTo>
                <a:lnTo>
                  <a:pt x="66599" y="1079499"/>
                </a:lnTo>
                <a:lnTo>
                  <a:pt x="59091" y="1066799"/>
                </a:lnTo>
                <a:lnTo>
                  <a:pt x="52014" y="1054099"/>
                </a:lnTo>
                <a:lnTo>
                  <a:pt x="45378" y="1028699"/>
                </a:lnTo>
                <a:lnTo>
                  <a:pt x="39182" y="1015999"/>
                </a:lnTo>
                <a:lnTo>
                  <a:pt x="33426" y="990599"/>
                </a:lnTo>
                <a:lnTo>
                  <a:pt x="28118" y="977899"/>
                </a:lnTo>
                <a:lnTo>
                  <a:pt x="23263" y="952499"/>
                </a:lnTo>
                <a:lnTo>
                  <a:pt x="18863" y="939799"/>
                </a:lnTo>
                <a:lnTo>
                  <a:pt x="14916" y="927099"/>
                </a:lnTo>
                <a:lnTo>
                  <a:pt x="11427" y="901699"/>
                </a:lnTo>
                <a:lnTo>
                  <a:pt x="8401" y="888999"/>
                </a:lnTo>
                <a:lnTo>
                  <a:pt x="5838" y="863599"/>
                </a:lnTo>
                <a:lnTo>
                  <a:pt x="3738" y="850899"/>
                </a:lnTo>
                <a:lnTo>
                  <a:pt x="2102" y="825499"/>
                </a:lnTo>
                <a:lnTo>
                  <a:pt x="934" y="812799"/>
                </a:lnTo>
                <a:lnTo>
                  <a:pt x="233" y="787399"/>
                </a:lnTo>
                <a:lnTo>
                  <a:pt x="0" y="774699"/>
                </a:lnTo>
                <a:lnTo>
                  <a:pt x="233" y="749299"/>
                </a:lnTo>
                <a:lnTo>
                  <a:pt x="934" y="736599"/>
                </a:lnTo>
                <a:lnTo>
                  <a:pt x="2102" y="711199"/>
                </a:lnTo>
                <a:lnTo>
                  <a:pt x="3738" y="698499"/>
                </a:lnTo>
                <a:lnTo>
                  <a:pt x="5838" y="673099"/>
                </a:lnTo>
                <a:lnTo>
                  <a:pt x="8401" y="660399"/>
                </a:lnTo>
                <a:lnTo>
                  <a:pt x="11427" y="634999"/>
                </a:lnTo>
                <a:lnTo>
                  <a:pt x="14916" y="622299"/>
                </a:lnTo>
                <a:lnTo>
                  <a:pt x="18863" y="596899"/>
                </a:lnTo>
                <a:lnTo>
                  <a:pt x="23263" y="584199"/>
                </a:lnTo>
                <a:lnTo>
                  <a:pt x="28118" y="558799"/>
                </a:lnTo>
                <a:lnTo>
                  <a:pt x="33426" y="546099"/>
                </a:lnTo>
                <a:lnTo>
                  <a:pt x="39182" y="520699"/>
                </a:lnTo>
                <a:lnTo>
                  <a:pt x="45378" y="507999"/>
                </a:lnTo>
                <a:lnTo>
                  <a:pt x="52014" y="495299"/>
                </a:lnTo>
                <a:lnTo>
                  <a:pt x="59091" y="469899"/>
                </a:lnTo>
                <a:lnTo>
                  <a:pt x="66599" y="457199"/>
                </a:lnTo>
                <a:lnTo>
                  <a:pt x="74531" y="431799"/>
                </a:lnTo>
                <a:lnTo>
                  <a:pt x="82885" y="419099"/>
                </a:lnTo>
                <a:lnTo>
                  <a:pt x="91663" y="406399"/>
                </a:lnTo>
                <a:lnTo>
                  <a:pt x="100852" y="380999"/>
                </a:lnTo>
                <a:lnTo>
                  <a:pt x="110443" y="368299"/>
                </a:lnTo>
                <a:lnTo>
                  <a:pt x="120434" y="355599"/>
                </a:lnTo>
                <a:lnTo>
                  <a:pt x="130828" y="342899"/>
                </a:lnTo>
                <a:lnTo>
                  <a:pt x="141609" y="317499"/>
                </a:lnTo>
                <a:lnTo>
                  <a:pt x="176209" y="279399"/>
                </a:lnTo>
                <a:lnTo>
                  <a:pt x="201095" y="253999"/>
                </a:lnTo>
                <a:lnTo>
                  <a:pt x="214059" y="228599"/>
                </a:lnTo>
                <a:lnTo>
                  <a:pt x="254964" y="190499"/>
                </a:lnTo>
                <a:lnTo>
                  <a:pt x="283815" y="165099"/>
                </a:lnTo>
                <a:lnTo>
                  <a:pt x="298695" y="152399"/>
                </a:lnTo>
                <a:lnTo>
                  <a:pt x="1253879" y="152399"/>
                </a:lnTo>
                <a:lnTo>
                  <a:pt x="1283341" y="177799"/>
                </a:lnTo>
                <a:lnTo>
                  <a:pt x="1325205" y="215899"/>
                </a:lnTo>
                <a:lnTo>
                  <a:pt x="1351478" y="253999"/>
                </a:lnTo>
                <a:lnTo>
                  <a:pt x="1364095" y="266699"/>
                </a:lnTo>
                <a:lnTo>
                  <a:pt x="1399807" y="304799"/>
                </a:lnTo>
                <a:lnTo>
                  <a:pt x="1421746" y="342899"/>
                </a:lnTo>
                <a:lnTo>
                  <a:pt x="1432139" y="355599"/>
                </a:lnTo>
                <a:lnTo>
                  <a:pt x="1442131" y="368299"/>
                </a:lnTo>
                <a:lnTo>
                  <a:pt x="1451722" y="380999"/>
                </a:lnTo>
                <a:lnTo>
                  <a:pt x="1460911" y="406399"/>
                </a:lnTo>
                <a:lnTo>
                  <a:pt x="1469689" y="419099"/>
                </a:lnTo>
                <a:lnTo>
                  <a:pt x="1478043" y="431799"/>
                </a:lnTo>
                <a:lnTo>
                  <a:pt x="1485974" y="457199"/>
                </a:lnTo>
                <a:lnTo>
                  <a:pt x="1493483" y="469899"/>
                </a:lnTo>
                <a:lnTo>
                  <a:pt x="1500560" y="495299"/>
                </a:lnTo>
                <a:lnTo>
                  <a:pt x="1507196" y="507999"/>
                </a:lnTo>
                <a:lnTo>
                  <a:pt x="1513392" y="520699"/>
                </a:lnTo>
                <a:lnTo>
                  <a:pt x="1519148" y="546099"/>
                </a:lnTo>
                <a:lnTo>
                  <a:pt x="1524456" y="558799"/>
                </a:lnTo>
                <a:lnTo>
                  <a:pt x="1529311" y="584199"/>
                </a:lnTo>
                <a:lnTo>
                  <a:pt x="1533711" y="596899"/>
                </a:lnTo>
                <a:lnTo>
                  <a:pt x="1537658" y="622299"/>
                </a:lnTo>
                <a:lnTo>
                  <a:pt x="1541147" y="634999"/>
                </a:lnTo>
                <a:lnTo>
                  <a:pt x="1544173" y="660399"/>
                </a:lnTo>
                <a:lnTo>
                  <a:pt x="1546736" y="673099"/>
                </a:lnTo>
                <a:lnTo>
                  <a:pt x="1548836" y="698499"/>
                </a:lnTo>
                <a:lnTo>
                  <a:pt x="1550472" y="711199"/>
                </a:lnTo>
                <a:lnTo>
                  <a:pt x="1551640" y="736599"/>
                </a:lnTo>
                <a:lnTo>
                  <a:pt x="1552341" y="749299"/>
                </a:lnTo>
                <a:lnTo>
                  <a:pt x="1552574" y="774699"/>
                </a:lnTo>
                <a:lnTo>
                  <a:pt x="1552341" y="787399"/>
                </a:lnTo>
                <a:lnTo>
                  <a:pt x="1551640" y="812799"/>
                </a:lnTo>
                <a:lnTo>
                  <a:pt x="1550472" y="825499"/>
                </a:lnTo>
                <a:lnTo>
                  <a:pt x="1548836" y="850899"/>
                </a:lnTo>
                <a:lnTo>
                  <a:pt x="1546736" y="863599"/>
                </a:lnTo>
                <a:lnTo>
                  <a:pt x="1544173" y="888999"/>
                </a:lnTo>
                <a:lnTo>
                  <a:pt x="1541147" y="901699"/>
                </a:lnTo>
                <a:lnTo>
                  <a:pt x="1537658" y="927099"/>
                </a:lnTo>
                <a:lnTo>
                  <a:pt x="1533711" y="939799"/>
                </a:lnTo>
                <a:lnTo>
                  <a:pt x="1529310" y="952499"/>
                </a:lnTo>
                <a:lnTo>
                  <a:pt x="1524456" y="977899"/>
                </a:lnTo>
                <a:lnTo>
                  <a:pt x="1519148" y="990599"/>
                </a:lnTo>
                <a:lnTo>
                  <a:pt x="1513392" y="1015999"/>
                </a:lnTo>
                <a:lnTo>
                  <a:pt x="1507196" y="1028699"/>
                </a:lnTo>
                <a:lnTo>
                  <a:pt x="1500560" y="1054099"/>
                </a:lnTo>
                <a:lnTo>
                  <a:pt x="1493483" y="1066799"/>
                </a:lnTo>
                <a:lnTo>
                  <a:pt x="1485974" y="1079499"/>
                </a:lnTo>
                <a:lnTo>
                  <a:pt x="1478043" y="1104899"/>
                </a:lnTo>
                <a:lnTo>
                  <a:pt x="1469689" y="1117599"/>
                </a:lnTo>
                <a:lnTo>
                  <a:pt x="1460911" y="1130299"/>
                </a:lnTo>
                <a:lnTo>
                  <a:pt x="1451722" y="1155699"/>
                </a:lnTo>
                <a:lnTo>
                  <a:pt x="1442131" y="1168399"/>
                </a:lnTo>
                <a:lnTo>
                  <a:pt x="1432139" y="1181099"/>
                </a:lnTo>
                <a:lnTo>
                  <a:pt x="1421746" y="1206499"/>
                </a:lnTo>
                <a:lnTo>
                  <a:pt x="1410965" y="1219199"/>
                </a:lnTo>
                <a:lnTo>
                  <a:pt x="1399807" y="1231899"/>
                </a:lnTo>
                <a:lnTo>
                  <a:pt x="1388274" y="1244599"/>
                </a:lnTo>
                <a:lnTo>
                  <a:pt x="1376365" y="1257299"/>
                </a:lnTo>
                <a:lnTo>
                  <a:pt x="1364095" y="1282699"/>
                </a:lnTo>
                <a:lnTo>
                  <a:pt x="1325205" y="1320799"/>
                </a:lnTo>
                <a:lnTo>
                  <a:pt x="1283341" y="1358899"/>
                </a:lnTo>
                <a:lnTo>
                  <a:pt x="1253879" y="1384299"/>
                </a:lnTo>
                <a:lnTo>
                  <a:pt x="1238721" y="1396999"/>
                </a:lnTo>
                <a:lnTo>
                  <a:pt x="1223285" y="1409699"/>
                </a:lnTo>
                <a:close/>
              </a:path>
              <a:path w="1552575" h="1549400">
                <a:moveTo>
                  <a:pt x="1142226" y="1460499"/>
                </a:moveTo>
                <a:lnTo>
                  <a:pt x="410348" y="1460499"/>
                </a:lnTo>
                <a:lnTo>
                  <a:pt x="393651" y="1447799"/>
                </a:lnTo>
                <a:lnTo>
                  <a:pt x="377195" y="1435099"/>
                </a:lnTo>
                <a:lnTo>
                  <a:pt x="360980" y="1422399"/>
                </a:lnTo>
                <a:lnTo>
                  <a:pt x="345005" y="1409699"/>
                </a:lnTo>
                <a:lnTo>
                  <a:pt x="1207569" y="1409699"/>
                </a:lnTo>
                <a:lnTo>
                  <a:pt x="1191594" y="1422399"/>
                </a:lnTo>
                <a:lnTo>
                  <a:pt x="1175379" y="1435099"/>
                </a:lnTo>
                <a:lnTo>
                  <a:pt x="1158923" y="1447799"/>
                </a:lnTo>
                <a:lnTo>
                  <a:pt x="1142226" y="1460499"/>
                </a:lnTo>
                <a:close/>
              </a:path>
              <a:path w="1552575" h="1549400">
                <a:moveTo>
                  <a:pt x="1090876" y="1485899"/>
                </a:moveTo>
                <a:lnTo>
                  <a:pt x="461698" y="1485899"/>
                </a:lnTo>
                <a:lnTo>
                  <a:pt x="427264" y="1460499"/>
                </a:lnTo>
                <a:lnTo>
                  <a:pt x="1125310" y="1460499"/>
                </a:lnTo>
                <a:lnTo>
                  <a:pt x="1090876" y="1485899"/>
                </a:lnTo>
                <a:close/>
              </a:path>
              <a:path w="1552575" h="1549400">
                <a:moveTo>
                  <a:pt x="1055664" y="1498599"/>
                </a:moveTo>
                <a:lnTo>
                  <a:pt x="496910" y="1498599"/>
                </a:lnTo>
                <a:lnTo>
                  <a:pt x="479215" y="1485899"/>
                </a:lnTo>
                <a:lnTo>
                  <a:pt x="1073359" y="1485899"/>
                </a:lnTo>
                <a:lnTo>
                  <a:pt x="1055664" y="1498599"/>
                </a:lnTo>
                <a:close/>
              </a:path>
              <a:path w="1552575" h="1549400">
                <a:moveTo>
                  <a:pt x="1019800" y="1511299"/>
                </a:moveTo>
                <a:lnTo>
                  <a:pt x="532774" y="1511299"/>
                </a:lnTo>
                <a:lnTo>
                  <a:pt x="514763" y="1498599"/>
                </a:lnTo>
                <a:lnTo>
                  <a:pt x="1037810" y="1498599"/>
                </a:lnTo>
                <a:lnTo>
                  <a:pt x="1019800" y="1511299"/>
                </a:lnTo>
                <a:close/>
              </a:path>
              <a:path w="1552575" h="1549400">
                <a:moveTo>
                  <a:pt x="983327" y="1523999"/>
                </a:moveTo>
                <a:lnTo>
                  <a:pt x="569247" y="1523999"/>
                </a:lnTo>
                <a:lnTo>
                  <a:pt x="550943" y="1511299"/>
                </a:lnTo>
                <a:lnTo>
                  <a:pt x="1001631" y="1511299"/>
                </a:lnTo>
                <a:lnTo>
                  <a:pt x="983327" y="1523999"/>
                </a:lnTo>
                <a:close/>
              </a:path>
              <a:path w="1552575" h="1549400">
                <a:moveTo>
                  <a:pt x="927733" y="1536699"/>
                </a:moveTo>
                <a:lnTo>
                  <a:pt x="624841" y="1536699"/>
                </a:lnTo>
                <a:lnTo>
                  <a:pt x="606196" y="1523999"/>
                </a:lnTo>
                <a:lnTo>
                  <a:pt x="946378" y="1523999"/>
                </a:lnTo>
                <a:lnTo>
                  <a:pt x="927733" y="1536699"/>
                </a:lnTo>
                <a:close/>
              </a:path>
              <a:path w="1552575" h="1549400">
                <a:moveTo>
                  <a:pt x="833389" y="1549399"/>
                </a:moveTo>
                <a:lnTo>
                  <a:pt x="719185" y="1549399"/>
                </a:lnTo>
                <a:lnTo>
                  <a:pt x="700198" y="1536699"/>
                </a:lnTo>
                <a:lnTo>
                  <a:pt x="852376" y="1536699"/>
                </a:lnTo>
                <a:lnTo>
                  <a:pt x="833389" y="1549399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10904" y="4829175"/>
            <a:ext cx="1552575" cy="1549400"/>
          </a:xfrm>
          <a:custGeom>
            <a:avLst/>
            <a:gdLst/>
            <a:ahLst/>
            <a:cxnLst/>
            <a:rect l="l" t="t" r="r" b="b"/>
            <a:pathLst>
              <a:path w="1552575" h="1549400">
                <a:moveTo>
                  <a:pt x="927733" y="12699"/>
                </a:moveTo>
                <a:lnTo>
                  <a:pt x="624841" y="12699"/>
                </a:lnTo>
                <a:lnTo>
                  <a:pt x="643577" y="0"/>
                </a:lnTo>
                <a:lnTo>
                  <a:pt x="908997" y="0"/>
                </a:lnTo>
                <a:lnTo>
                  <a:pt x="927733" y="12699"/>
                </a:lnTo>
                <a:close/>
              </a:path>
              <a:path w="1552575" h="1549400">
                <a:moveTo>
                  <a:pt x="983327" y="25399"/>
                </a:moveTo>
                <a:lnTo>
                  <a:pt x="569247" y="25399"/>
                </a:lnTo>
                <a:lnTo>
                  <a:pt x="587664" y="12699"/>
                </a:lnTo>
                <a:lnTo>
                  <a:pt x="964909" y="12699"/>
                </a:lnTo>
                <a:lnTo>
                  <a:pt x="983327" y="25399"/>
                </a:lnTo>
                <a:close/>
              </a:path>
              <a:path w="1552575" h="1549400">
                <a:moveTo>
                  <a:pt x="1019800" y="38099"/>
                </a:moveTo>
                <a:lnTo>
                  <a:pt x="532774" y="38099"/>
                </a:lnTo>
                <a:lnTo>
                  <a:pt x="550943" y="25399"/>
                </a:lnTo>
                <a:lnTo>
                  <a:pt x="1001631" y="25399"/>
                </a:lnTo>
                <a:lnTo>
                  <a:pt x="1019800" y="38099"/>
                </a:lnTo>
                <a:close/>
              </a:path>
              <a:path w="1552575" h="1549400">
                <a:moveTo>
                  <a:pt x="1055664" y="50799"/>
                </a:moveTo>
                <a:lnTo>
                  <a:pt x="496910" y="50799"/>
                </a:lnTo>
                <a:lnTo>
                  <a:pt x="514763" y="38099"/>
                </a:lnTo>
                <a:lnTo>
                  <a:pt x="1037810" y="38099"/>
                </a:lnTo>
                <a:lnTo>
                  <a:pt x="1055664" y="50799"/>
                </a:lnTo>
                <a:close/>
              </a:path>
              <a:path w="1552575" h="1549400">
                <a:moveTo>
                  <a:pt x="1090876" y="63499"/>
                </a:moveTo>
                <a:lnTo>
                  <a:pt x="461698" y="63499"/>
                </a:lnTo>
                <a:lnTo>
                  <a:pt x="479215" y="50799"/>
                </a:lnTo>
                <a:lnTo>
                  <a:pt x="1073359" y="50799"/>
                </a:lnTo>
                <a:lnTo>
                  <a:pt x="1090876" y="63499"/>
                </a:lnTo>
                <a:close/>
              </a:path>
              <a:path w="1552575" h="1549400">
                <a:moveTo>
                  <a:pt x="1142226" y="88899"/>
                </a:moveTo>
                <a:lnTo>
                  <a:pt x="410348" y="88899"/>
                </a:lnTo>
                <a:lnTo>
                  <a:pt x="444381" y="63499"/>
                </a:lnTo>
                <a:lnTo>
                  <a:pt x="1108193" y="63499"/>
                </a:lnTo>
                <a:lnTo>
                  <a:pt x="1142226" y="88899"/>
                </a:lnTo>
                <a:close/>
              </a:path>
              <a:path w="1552575" h="1549400">
                <a:moveTo>
                  <a:pt x="1238721" y="152399"/>
                </a:moveTo>
                <a:lnTo>
                  <a:pt x="313853" y="152399"/>
                </a:lnTo>
                <a:lnTo>
                  <a:pt x="329289" y="139699"/>
                </a:lnTo>
                <a:lnTo>
                  <a:pt x="345005" y="126999"/>
                </a:lnTo>
                <a:lnTo>
                  <a:pt x="360980" y="114299"/>
                </a:lnTo>
                <a:lnTo>
                  <a:pt x="377195" y="101599"/>
                </a:lnTo>
                <a:lnTo>
                  <a:pt x="393651" y="88899"/>
                </a:lnTo>
                <a:lnTo>
                  <a:pt x="1158923" y="88899"/>
                </a:lnTo>
                <a:lnTo>
                  <a:pt x="1191594" y="114299"/>
                </a:lnTo>
                <a:lnTo>
                  <a:pt x="1223285" y="139699"/>
                </a:lnTo>
                <a:lnTo>
                  <a:pt x="1238721" y="152399"/>
                </a:lnTo>
                <a:close/>
              </a:path>
              <a:path w="1552575" h="1549400">
                <a:moveTo>
                  <a:pt x="1223285" y="1409699"/>
                </a:moveTo>
                <a:lnTo>
                  <a:pt x="329289" y="1409699"/>
                </a:lnTo>
                <a:lnTo>
                  <a:pt x="313853" y="1396999"/>
                </a:lnTo>
                <a:lnTo>
                  <a:pt x="283815" y="1371599"/>
                </a:lnTo>
                <a:lnTo>
                  <a:pt x="254964" y="1346199"/>
                </a:lnTo>
                <a:lnTo>
                  <a:pt x="214059" y="1308099"/>
                </a:lnTo>
                <a:lnTo>
                  <a:pt x="176209" y="1257299"/>
                </a:lnTo>
                <a:lnTo>
                  <a:pt x="164300" y="1244599"/>
                </a:lnTo>
                <a:lnTo>
                  <a:pt x="152767" y="1231899"/>
                </a:lnTo>
                <a:lnTo>
                  <a:pt x="141609" y="1219199"/>
                </a:lnTo>
                <a:lnTo>
                  <a:pt x="130828" y="1206499"/>
                </a:lnTo>
                <a:lnTo>
                  <a:pt x="120434" y="1181099"/>
                </a:lnTo>
                <a:lnTo>
                  <a:pt x="110443" y="1168399"/>
                </a:lnTo>
                <a:lnTo>
                  <a:pt x="100852" y="1155699"/>
                </a:lnTo>
                <a:lnTo>
                  <a:pt x="91663" y="1130299"/>
                </a:lnTo>
                <a:lnTo>
                  <a:pt x="82885" y="1117599"/>
                </a:lnTo>
                <a:lnTo>
                  <a:pt x="74531" y="1104899"/>
                </a:lnTo>
                <a:lnTo>
                  <a:pt x="66599" y="1079499"/>
                </a:lnTo>
                <a:lnTo>
                  <a:pt x="59091" y="1066799"/>
                </a:lnTo>
                <a:lnTo>
                  <a:pt x="52014" y="1054099"/>
                </a:lnTo>
                <a:lnTo>
                  <a:pt x="45378" y="1028699"/>
                </a:lnTo>
                <a:lnTo>
                  <a:pt x="39182" y="1015999"/>
                </a:lnTo>
                <a:lnTo>
                  <a:pt x="33426" y="990599"/>
                </a:lnTo>
                <a:lnTo>
                  <a:pt x="28118" y="977899"/>
                </a:lnTo>
                <a:lnTo>
                  <a:pt x="23263" y="952499"/>
                </a:lnTo>
                <a:lnTo>
                  <a:pt x="18863" y="939799"/>
                </a:lnTo>
                <a:lnTo>
                  <a:pt x="14916" y="927099"/>
                </a:lnTo>
                <a:lnTo>
                  <a:pt x="11427" y="901699"/>
                </a:lnTo>
                <a:lnTo>
                  <a:pt x="8401" y="888999"/>
                </a:lnTo>
                <a:lnTo>
                  <a:pt x="5838" y="863599"/>
                </a:lnTo>
                <a:lnTo>
                  <a:pt x="3738" y="850899"/>
                </a:lnTo>
                <a:lnTo>
                  <a:pt x="2102" y="825499"/>
                </a:lnTo>
                <a:lnTo>
                  <a:pt x="934" y="812799"/>
                </a:lnTo>
                <a:lnTo>
                  <a:pt x="233" y="787399"/>
                </a:lnTo>
                <a:lnTo>
                  <a:pt x="0" y="774699"/>
                </a:lnTo>
                <a:lnTo>
                  <a:pt x="233" y="749299"/>
                </a:lnTo>
                <a:lnTo>
                  <a:pt x="934" y="736599"/>
                </a:lnTo>
                <a:lnTo>
                  <a:pt x="2102" y="711199"/>
                </a:lnTo>
                <a:lnTo>
                  <a:pt x="3738" y="698499"/>
                </a:lnTo>
                <a:lnTo>
                  <a:pt x="5838" y="673099"/>
                </a:lnTo>
                <a:lnTo>
                  <a:pt x="8401" y="660399"/>
                </a:lnTo>
                <a:lnTo>
                  <a:pt x="11427" y="634999"/>
                </a:lnTo>
                <a:lnTo>
                  <a:pt x="14916" y="622299"/>
                </a:lnTo>
                <a:lnTo>
                  <a:pt x="18863" y="596899"/>
                </a:lnTo>
                <a:lnTo>
                  <a:pt x="23263" y="584199"/>
                </a:lnTo>
                <a:lnTo>
                  <a:pt x="28118" y="558799"/>
                </a:lnTo>
                <a:lnTo>
                  <a:pt x="33426" y="546099"/>
                </a:lnTo>
                <a:lnTo>
                  <a:pt x="39182" y="520699"/>
                </a:lnTo>
                <a:lnTo>
                  <a:pt x="45378" y="507999"/>
                </a:lnTo>
                <a:lnTo>
                  <a:pt x="52014" y="495299"/>
                </a:lnTo>
                <a:lnTo>
                  <a:pt x="59091" y="469899"/>
                </a:lnTo>
                <a:lnTo>
                  <a:pt x="66599" y="457199"/>
                </a:lnTo>
                <a:lnTo>
                  <a:pt x="74531" y="431799"/>
                </a:lnTo>
                <a:lnTo>
                  <a:pt x="82885" y="419099"/>
                </a:lnTo>
                <a:lnTo>
                  <a:pt x="91663" y="406399"/>
                </a:lnTo>
                <a:lnTo>
                  <a:pt x="100852" y="380999"/>
                </a:lnTo>
                <a:lnTo>
                  <a:pt x="110443" y="368299"/>
                </a:lnTo>
                <a:lnTo>
                  <a:pt x="120434" y="355599"/>
                </a:lnTo>
                <a:lnTo>
                  <a:pt x="130828" y="342899"/>
                </a:lnTo>
                <a:lnTo>
                  <a:pt x="141609" y="317499"/>
                </a:lnTo>
                <a:lnTo>
                  <a:pt x="176209" y="279399"/>
                </a:lnTo>
                <a:lnTo>
                  <a:pt x="201095" y="253999"/>
                </a:lnTo>
                <a:lnTo>
                  <a:pt x="214059" y="228599"/>
                </a:lnTo>
                <a:lnTo>
                  <a:pt x="254964" y="190499"/>
                </a:lnTo>
                <a:lnTo>
                  <a:pt x="283815" y="165099"/>
                </a:lnTo>
                <a:lnTo>
                  <a:pt x="298695" y="152399"/>
                </a:lnTo>
                <a:lnTo>
                  <a:pt x="1253879" y="152399"/>
                </a:lnTo>
                <a:lnTo>
                  <a:pt x="1283341" y="177799"/>
                </a:lnTo>
                <a:lnTo>
                  <a:pt x="1325205" y="215899"/>
                </a:lnTo>
                <a:lnTo>
                  <a:pt x="1351478" y="253999"/>
                </a:lnTo>
                <a:lnTo>
                  <a:pt x="1364095" y="266699"/>
                </a:lnTo>
                <a:lnTo>
                  <a:pt x="1399807" y="304799"/>
                </a:lnTo>
                <a:lnTo>
                  <a:pt x="1421746" y="342899"/>
                </a:lnTo>
                <a:lnTo>
                  <a:pt x="1432139" y="355599"/>
                </a:lnTo>
                <a:lnTo>
                  <a:pt x="1442131" y="368299"/>
                </a:lnTo>
                <a:lnTo>
                  <a:pt x="1451722" y="380999"/>
                </a:lnTo>
                <a:lnTo>
                  <a:pt x="1460911" y="406399"/>
                </a:lnTo>
                <a:lnTo>
                  <a:pt x="1469689" y="419099"/>
                </a:lnTo>
                <a:lnTo>
                  <a:pt x="1478043" y="431799"/>
                </a:lnTo>
                <a:lnTo>
                  <a:pt x="1485974" y="457199"/>
                </a:lnTo>
                <a:lnTo>
                  <a:pt x="1493483" y="469899"/>
                </a:lnTo>
                <a:lnTo>
                  <a:pt x="1500560" y="495299"/>
                </a:lnTo>
                <a:lnTo>
                  <a:pt x="1507196" y="507999"/>
                </a:lnTo>
                <a:lnTo>
                  <a:pt x="1513392" y="520699"/>
                </a:lnTo>
                <a:lnTo>
                  <a:pt x="1519148" y="546099"/>
                </a:lnTo>
                <a:lnTo>
                  <a:pt x="1524456" y="558799"/>
                </a:lnTo>
                <a:lnTo>
                  <a:pt x="1529311" y="584199"/>
                </a:lnTo>
                <a:lnTo>
                  <a:pt x="1533711" y="596899"/>
                </a:lnTo>
                <a:lnTo>
                  <a:pt x="1537658" y="622299"/>
                </a:lnTo>
                <a:lnTo>
                  <a:pt x="1541147" y="634999"/>
                </a:lnTo>
                <a:lnTo>
                  <a:pt x="1544173" y="660399"/>
                </a:lnTo>
                <a:lnTo>
                  <a:pt x="1546736" y="673099"/>
                </a:lnTo>
                <a:lnTo>
                  <a:pt x="1548836" y="698499"/>
                </a:lnTo>
                <a:lnTo>
                  <a:pt x="1550472" y="711199"/>
                </a:lnTo>
                <a:lnTo>
                  <a:pt x="1551640" y="736599"/>
                </a:lnTo>
                <a:lnTo>
                  <a:pt x="1552341" y="749299"/>
                </a:lnTo>
                <a:lnTo>
                  <a:pt x="1552574" y="774699"/>
                </a:lnTo>
                <a:lnTo>
                  <a:pt x="1552341" y="787399"/>
                </a:lnTo>
                <a:lnTo>
                  <a:pt x="1551640" y="812799"/>
                </a:lnTo>
                <a:lnTo>
                  <a:pt x="1550472" y="825499"/>
                </a:lnTo>
                <a:lnTo>
                  <a:pt x="1548836" y="850899"/>
                </a:lnTo>
                <a:lnTo>
                  <a:pt x="1546736" y="863599"/>
                </a:lnTo>
                <a:lnTo>
                  <a:pt x="1544173" y="888999"/>
                </a:lnTo>
                <a:lnTo>
                  <a:pt x="1541147" y="901699"/>
                </a:lnTo>
                <a:lnTo>
                  <a:pt x="1537658" y="927099"/>
                </a:lnTo>
                <a:lnTo>
                  <a:pt x="1533711" y="939799"/>
                </a:lnTo>
                <a:lnTo>
                  <a:pt x="1529310" y="952499"/>
                </a:lnTo>
                <a:lnTo>
                  <a:pt x="1524456" y="977899"/>
                </a:lnTo>
                <a:lnTo>
                  <a:pt x="1519148" y="990599"/>
                </a:lnTo>
                <a:lnTo>
                  <a:pt x="1513392" y="1015999"/>
                </a:lnTo>
                <a:lnTo>
                  <a:pt x="1507196" y="1028699"/>
                </a:lnTo>
                <a:lnTo>
                  <a:pt x="1500560" y="1054099"/>
                </a:lnTo>
                <a:lnTo>
                  <a:pt x="1493483" y="1066799"/>
                </a:lnTo>
                <a:lnTo>
                  <a:pt x="1485974" y="1079499"/>
                </a:lnTo>
                <a:lnTo>
                  <a:pt x="1478043" y="1104899"/>
                </a:lnTo>
                <a:lnTo>
                  <a:pt x="1469689" y="1117599"/>
                </a:lnTo>
                <a:lnTo>
                  <a:pt x="1460911" y="1130299"/>
                </a:lnTo>
                <a:lnTo>
                  <a:pt x="1451722" y="1155699"/>
                </a:lnTo>
                <a:lnTo>
                  <a:pt x="1442131" y="1168399"/>
                </a:lnTo>
                <a:lnTo>
                  <a:pt x="1432139" y="1181099"/>
                </a:lnTo>
                <a:lnTo>
                  <a:pt x="1421746" y="1206499"/>
                </a:lnTo>
                <a:lnTo>
                  <a:pt x="1410965" y="1219199"/>
                </a:lnTo>
                <a:lnTo>
                  <a:pt x="1399807" y="1231899"/>
                </a:lnTo>
                <a:lnTo>
                  <a:pt x="1388274" y="1244599"/>
                </a:lnTo>
                <a:lnTo>
                  <a:pt x="1376365" y="1257299"/>
                </a:lnTo>
                <a:lnTo>
                  <a:pt x="1364095" y="1282699"/>
                </a:lnTo>
                <a:lnTo>
                  <a:pt x="1325205" y="1320799"/>
                </a:lnTo>
                <a:lnTo>
                  <a:pt x="1283341" y="1358899"/>
                </a:lnTo>
                <a:lnTo>
                  <a:pt x="1253879" y="1384299"/>
                </a:lnTo>
                <a:lnTo>
                  <a:pt x="1238721" y="1396999"/>
                </a:lnTo>
                <a:lnTo>
                  <a:pt x="1223285" y="1409699"/>
                </a:lnTo>
                <a:close/>
              </a:path>
              <a:path w="1552575" h="1549400">
                <a:moveTo>
                  <a:pt x="1142226" y="1460499"/>
                </a:moveTo>
                <a:lnTo>
                  <a:pt x="410348" y="1460499"/>
                </a:lnTo>
                <a:lnTo>
                  <a:pt x="393651" y="1447799"/>
                </a:lnTo>
                <a:lnTo>
                  <a:pt x="377195" y="1435099"/>
                </a:lnTo>
                <a:lnTo>
                  <a:pt x="360980" y="1422399"/>
                </a:lnTo>
                <a:lnTo>
                  <a:pt x="345005" y="1409699"/>
                </a:lnTo>
                <a:lnTo>
                  <a:pt x="1207569" y="1409699"/>
                </a:lnTo>
                <a:lnTo>
                  <a:pt x="1191594" y="1422399"/>
                </a:lnTo>
                <a:lnTo>
                  <a:pt x="1175379" y="1435099"/>
                </a:lnTo>
                <a:lnTo>
                  <a:pt x="1158923" y="1447799"/>
                </a:lnTo>
                <a:lnTo>
                  <a:pt x="1142226" y="1460499"/>
                </a:lnTo>
                <a:close/>
              </a:path>
              <a:path w="1552575" h="1549400">
                <a:moveTo>
                  <a:pt x="1090876" y="1485899"/>
                </a:moveTo>
                <a:lnTo>
                  <a:pt x="461698" y="1485899"/>
                </a:lnTo>
                <a:lnTo>
                  <a:pt x="427264" y="1460499"/>
                </a:lnTo>
                <a:lnTo>
                  <a:pt x="1125310" y="1460499"/>
                </a:lnTo>
                <a:lnTo>
                  <a:pt x="1090876" y="1485899"/>
                </a:lnTo>
                <a:close/>
              </a:path>
              <a:path w="1552575" h="1549400">
                <a:moveTo>
                  <a:pt x="1055664" y="1498599"/>
                </a:moveTo>
                <a:lnTo>
                  <a:pt x="496910" y="1498599"/>
                </a:lnTo>
                <a:lnTo>
                  <a:pt x="479215" y="1485899"/>
                </a:lnTo>
                <a:lnTo>
                  <a:pt x="1073359" y="1485899"/>
                </a:lnTo>
                <a:lnTo>
                  <a:pt x="1055664" y="1498599"/>
                </a:lnTo>
                <a:close/>
              </a:path>
              <a:path w="1552575" h="1549400">
                <a:moveTo>
                  <a:pt x="1019800" y="1511299"/>
                </a:moveTo>
                <a:lnTo>
                  <a:pt x="532774" y="1511299"/>
                </a:lnTo>
                <a:lnTo>
                  <a:pt x="514763" y="1498599"/>
                </a:lnTo>
                <a:lnTo>
                  <a:pt x="1037810" y="1498599"/>
                </a:lnTo>
                <a:lnTo>
                  <a:pt x="1019800" y="1511299"/>
                </a:lnTo>
                <a:close/>
              </a:path>
              <a:path w="1552575" h="1549400">
                <a:moveTo>
                  <a:pt x="983327" y="1523999"/>
                </a:moveTo>
                <a:lnTo>
                  <a:pt x="569247" y="1523999"/>
                </a:lnTo>
                <a:lnTo>
                  <a:pt x="550943" y="1511299"/>
                </a:lnTo>
                <a:lnTo>
                  <a:pt x="1001631" y="1511299"/>
                </a:lnTo>
                <a:lnTo>
                  <a:pt x="983327" y="1523999"/>
                </a:lnTo>
                <a:close/>
              </a:path>
              <a:path w="1552575" h="1549400">
                <a:moveTo>
                  <a:pt x="927733" y="1536699"/>
                </a:moveTo>
                <a:lnTo>
                  <a:pt x="624841" y="1536699"/>
                </a:lnTo>
                <a:lnTo>
                  <a:pt x="606196" y="1523999"/>
                </a:lnTo>
                <a:lnTo>
                  <a:pt x="946378" y="1523999"/>
                </a:lnTo>
                <a:lnTo>
                  <a:pt x="927733" y="1536699"/>
                </a:lnTo>
                <a:close/>
              </a:path>
              <a:path w="1552575" h="1549400">
                <a:moveTo>
                  <a:pt x="833389" y="1549399"/>
                </a:moveTo>
                <a:lnTo>
                  <a:pt x="719185" y="1549399"/>
                </a:lnTo>
                <a:lnTo>
                  <a:pt x="700198" y="1536699"/>
                </a:lnTo>
                <a:lnTo>
                  <a:pt x="852376" y="1536699"/>
                </a:lnTo>
                <a:lnTo>
                  <a:pt x="833389" y="1549399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963903" y="4829175"/>
            <a:ext cx="1552575" cy="1549400"/>
          </a:xfrm>
          <a:custGeom>
            <a:avLst/>
            <a:gdLst/>
            <a:ahLst/>
            <a:cxnLst/>
            <a:rect l="l" t="t" r="r" b="b"/>
            <a:pathLst>
              <a:path w="1552575" h="1549400">
                <a:moveTo>
                  <a:pt x="927733" y="12699"/>
                </a:moveTo>
                <a:lnTo>
                  <a:pt x="624841" y="12699"/>
                </a:lnTo>
                <a:lnTo>
                  <a:pt x="643577" y="0"/>
                </a:lnTo>
                <a:lnTo>
                  <a:pt x="908997" y="0"/>
                </a:lnTo>
                <a:lnTo>
                  <a:pt x="927733" y="12699"/>
                </a:lnTo>
                <a:close/>
              </a:path>
              <a:path w="1552575" h="1549400">
                <a:moveTo>
                  <a:pt x="983327" y="25399"/>
                </a:moveTo>
                <a:lnTo>
                  <a:pt x="569247" y="25399"/>
                </a:lnTo>
                <a:lnTo>
                  <a:pt x="587664" y="12699"/>
                </a:lnTo>
                <a:lnTo>
                  <a:pt x="964909" y="12699"/>
                </a:lnTo>
                <a:lnTo>
                  <a:pt x="983327" y="25399"/>
                </a:lnTo>
                <a:close/>
              </a:path>
              <a:path w="1552575" h="1549400">
                <a:moveTo>
                  <a:pt x="1019800" y="38099"/>
                </a:moveTo>
                <a:lnTo>
                  <a:pt x="532774" y="38099"/>
                </a:lnTo>
                <a:lnTo>
                  <a:pt x="550943" y="25399"/>
                </a:lnTo>
                <a:lnTo>
                  <a:pt x="1001631" y="25399"/>
                </a:lnTo>
                <a:lnTo>
                  <a:pt x="1019800" y="38099"/>
                </a:lnTo>
                <a:close/>
              </a:path>
              <a:path w="1552575" h="1549400">
                <a:moveTo>
                  <a:pt x="1055664" y="50799"/>
                </a:moveTo>
                <a:lnTo>
                  <a:pt x="496910" y="50799"/>
                </a:lnTo>
                <a:lnTo>
                  <a:pt x="514763" y="38099"/>
                </a:lnTo>
                <a:lnTo>
                  <a:pt x="1037810" y="38099"/>
                </a:lnTo>
                <a:lnTo>
                  <a:pt x="1055664" y="50799"/>
                </a:lnTo>
                <a:close/>
              </a:path>
              <a:path w="1552575" h="1549400">
                <a:moveTo>
                  <a:pt x="1090876" y="63499"/>
                </a:moveTo>
                <a:lnTo>
                  <a:pt x="461698" y="63499"/>
                </a:lnTo>
                <a:lnTo>
                  <a:pt x="479215" y="50799"/>
                </a:lnTo>
                <a:lnTo>
                  <a:pt x="1073359" y="50799"/>
                </a:lnTo>
                <a:lnTo>
                  <a:pt x="1090876" y="63499"/>
                </a:lnTo>
                <a:close/>
              </a:path>
              <a:path w="1552575" h="1549400">
                <a:moveTo>
                  <a:pt x="1142226" y="88899"/>
                </a:moveTo>
                <a:lnTo>
                  <a:pt x="410348" y="88899"/>
                </a:lnTo>
                <a:lnTo>
                  <a:pt x="444381" y="63499"/>
                </a:lnTo>
                <a:lnTo>
                  <a:pt x="1108193" y="63499"/>
                </a:lnTo>
                <a:lnTo>
                  <a:pt x="1142226" y="88899"/>
                </a:lnTo>
                <a:close/>
              </a:path>
              <a:path w="1552575" h="1549400">
                <a:moveTo>
                  <a:pt x="1238721" y="152399"/>
                </a:moveTo>
                <a:lnTo>
                  <a:pt x="313853" y="152399"/>
                </a:lnTo>
                <a:lnTo>
                  <a:pt x="329289" y="139699"/>
                </a:lnTo>
                <a:lnTo>
                  <a:pt x="345005" y="126999"/>
                </a:lnTo>
                <a:lnTo>
                  <a:pt x="360980" y="114299"/>
                </a:lnTo>
                <a:lnTo>
                  <a:pt x="377195" y="101599"/>
                </a:lnTo>
                <a:lnTo>
                  <a:pt x="393651" y="88899"/>
                </a:lnTo>
                <a:lnTo>
                  <a:pt x="1158923" y="88899"/>
                </a:lnTo>
                <a:lnTo>
                  <a:pt x="1191594" y="114299"/>
                </a:lnTo>
                <a:lnTo>
                  <a:pt x="1223285" y="139699"/>
                </a:lnTo>
                <a:lnTo>
                  <a:pt x="1238721" y="152399"/>
                </a:lnTo>
                <a:close/>
              </a:path>
              <a:path w="1552575" h="1549400">
                <a:moveTo>
                  <a:pt x="1223285" y="1409699"/>
                </a:moveTo>
                <a:lnTo>
                  <a:pt x="329289" y="1409699"/>
                </a:lnTo>
                <a:lnTo>
                  <a:pt x="313853" y="1396999"/>
                </a:lnTo>
                <a:lnTo>
                  <a:pt x="283815" y="1371599"/>
                </a:lnTo>
                <a:lnTo>
                  <a:pt x="254964" y="1346199"/>
                </a:lnTo>
                <a:lnTo>
                  <a:pt x="214059" y="1308099"/>
                </a:lnTo>
                <a:lnTo>
                  <a:pt x="176209" y="1257299"/>
                </a:lnTo>
                <a:lnTo>
                  <a:pt x="164300" y="1244599"/>
                </a:lnTo>
                <a:lnTo>
                  <a:pt x="152767" y="1231899"/>
                </a:lnTo>
                <a:lnTo>
                  <a:pt x="141609" y="1219199"/>
                </a:lnTo>
                <a:lnTo>
                  <a:pt x="130828" y="1206499"/>
                </a:lnTo>
                <a:lnTo>
                  <a:pt x="120434" y="1181099"/>
                </a:lnTo>
                <a:lnTo>
                  <a:pt x="110443" y="1168399"/>
                </a:lnTo>
                <a:lnTo>
                  <a:pt x="100852" y="1155699"/>
                </a:lnTo>
                <a:lnTo>
                  <a:pt x="91663" y="1130299"/>
                </a:lnTo>
                <a:lnTo>
                  <a:pt x="82885" y="1117599"/>
                </a:lnTo>
                <a:lnTo>
                  <a:pt x="74531" y="1104899"/>
                </a:lnTo>
                <a:lnTo>
                  <a:pt x="66599" y="1079499"/>
                </a:lnTo>
                <a:lnTo>
                  <a:pt x="59091" y="1066799"/>
                </a:lnTo>
                <a:lnTo>
                  <a:pt x="52014" y="1054099"/>
                </a:lnTo>
                <a:lnTo>
                  <a:pt x="45378" y="1028699"/>
                </a:lnTo>
                <a:lnTo>
                  <a:pt x="39182" y="1015999"/>
                </a:lnTo>
                <a:lnTo>
                  <a:pt x="33426" y="990599"/>
                </a:lnTo>
                <a:lnTo>
                  <a:pt x="28118" y="977899"/>
                </a:lnTo>
                <a:lnTo>
                  <a:pt x="23263" y="952499"/>
                </a:lnTo>
                <a:lnTo>
                  <a:pt x="18863" y="939799"/>
                </a:lnTo>
                <a:lnTo>
                  <a:pt x="14916" y="927099"/>
                </a:lnTo>
                <a:lnTo>
                  <a:pt x="11427" y="901699"/>
                </a:lnTo>
                <a:lnTo>
                  <a:pt x="8401" y="888999"/>
                </a:lnTo>
                <a:lnTo>
                  <a:pt x="5838" y="863599"/>
                </a:lnTo>
                <a:lnTo>
                  <a:pt x="3738" y="850899"/>
                </a:lnTo>
                <a:lnTo>
                  <a:pt x="2102" y="825499"/>
                </a:lnTo>
                <a:lnTo>
                  <a:pt x="934" y="812799"/>
                </a:lnTo>
                <a:lnTo>
                  <a:pt x="233" y="787399"/>
                </a:lnTo>
                <a:lnTo>
                  <a:pt x="0" y="774699"/>
                </a:lnTo>
                <a:lnTo>
                  <a:pt x="233" y="749299"/>
                </a:lnTo>
                <a:lnTo>
                  <a:pt x="934" y="736599"/>
                </a:lnTo>
                <a:lnTo>
                  <a:pt x="2102" y="711199"/>
                </a:lnTo>
                <a:lnTo>
                  <a:pt x="3738" y="698499"/>
                </a:lnTo>
                <a:lnTo>
                  <a:pt x="5838" y="673099"/>
                </a:lnTo>
                <a:lnTo>
                  <a:pt x="8401" y="660399"/>
                </a:lnTo>
                <a:lnTo>
                  <a:pt x="11427" y="634999"/>
                </a:lnTo>
                <a:lnTo>
                  <a:pt x="14916" y="622299"/>
                </a:lnTo>
                <a:lnTo>
                  <a:pt x="18863" y="596899"/>
                </a:lnTo>
                <a:lnTo>
                  <a:pt x="23263" y="584199"/>
                </a:lnTo>
                <a:lnTo>
                  <a:pt x="28118" y="558799"/>
                </a:lnTo>
                <a:lnTo>
                  <a:pt x="33426" y="546099"/>
                </a:lnTo>
                <a:lnTo>
                  <a:pt x="39182" y="520699"/>
                </a:lnTo>
                <a:lnTo>
                  <a:pt x="45378" y="507999"/>
                </a:lnTo>
                <a:lnTo>
                  <a:pt x="52014" y="495299"/>
                </a:lnTo>
                <a:lnTo>
                  <a:pt x="59091" y="469899"/>
                </a:lnTo>
                <a:lnTo>
                  <a:pt x="66599" y="457199"/>
                </a:lnTo>
                <a:lnTo>
                  <a:pt x="74531" y="431799"/>
                </a:lnTo>
                <a:lnTo>
                  <a:pt x="82885" y="419099"/>
                </a:lnTo>
                <a:lnTo>
                  <a:pt x="91663" y="406399"/>
                </a:lnTo>
                <a:lnTo>
                  <a:pt x="100852" y="380999"/>
                </a:lnTo>
                <a:lnTo>
                  <a:pt x="110443" y="368299"/>
                </a:lnTo>
                <a:lnTo>
                  <a:pt x="120434" y="355599"/>
                </a:lnTo>
                <a:lnTo>
                  <a:pt x="130828" y="342899"/>
                </a:lnTo>
                <a:lnTo>
                  <a:pt x="141609" y="317499"/>
                </a:lnTo>
                <a:lnTo>
                  <a:pt x="176209" y="279399"/>
                </a:lnTo>
                <a:lnTo>
                  <a:pt x="201095" y="253999"/>
                </a:lnTo>
                <a:lnTo>
                  <a:pt x="214059" y="228599"/>
                </a:lnTo>
                <a:lnTo>
                  <a:pt x="254964" y="190499"/>
                </a:lnTo>
                <a:lnTo>
                  <a:pt x="283815" y="165099"/>
                </a:lnTo>
                <a:lnTo>
                  <a:pt x="298695" y="152399"/>
                </a:lnTo>
                <a:lnTo>
                  <a:pt x="1253879" y="152399"/>
                </a:lnTo>
                <a:lnTo>
                  <a:pt x="1283341" y="177799"/>
                </a:lnTo>
                <a:lnTo>
                  <a:pt x="1325205" y="215899"/>
                </a:lnTo>
                <a:lnTo>
                  <a:pt x="1351478" y="253999"/>
                </a:lnTo>
                <a:lnTo>
                  <a:pt x="1364095" y="266699"/>
                </a:lnTo>
                <a:lnTo>
                  <a:pt x="1399807" y="304799"/>
                </a:lnTo>
                <a:lnTo>
                  <a:pt x="1421746" y="342899"/>
                </a:lnTo>
                <a:lnTo>
                  <a:pt x="1432139" y="355599"/>
                </a:lnTo>
                <a:lnTo>
                  <a:pt x="1442131" y="368299"/>
                </a:lnTo>
                <a:lnTo>
                  <a:pt x="1451722" y="380999"/>
                </a:lnTo>
                <a:lnTo>
                  <a:pt x="1460911" y="406399"/>
                </a:lnTo>
                <a:lnTo>
                  <a:pt x="1469689" y="419099"/>
                </a:lnTo>
                <a:lnTo>
                  <a:pt x="1478043" y="431799"/>
                </a:lnTo>
                <a:lnTo>
                  <a:pt x="1485974" y="457199"/>
                </a:lnTo>
                <a:lnTo>
                  <a:pt x="1493483" y="469899"/>
                </a:lnTo>
                <a:lnTo>
                  <a:pt x="1500560" y="495299"/>
                </a:lnTo>
                <a:lnTo>
                  <a:pt x="1507196" y="507999"/>
                </a:lnTo>
                <a:lnTo>
                  <a:pt x="1513392" y="520699"/>
                </a:lnTo>
                <a:lnTo>
                  <a:pt x="1519148" y="546099"/>
                </a:lnTo>
                <a:lnTo>
                  <a:pt x="1524456" y="558799"/>
                </a:lnTo>
                <a:lnTo>
                  <a:pt x="1529311" y="584199"/>
                </a:lnTo>
                <a:lnTo>
                  <a:pt x="1533711" y="596899"/>
                </a:lnTo>
                <a:lnTo>
                  <a:pt x="1537658" y="622299"/>
                </a:lnTo>
                <a:lnTo>
                  <a:pt x="1541147" y="634999"/>
                </a:lnTo>
                <a:lnTo>
                  <a:pt x="1544173" y="660399"/>
                </a:lnTo>
                <a:lnTo>
                  <a:pt x="1546736" y="673099"/>
                </a:lnTo>
                <a:lnTo>
                  <a:pt x="1548836" y="698499"/>
                </a:lnTo>
                <a:lnTo>
                  <a:pt x="1550472" y="711199"/>
                </a:lnTo>
                <a:lnTo>
                  <a:pt x="1551640" y="736599"/>
                </a:lnTo>
                <a:lnTo>
                  <a:pt x="1552341" y="749299"/>
                </a:lnTo>
                <a:lnTo>
                  <a:pt x="1552574" y="774699"/>
                </a:lnTo>
                <a:lnTo>
                  <a:pt x="1552341" y="787399"/>
                </a:lnTo>
                <a:lnTo>
                  <a:pt x="1551640" y="812799"/>
                </a:lnTo>
                <a:lnTo>
                  <a:pt x="1550472" y="825499"/>
                </a:lnTo>
                <a:lnTo>
                  <a:pt x="1548836" y="850899"/>
                </a:lnTo>
                <a:lnTo>
                  <a:pt x="1546736" y="863599"/>
                </a:lnTo>
                <a:lnTo>
                  <a:pt x="1544173" y="888999"/>
                </a:lnTo>
                <a:lnTo>
                  <a:pt x="1541147" y="901699"/>
                </a:lnTo>
                <a:lnTo>
                  <a:pt x="1537658" y="927099"/>
                </a:lnTo>
                <a:lnTo>
                  <a:pt x="1533711" y="939799"/>
                </a:lnTo>
                <a:lnTo>
                  <a:pt x="1529310" y="952499"/>
                </a:lnTo>
                <a:lnTo>
                  <a:pt x="1524456" y="977899"/>
                </a:lnTo>
                <a:lnTo>
                  <a:pt x="1519148" y="990599"/>
                </a:lnTo>
                <a:lnTo>
                  <a:pt x="1513392" y="1015999"/>
                </a:lnTo>
                <a:lnTo>
                  <a:pt x="1507196" y="1028699"/>
                </a:lnTo>
                <a:lnTo>
                  <a:pt x="1500560" y="1054099"/>
                </a:lnTo>
                <a:lnTo>
                  <a:pt x="1493483" y="1066799"/>
                </a:lnTo>
                <a:lnTo>
                  <a:pt x="1485974" y="1079499"/>
                </a:lnTo>
                <a:lnTo>
                  <a:pt x="1478043" y="1104899"/>
                </a:lnTo>
                <a:lnTo>
                  <a:pt x="1469689" y="1117599"/>
                </a:lnTo>
                <a:lnTo>
                  <a:pt x="1460911" y="1130299"/>
                </a:lnTo>
                <a:lnTo>
                  <a:pt x="1451722" y="1155699"/>
                </a:lnTo>
                <a:lnTo>
                  <a:pt x="1442131" y="1168399"/>
                </a:lnTo>
                <a:lnTo>
                  <a:pt x="1432139" y="1181099"/>
                </a:lnTo>
                <a:lnTo>
                  <a:pt x="1421746" y="1206499"/>
                </a:lnTo>
                <a:lnTo>
                  <a:pt x="1410965" y="1219199"/>
                </a:lnTo>
                <a:lnTo>
                  <a:pt x="1399807" y="1231899"/>
                </a:lnTo>
                <a:lnTo>
                  <a:pt x="1388274" y="1244599"/>
                </a:lnTo>
                <a:lnTo>
                  <a:pt x="1376365" y="1257299"/>
                </a:lnTo>
                <a:lnTo>
                  <a:pt x="1364095" y="1282699"/>
                </a:lnTo>
                <a:lnTo>
                  <a:pt x="1325205" y="1320799"/>
                </a:lnTo>
                <a:lnTo>
                  <a:pt x="1283341" y="1358899"/>
                </a:lnTo>
                <a:lnTo>
                  <a:pt x="1253879" y="1384299"/>
                </a:lnTo>
                <a:lnTo>
                  <a:pt x="1238721" y="1396999"/>
                </a:lnTo>
                <a:lnTo>
                  <a:pt x="1223285" y="1409699"/>
                </a:lnTo>
                <a:close/>
              </a:path>
              <a:path w="1552575" h="1549400">
                <a:moveTo>
                  <a:pt x="1142226" y="1460499"/>
                </a:moveTo>
                <a:lnTo>
                  <a:pt x="410348" y="1460499"/>
                </a:lnTo>
                <a:lnTo>
                  <a:pt x="393651" y="1447799"/>
                </a:lnTo>
                <a:lnTo>
                  <a:pt x="377195" y="1435099"/>
                </a:lnTo>
                <a:lnTo>
                  <a:pt x="360980" y="1422399"/>
                </a:lnTo>
                <a:lnTo>
                  <a:pt x="345005" y="1409699"/>
                </a:lnTo>
                <a:lnTo>
                  <a:pt x="1207569" y="1409699"/>
                </a:lnTo>
                <a:lnTo>
                  <a:pt x="1191594" y="1422399"/>
                </a:lnTo>
                <a:lnTo>
                  <a:pt x="1175379" y="1435099"/>
                </a:lnTo>
                <a:lnTo>
                  <a:pt x="1158923" y="1447799"/>
                </a:lnTo>
                <a:lnTo>
                  <a:pt x="1142226" y="1460499"/>
                </a:lnTo>
                <a:close/>
              </a:path>
              <a:path w="1552575" h="1549400">
                <a:moveTo>
                  <a:pt x="1090876" y="1485899"/>
                </a:moveTo>
                <a:lnTo>
                  <a:pt x="461698" y="1485899"/>
                </a:lnTo>
                <a:lnTo>
                  <a:pt x="427264" y="1460499"/>
                </a:lnTo>
                <a:lnTo>
                  <a:pt x="1125310" y="1460499"/>
                </a:lnTo>
                <a:lnTo>
                  <a:pt x="1090876" y="1485899"/>
                </a:lnTo>
                <a:close/>
              </a:path>
              <a:path w="1552575" h="1549400">
                <a:moveTo>
                  <a:pt x="1055664" y="1498599"/>
                </a:moveTo>
                <a:lnTo>
                  <a:pt x="496910" y="1498599"/>
                </a:lnTo>
                <a:lnTo>
                  <a:pt x="479215" y="1485899"/>
                </a:lnTo>
                <a:lnTo>
                  <a:pt x="1073359" y="1485899"/>
                </a:lnTo>
                <a:lnTo>
                  <a:pt x="1055664" y="1498599"/>
                </a:lnTo>
                <a:close/>
              </a:path>
              <a:path w="1552575" h="1549400">
                <a:moveTo>
                  <a:pt x="1019800" y="1511299"/>
                </a:moveTo>
                <a:lnTo>
                  <a:pt x="532774" y="1511299"/>
                </a:lnTo>
                <a:lnTo>
                  <a:pt x="514763" y="1498599"/>
                </a:lnTo>
                <a:lnTo>
                  <a:pt x="1037810" y="1498599"/>
                </a:lnTo>
                <a:lnTo>
                  <a:pt x="1019800" y="1511299"/>
                </a:lnTo>
                <a:close/>
              </a:path>
              <a:path w="1552575" h="1549400">
                <a:moveTo>
                  <a:pt x="983327" y="1523999"/>
                </a:moveTo>
                <a:lnTo>
                  <a:pt x="569247" y="1523999"/>
                </a:lnTo>
                <a:lnTo>
                  <a:pt x="550943" y="1511299"/>
                </a:lnTo>
                <a:lnTo>
                  <a:pt x="1001631" y="1511299"/>
                </a:lnTo>
                <a:lnTo>
                  <a:pt x="983327" y="1523999"/>
                </a:lnTo>
                <a:close/>
              </a:path>
              <a:path w="1552575" h="1549400">
                <a:moveTo>
                  <a:pt x="927733" y="1536699"/>
                </a:moveTo>
                <a:lnTo>
                  <a:pt x="624841" y="1536699"/>
                </a:lnTo>
                <a:lnTo>
                  <a:pt x="606196" y="1523999"/>
                </a:lnTo>
                <a:lnTo>
                  <a:pt x="946378" y="1523999"/>
                </a:lnTo>
                <a:lnTo>
                  <a:pt x="927733" y="1536699"/>
                </a:lnTo>
                <a:close/>
              </a:path>
              <a:path w="1552575" h="1549400">
                <a:moveTo>
                  <a:pt x="833389" y="1549399"/>
                </a:moveTo>
                <a:lnTo>
                  <a:pt x="719185" y="1549399"/>
                </a:lnTo>
                <a:lnTo>
                  <a:pt x="700198" y="1536699"/>
                </a:lnTo>
                <a:lnTo>
                  <a:pt x="852376" y="1536699"/>
                </a:lnTo>
                <a:lnTo>
                  <a:pt x="833389" y="1549399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704803" y="4829175"/>
            <a:ext cx="1552575" cy="1549400"/>
          </a:xfrm>
          <a:custGeom>
            <a:avLst/>
            <a:gdLst/>
            <a:ahLst/>
            <a:cxnLst/>
            <a:rect l="l" t="t" r="r" b="b"/>
            <a:pathLst>
              <a:path w="1552575" h="1549400">
                <a:moveTo>
                  <a:pt x="927733" y="12699"/>
                </a:moveTo>
                <a:lnTo>
                  <a:pt x="624841" y="12699"/>
                </a:lnTo>
                <a:lnTo>
                  <a:pt x="643577" y="0"/>
                </a:lnTo>
                <a:lnTo>
                  <a:pt x="908997" y="0"/>
                </a:lnTo>
                <a:lnTo>
                  <a:pt x="927733" y="12699"/>
                </a:lnTo>
                <a:close/>
              </a:path>
              <a:path w="1552575" h="1549400">
                <a:moveTo>
                  <a:pt x="983327" y="25399"/>
                </a:moveTo>
                <a:lnTo>
                  <a:pt x="569247" y="25399"/>
                </a:lnTo>
                <a:lnTo>
                  <a:pt x="587664" y="12699"/>
                </a:lnTo>
                <a:lnTo>
                  <a:pt x="964909" y="12699"/>
                </a:lnTo>
                <a:lnTo>
                  <a:pt x="983327" y="25399"/>
                </a:lnTo>
                <a:close/>
              </a:path>
              <a:path w="1552575" h="1549400">
                <a:moveTo>
                  <a:pt x="1019800" y="38099"/>
                </a:moveTo>
                <a:lnTo>
                  <a:pt x="532774" y="38099"/>
                </a:lnTo>
                <a:lnTo>
                  <a:pt x="550943" y="25399"/>
                </a:lnTo>
                <a:lnTo>
                  <a:pt x="1001631" y="25399"/>
                </a:lnTo>
                <a:lnTo>
                  <a:pt x="1019800" y="38099"/>
                </a:lnTo>
                <a:close/>
              </a:path>
              <a:path w="1552575" h="1549400">
                <a:moveTo>
                  <a:pt x="1055664" y="50799"/>
                </a:moveTo>
                <a:lnTo>
                  <a:pt x="496910" y="50799"/>
                </a:lnTo>
                <a:lnTo>
                  <a:pt x="514763" y="38099"/>
                </a:lnTo>
                <a:lnTo>
                  <a:pt x="1037810" y="38099"/>
                </a:lnTo>
                <a:lnTo>
                  <a:pt x="1055664" y="50799"/>
                </a:lnTo>
                <a:close/>
              </a:path>
              <a:path w="1552575" h="1549400">
                <a:moveTo>
                  <a:pt x="1090876" y="63499"/>
                </a:moveTo>
                <a:lnTo>
                  <a:pt x="461698" y="63499"/>
                </a:lnTo>
                <a:lnTo>
                  <a:pt x="479215" y="50799"/>
                </a:lnTo>
                <a:lnTo>
                  <a:pt x="1073359" y="50799"/>
                </a:lnTo>
                <a:lnTo>
                  <a:pt x="1090876" y="63499"/>
                </a:lnTo>
                <a:close/>
              </a:path>
              <a:path w="1552575" h="1549400">
                <a:moveTo>
                  <a:pt x="1142226" y="88899"/>
                </a:moveTo>
                <a:lnTo>
                  <a:pt x="410348" y="88899"/>
                </a:lnTo>
                <a:lnTo>
                  <a:pt x="444381" y="63499"/>
                </a:lnTo>
                <a:lnTo>
                  <a:pt x="1108193" y="63499"/>
                </a:lnTo>
                <a:lnTo>
                  <a:pt x="1142226" y="88899"/>
                </a:lnTo>
                <a:close/>
              </a:path>
              <a:path w="1552575" h="1549400">
                <a:moveTo>
                  <a:pt x="1238721" y="152399"/>
                </a:moveTo>
                <a:lnTo>
                  <a:pt x="313853" y="152399"/>
                </a:lnTo>
                <a:lnTo>
                  <a:pt x="329289" y="139699"/>
                </a:lnTo>
                <a:lnTo>
                  <a:pt x="345005" y="126999"/>
                </a:lnTo>
                <a:lnTo>
                  <a:pt x="360980" y="114299"/>
                </a:lnTo>
                <a:lnTo>
                  <a:pt x="377195" y="101599"/>
                </a:lnTo>
                <a:lnTo>
                  <a:pt x="393651" y="88899"/>
                </a:lnTo>
                <a:lnTo>
                  <a:pt x="1158923" y="88899"/>
                </a:lnTo>
                <a:lnTo>
                  <a:pt x="1191594" y="114299"/>
                </a:lnTo>
                <a:lnTo>
                  <a:pt x="1223285" y="139699"/>
                </a:lnTo>
                <a:lnTo>
                  <a:pt x="1238721" y="152399"/>
                </a:lnTo>
                <a:close/>
              </a:path>
              <a:path w="1552575" h="1549400">
                <a:moveTo>
                  <a:pt x="1223285" y="1409699"/>
                </a:moveTo>
                <a:lnTo>
                  <a:pt x="329289" y="1409699"/>
                </a:lnTo>
                <a:lnTo>
                  <a:pt x="313853" y="1396999"/>
                </a:lnTo>
                <a:lnTo>
                  <a:pt x="283815" y="1371599"/>
                </a:lnTo>
                <a:lnTo>
                  <a:pt x="254964" y="1346199"/>
                </a:lnTo>
                <a:lnTo>
                  <a:pt x="214059" y="1308099"/>
                </a:lnTo>
                <a:lnTo>
                  <a:pt x="176209" y="1257299"/>
                </a:lnTo>
                <a:lnTo>
                  <a:pt x="164300" y="1244599"/>
                </a:lnTo>
                <a:lnTo>
                  <a:pt x="152767" y="1231899"/>
                </a:lnTo>
                <a:lnTo>
                  <a:pt x="141609" y="1219199"/>
                </a:lnTo>
                <a:lnTo>
                  <a:pt x="130828" y="1206499"/>
                </a:lnTo>
                <a:lnTo>
                  <a:pt x="120434" y="1181099"/>
                </a:lnTo>
                <a:lnTo>
                  <a:pt x="110443" y="1168399"/>
                </a:lnTo>
                <a:lnTo>
                  <a:pt x="100852" y="1155699"/>
                </a:lnTo>
                <a:lnTo>
                  <a:pt x="91663" y="1130299"/>
                </a:lnTo>
                <a:lnTo>
                  <a:pt x="82885" y="1117599"/>
                </a:lnTo>
                <a:lnTo>
                  <a:pt x="74531" y="1104899"/>
                </a:lnTo>
                <a:lnTo>
                  <a:pt x="66599" y="1079499"/>
                </a:lnTo>
                <a:lnTo>
                  <a:pt x="59091" y="1066799"/>
                </a:lnTo>
                <a:lnTo>
                  <a:pt x="52014" y="1054099"/>
                </a:lnTo>
                <a:lnTo>
                  <a:pt x="45378" y="1028699"/>
                </a:lnTo>
                <a:lnTo>
                  <a:pt x="39182" y="1015999"/>
                </a:lnTo>
                <a:lnTo>
                  <a:pt x="33426" y="990599"/>
                </a:lnTo>
                <a:lnTo>
                  <a:pt x="28118" y="977899"/>
                </a:lnTo>
                <a:lnTo>
                  <a:pt x="23263" y="952499"/>
                </a:lnTo>
                <a:lnTo>
                  <a:pt x="18863" y="939799"/>
                </a:lnTo>
                <a:lnTo>
                  <a:pt x="14916" y="927099"/>
                </a:lnTo>
                <a:lnTo>
                  <a:pt x="11427" y="901699"/>
                </a:lnTo>
                <a:lnTo>
                  <a:pt x="8401" y="888999"/>
                </a:lnTo>
                <a:lnTo>
                  <a:pt x="5838" y="863599"/>
                </a:lnTo>
                <a:lnTo>
                  <a:pt x="3738" y="850899"/>
                </a:lnTo>
                <a:lnTo>
                  <a:pt x="2102" y="825499"/>
                </a:lnTo>
                <a:lnTo>
                  <a:pt x="934" y="812799"/>
                </a:lnTo>
                <a:lnTo>
                  <a:pt x="233" y="787399"/>
                </a:lnTo>
                <a:lnTo>
                  <a:pt x="0" y="774699"/>
                </a:lnTo>
                <a:lnTo>
                  <a:pt x="233" y="749299"/>
                </a:lnTo>
                <a:lnTo>
                  <a:pt x="934" y="736599"/>
                </a:lnTo>
                <a:lnTo>
                  <a:pt x="2102" y="711199"/>
                </a:lnTo>
                <a:lnTo>
                  <a:pt x="3738" y="698499"/>
                </a:lnTo>
                <a:lnTo>
                  <a:pt x="5838" y="673099"/>
                </a:lnTo>
                <a:lnTo>
                  <a:pt x="8401" y="660399"/>
                </a:lnTo>
                <a:lnTo>
                  <a:pt x="11427" y="634999"/>
                </a:lnTo>
                <a:lnTo>
                  <a:pt x="14916" y="622299"/>
                </a:lnTo>
                <a:lnTo>
                  <a:pt x="18863" y="596899"/>
                </a:lnTo>
                <a:lnTo>
                  <a:pt x="23263" y="584199"/>
                </a:lnTo>
                <a:lnTo>
                  <a:pt x="28118" y="558799"/>
                </a:lnTo>
                <a:lnTo>
                  <a:pt x="33426" y="546099"/>
                </a:lnTo>
                <a:lnTo>
                  <a:pt x="39182" y="520699"/>
                </a:lnTo>
                <a:lnTo>
                  <a:pt x="45378" y="507999"/>
                </a:lnTo>
                <a:lnTo>
                  <a:pt x="52014" y="495299"/>
                </a:lnTo>
                <a:lnTo>
                  <a:pt x="59091" y="469899"/>
                </a:lnTo>
                <a:lnTo>
                  <a:pt x="66599" y="457199"/>
                </a:lnTo>
                <a:lnTo>
                  <a:pt x="74531" y="431799"/>
                </a:lnTo>
                <a:lnTo>
                  <a:pt x="82885" y="419099"/>
                </a:lnTo>
                <a:lnTo>
                  <a:pt x="91663" y="406399"/>
                </a:lnTo>
                <a:lnTo>
                  <a:pt x="100852" y="380999"/>
                </a:lnTo>
                <a:lnTo>
                  <a:pt x="110443" y="368299"/>
                </a:lnTo>
                <a:lnTo>
                  <a:pt x="120434" y="355599"/>
                </a:lnTo>
                <a:lnTo>
                  <a:pt x="130828" y="342899"/>
                </a:lnTo>
                <a:lnTo>
                  <a:pt x="141609" y="317499"/>
                </a:lnTo>
                <a:lnTo>
                  <a:pt x="176209" y="279399"/>
                </a:lnTo>
                <a:lnTo>
                  <a:pt x="201095" y="253999"/>
                </a:lnTo>
                <a:lnTo>
                  <a:pt x="214059" y="228599"/>
                </a:lnTo>
                <a:lnTo>
                  <a:pt x="254964" y="190499"/>
                </a:lnTo>
                <a:lnTo>
                  <a:pt x="283815" y="165099"/>
                </a:lnTo>
                <a:lnTo>
                  <a:pt x="298695" y="152399"/>
                </a:lnTo>
                <a:lnTo>
                  <a:pt x="1253879" y="152399"/>
                </a:lnTo>
                <a:lnTo>
                  <a:pt x="1283341" y="177799"/>
                </a:lnTo>
                <a:lnTo>
                  <a:pt x="1325205" y="215899"/>
                </a:lnTo>
                <a:lnTo>
                  <a:pt x="1351478" y="253999"/>
                </a:lnTo>
                <a:lnTo>
                  <a:pt x="1364095" y="266699"/>
                </a:lnTo>
                <a:lnTo>
                  <a:pt x="1399807" y="304799"/>
                </a:lnTo>
                <a:lnTo>
                  <a:pt x="1421746" y="342899"/>
                </a:lnTo>
                <a:lnTo>
                  <a:pt x="1432139" y="355599"/>
                </a:lnTo>
                <a:lnTo>
                  <a:pt x="1442131" y="368299"/>
                </a:lnTo>
                <a:lnTo>
                  <a:pt x="1451722" y="380999"/>
                </a:lnTo>
                <a:lnTo>
                  <a:pt x="1460911" y="406399"/>
                </a:lnTo>
                <a:lnTo>
                  <a:pt x="1469689" y="419099"/>
                </a:lnTo>
                <a:lnTo>
                  <a:pt x="1478043" y="431799"/>
                </a:lnTo>
                <a:lnTo>
                  <a:pt x="1485974" y="457199"/>
                </a:lnTo>
                <a:lnTo>
                  <a:pt x="1493483" y="469899"/>
                </a:lnTo>
                <a:lnTo>
                  <a:pt x="1500560" y="495299"/>
                </a:lnTo>
                <a:lnTo>
                  <a:pt x="1507196" y="507999"/>
                </a:lnTo>
                <a:lnTo>
                  <a:pt x="1513392" y="520699"/>
                </a:lnTo>
                <a:lnTo>
                  <a:pt x="1519148" y="546099"/>
                </a:lnTo>
                <a:lnTo>
                  <a:pt x="1524456" y="558799"/>
                </a:lnTo>
                <a:lnTo>
                  <a:pt x="1529311" y="584199"/>
                </a:lnTo>
                <a:lnTo>
                  <a:pt x="1533711" y="596899"/>
                </a:lnTo>
                <a:lnTo>
                  <a:pt x="1537658" y="622299"/>
                </a:lnTo>
                <a:lnTo>
                  <a:pt x="1541147" y="634999"/>
                </a:lnTo>
                <a:lnTo>
                  <a:pt x="1544173" y="660399"/>
                </a:lnTo>
                <a:lnTo>
                  <a:pt x="1546736" y="673099"/>
                </a:lnTo>
                <a:lnTo>
                  <a:pt x="1548836" y="698499"/>
                </a:lnTo>
                <a:lnTo>
                  <a:pt x="1550472" y="711199"/>
                </a:lnTo>
                <a:lnTo>
                  <a:pt x="1551640" y="736599"/>
                </a:lnTo>
                <a:lnTo>
                  <a:pt x="1552341" y="749299"/>
                </a:lnTo>
                <a:lnTo>
                  <a:pt x="1552574" y="774699"/>
                </a:lnTo>
                <a:lnTo>
                  <a:pt x="1552341" y="787399"/>
                </a:lnTo>
                <a:lnTo>
                  <a:pt x="1551640" y="812799"/>
                </a:lnTo>
                <a:lnTo>
                  <a:pt x="1550472" y="825499"/>
                </a:lnTo>
                <a:lnTo>
                  <a:pt x="1548836" y="850899"/>
                </a:lnTo>
                <a:lnTo>
                  <a:pt x="1546736" y="863599"/>
                </a:lnTo>
                <a:lnTo>
                  <a:pt x="1544173" y="888999"/>
                </a:lnTo>
                <a:lnTo>
                  <a:pt x="1541147" y="901699"/>
                </a:lnTo>
                <a:lnTo>
                  <a:pt x="1537658" y="927099"/>
                </a:lnTo>
                <a:lnTo>
                  <a:pt x="1533711" y="939799"/>
                </a:lnTo>
                <a:lnTo>
                  <a:pt x="1529310" y="952499"/>
                </a:lnTo>
                <a:lnTo>
                  <a:pt x="1524456" y="977899"/>
                </a:lnTo>
                <a:lnTo>
                  <a:pt x="1519148" y="990599"/>
                </a:lnTo>
                <a:lnTo>
                  <a:pt x="1513392" y="1015999"/>
                </a:lnTo>
                <a:lnTo>
                  <a:pt x="1507196" y="1028699"/>
                </a:lnTo>
                <a:lnTo>
                  <a:pt x="1500560" y="1054099"/>
                </a:lnTo>
                <a:lnTo>
                  <a:pt x="1493483" y="1066799"/>
                </a:lnTo>
                <a:lnTo>
                  <a:pt x="1485974" y="1079499"/>
                </a:lnTo>
                <a:lnTo>
                  <a:pt x="1478043" y="1104899"/>
                </a:lnTo>
                <a:lnTo>
                  <a:pt x="1469689" y="1117599"/>
                </a:lnTo>
                <a:lnTo>
                  <a:pt x="1460911" y="1130299"/>
                </a:lnTo>
                <a:lnTo>
                  <a:pt x="1451722" y="1155699"/>
                </a:lnTo>
                <a:lnTo>
                  <a:pt x="1442131" y="1168399"/>
                </a:lnTo>
                <a:lnTo>
                  <a:pt x="1432139" y="1181099"/>
                </a:lnTo>
                <a:lnTo>
                  <a:pt x="1421746" y="1206499"/>
                </a:lnTo>
                <a:lnTo>
                  <a:pt x="1410965" y="1219199"/>
                </a:lnTo>
                <a:lnTo>
                  <a:pt x="1399807" y="1231899"/>
                </a:lnTo>
                <a:lnTo>
                  <a:pt x="1388274" y="1244599"/>
                </a:lnTo>
                <a:lnTo>
                  <a:pt x="1376365" y="1257299"/>
                </a:lnTo>
                <a:lnTo>
                  <a:pt x="1364095" y="1282699"/>
                </a:lnTo>
                <a:lnTo>
                  <a:pt x="1325205" y="1320799"/>
                </a:lnTo>
                <a:lnTo>
                  <a:pt x="1283341" y="1358899"/>
                </a:lnTo>
                <a:lnTo>
                  <a:pt x="1253879" y="1384299"/>
                </a:lnTo>
                <a:lnTo>
                  <a:pt x="1238721" y="1396999"/>
                </a:lnTo>
                <a:lnTo>
                  <a:pt x="1223285" y="1409699"/>
                </a:lnTo>
                <a:close/>
              </a:path>
              <a:path w="1552575" h="1549400">
                <a:moveTo>
                  <a:pt x="1142226" y="1460499"/>
                </a:moveTo>
                <a:lnTo>
                  <a:pt x="410348" y="1460499"/>
                </a:lnTo>
                <a:lnTo>
                  <a:pt x="393651" y="1447799"/>
                </a:lnTo>
                <a:lnTo>
                  <a:pt x="377195" y="1435099"/>
                </a:lnTo>
                <a:lnTo>
                  <a:pt x="360980" y="1422399"/>
                </a:lnTo>
                <a:lnTo>
                  <a:pt x="345005" y="1409699"/>
                </a:lnTo>
                <a:lnTo>
                  <a:pt x="1207569" y="1409699"/>
                </a:lnTo>
                <a:lnTo>
                  <a:pt x="1191594" y="1422399"/>
                </a:lnTo>
                <a:lnTo>
                  <a:pt x="1175379" y="1435099"/>
                </a:lnTo>
                <a:lnTo>
                  <a:pt x="1158923" y="1447799"/>
                </a:lnTo>
                <a:lnTo>
                  <a:pt x="1142226" y="1460499"/>
                </a:lnTo>
                <a:close/>
              </a:path>
              <a:path w="1552575" h="1549400">
                <a:moveTo>
                  <a:pt x="1090876" y="1485899"/>
                </a:moveTo>
                <a:lnTo>
                  <a:pt x="461698" y="1485899"/>
                </a:lnTo>
                <a:lnTo>
                  <a:pt x="427264" y="1460499"/>
                </a:lnTo>
                <a:lnTo>
                  <a:pt x="1125310" y="1460499"/>
                </a:lnTo>
                <a:lnTo>
                  <a:pt x="1090876" y="1485899"/>
                </a:lnTo>
                <a:close/>
              </a:path>
              <a:path w="1552575" h="1549400">
                <a:moveTo>
                  <a:pt x="1055664" y="1498599"/>
                </a:moveTo>
                <a:lnTo>
                  <a:pt x="496910" y="1498599"/>
                </a:lnTo>
                <a:lnTo>
                  <a:pt x="479215" y="1485899"/>
                </a:lnTo>
                <a:lnTo>
                  <a:pt x="1073359" y="1485899"/>
                </a:lnTo>
                <a:lnTo>
                  <a:pt x="1055664" y="1498599"/>
                </a:lnTo>
                <a:close/>
              </a:path>
              <a:path w="1552575" h="1549400">
                <a:moveTo>
                  <a:pt x="1019800" y="1511299"/>
                </a:moveTo>
                <a:lnTo>
                  <a:pt x="532774" y="1511299"/>
                </a:lnTo>
                <a:lnTo>
                  <a:pt x="514763" y="1498599"/>
                </a:lnTo>
                <a:lnTo>
                  <a:pt x="1037810" y="1498599"/>
                </a:lnTo>
                <a:lnTo>
                  <a:pt x="1019800" y="1511299"/>
                </a:lnTo>
                <a:close/>
              </a:path>
              <a:path w="1552575" h="1549400">
                <a:moveTo>
                  <a:pt x="983327" y="1523999"/>
                </a:moveTo>
                <a:lnTo>
                  <a:pt x="569247" y="1523999"/>
                </a:lnTo>
                <a:lnTo>
                  <a:pt x="550943" y="1511299"/>
                </a:lnTo>
                <a:lnTo>
                  <a:pt x="1001631" y="1511299"/>
                </a:lnTo>
                <a:lnTo>
                  <a:pt x="983327" y="1523999"/>
                </a:lnTo>
                <a:close/>
              </a:path>
              <a:path w="1552575" h="1549400">
                <a:moveTo>
                  <a:pt x="927733" y="1536699"/>
                </a:moveTo>
                <a:lnTo>
                  <a:pt x="624841" y="1536699"/>
                </a:lnTo>
                <a:lnTo>
                  <a:pt x="606196" y="1523999"/>
                </a:lnTo>
                <a:lnTo>
                  <a:pt x="946378" y="1523999"/>
                </a:lnTo>
                <a:lnTo>
                  <a:pt x="927733" y="1536699"/>
                </a:lnTo>
                <a:close/>
              </a:path>
              <a:path w="1552575" h="1549400">
                <a:moveTo>
                  <a:pt x="833389" y="1549399"/>
                </a:moveTo>
                <a:lnTo>
                  <a:pt x="719185" y="1549399"/>
                </a:lnTo>
                <a:lnTo>
                  <a:pt x="700198" y="1536699"/>
                </a:lnTo>
                <a:lnTo>
                  <a:pt x="852376" y="1536699"/>
                </a:lnTo>
                <a:lnTo>
                  <a:pt x="833389" y="1549399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29915" y="5334953"/>
            <a:ext cx="527685" cy="540385"/>
          </a:xfrm>
          <a:custGeom>
            <a:avLst/>
            <a:gdLst/>
            <a:ahLst/>
            <a:cxnLst/>
            <a:rect l="l" t="t" r="r" b="b"/>
            <a:pathLst>
              <a:path w="527685" h="540385">
                <a:moveTo>
                  <a:pt x="406624" y="539928"/>
                </a:moveTo>
                <a:lnTo>
                  <a:pt x="0" y="135393"/>
                </a:lnTo>
                <a:lnTo>
                  <a:pt x="120581" y="0"/>
                </a:lnTo>
                <a:lnTo>
                  <a:pt x="527206" y="404535"/>
                </a:lnTo>
                <a:lnTo>
                  <a:pt x="406624" y="5399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25673" y="5239221"/>
            <a:ext cx="187800" cy="19429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75424" y="5778789"/>
            <a:ext cx="174625" cy="184150"/>
          </a:xfrm>
          <a:custGeom>
            <a:avLst/>
            <a:gdLst/>
            <a:ahLst/>
            <a:cxnLst/>
            <a:rect l="l" t="t" r="r" b="b"/>
            <a:pathLst>
              <a:path w="174625" h="184150">
                <a:moveTo>
                  <a:pt x="174149" y="183542"/>
                </a:moveTo>
                <a:lnTo>
                  <a:pt x="0" y="133336"/>
                </a:lnTo>
                <a:lnTo>
                  <a:pt x="118719" y="0"/>
                </a:lnTo>
                <a:lnTo>
                  <a:pt x="174149" y="1835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91904" y="5191125"/>
            <a:ext cx="828675" cy="828675"/>
          </a:xfrm>
          <a:custGeom>
            <a:avLst/>
            <a:gdLst/>
            <a:ahLst/>
            <a:cxnLst/>
            <a:rect l="l" t="t" r="r" b="b"/>
            <a:pathLst>
              <a:path w="828675" h="828675">
                <a:moveTo>
                  <a:pt x="782637" y="828674"/>
                </a:moveTo>
                <a:lnTo>
                  <a:pt x="734955" y="827246"/>
                </a:lnTo>
                <a:lnTo>
                  <a:pt x="688030" y="823017"/>
                </a:lnTo>
                <a:lnTo>
                  <a:pt x="641943" y="816067"/>
                </a:lnTo>
                <a:lnTo>
                  <a:pt x="596776" y="806479"/>
                </a:lnTo>
                <a:lnTo>
                  <a:pt x="552610" y="794335"/>
                </a:lnTo>
                <a:lnTo>
                  <a:pt x="509528" y="779717"/>
                </a:lnTo>
                <a:lnTo>
                  <a:pt x="467611" y="762706"/>
                </a:lnTo>
                <a:lnTo>
                  <a:pt x="426942" y="743384"/>
                </a:lnTo>
                <a:lnTo>
                  <a:pt x="387601" y="721833"/>
                </a:lnTo>
                <a:lnTo>
                  <a:pt x="349671" y="698136"/>
                </a:lnTo>
                <a:lnTo>
                  <a:pt x="313234" y="672372"/>
                </a:lnTo>
                <a:lnTo>
                  <a:pt x="278372" y="644626"/>
                </a:lnTo>
                <a:lnTo>
                  <a:pt x="245165" y="614977"/>
                </a:lnTo>
                <a:lnTo>
                  <a:pt x="213697" y="583509"/>
                </a:lnTo>
                <a:lnTo>
                  <a:pt x="184048" y="550302"/>
                </a:lnTo>
                <a:lnTo>
                  <a:pt x="156302" y="515440"/>
                </a:lnTo>
                <a:lnTo>
                  <a:pt x="130538" y="479003"/>
                </a:lnTo>
                <a:lnTo>
                  <a:pt x="106841" y="441073"/>
                </a:lnTo>
                <a:lnTo>
                  <a:pt x="85290" y="401732"/>
                </a:lnTo>
                <a:lnTo>
                  <a:pt x="65968" y="361063"/>
                </a:lnTo>
                <a:lnTo>
                  <a:pt x="48957" y="319146"/>
                </a:lnTo>
                <a:lnTo>
                  <a:pt x="34339" y="276064"/>
                </a:lnTo>
                <a:lnTo>
                  <a:pt x="22195" y="231898"/>
                </a:lnTo>
                <a:lnTo>
                  <a:pt x="12607" y="186731"/>
                </a:lnTo>
                <a:lnTo>
                  <a:pt x="5657" y="140644"/>
                </a:lnTo>
                <a:lnTo>
                  <a:pt x="1428" y="93719"/>
                </a:lnTo>
                <a:lnTo>
                  <a:pt x="0" y="46037"/>
                </a:lnTo>
                <a:lnTo>
                  <a:pt x="3632" y="28064"/>
                </a:lnTo>
                <a:lnTo>
                  <a:pt x="13523" y="13437"/>
                </a:lnTo>
                <a:lnTo>
                  <a:pt x="28162" y="3600"/>
                </a:lnTo>
                <a:lnTo>
                  <a:pt x="46037" y="0"/>
                </a:lnTo>
                <a:lnTo>
                  <a:pt x="207168" y="0"/>
                </a:lnTo>
                <a:lnTo>
                  <a:pt x="249605" y="28064"/>
                </a:lnTo>
                <a:lnTo>
                  <a:pt x="254911" y="88647"/>
                </a:lnTo>
                <a:lnTo>
                  <a:pt x="259939" y="130372"/>
                </a:lnTo>
                <a:lnTo>
                  <a:pt x="268161" y="171018"/>
                </a:lnTo>
                <a:lnTo>
                  <a:pt x="279447" y="210391"/>
                </a:lnTo>
                <a:lnTo>
                  <a:pt x="281602" y="222612"/>
                </a:lnTo>
                <a:lnTo>
                  <a:pt x="280454" y="234963"/>
                </a:lnTo>
                <a:lnTo>
                  <a:pt x="275984" y="246710"/>
                </a:lnTo>
                <a:lnTo>
                  <a:pt x="268168" y="257119"/>
                </a:lnTo>
                <a:lnTo>
                  <a:pt x="166885" y="358862"/>
                </a:lnTo>
                <a:lnTo>
                  <a:pt x="190453" y="401390"/>
                </a:lnTo>
                <a:lnTo>
                  <a:pt x="216870" y="442025"/>
                </a:lnTo>
                <a:lnTo>
                  <a:pt x="246002" y="480631"/>
                </a:lnTo>
                <a:lnTo>
                  <a:pt x="277714" y="517072"/>
                </a:lnTo>
                <a:lnTo>
                  <a:pt x="311872" y="551210"/>
                </a:lnTo>
                <a:lnTo>
                  <a:pt x="348341" y="582911"/>
                </a:lnTo>
                <a:lnTo>
                  <a:pt x="386988" y="612037"/>
                </a:lnTo>
                <a:lnTo>
                  <a:pt x="427676" y="638452"/>
                </a:lnTo>
                <a:lnTo>
                  <a:pt x="470273" y="662019"/>
                </a:lnTo>
                <a:lnTo>
                  <a:pt x="828674" y="662019"/>
                </a:lnTo>
                <a:lnTo>
                  <a:pt x="828674" y="782637"/>
                </a:lnTo>
                <a:lnTo>
                  <a:pt x="825074" y="800610"/>
                </a:lnTo>
                <a:lnTo>
                  <a:pt x="815237" y="815237"/>
                </a:lnTo>
                <a:lnTo>
                  <a:pt x="800610" y="825074"/>
                </a:lnTo>
                <a:lnTo>
                  <a:pt x="782637" y="828674"/>
                </a:lnTo>
                <a:close/>
              </a:path>
              <a:path w="828675" h="828675">
                <a:moveTo>
                  <a:pt x="828674" y="662019"/>
                </a:moveTo>
                <a:lnTo>
                  <a:pt x="470273" y="662019"/>
                </a:lnTo>
                <a:lnTo>
                  <a:pt x="571555" y="560506"/>
                </a:lnTo>
                <a:lnTo>
                  <a:pt x="581964" y="552691"/>
                </a:lnTo>
                <a:lnTo>
                  <a:pt x="593711" y="548220"/>
                </a:lnTo>
                <a:lnTo>
                  <a:pt x="606062" y="547073"/>
                </a:lnTo>
                <a:lnTo>
                  <a:pt x="618283" y="549227"/>
                </a:lnTo>
                <a:lnTo>
                  <a:pt x="657656" y="560513"/>
                </a:lnTo>
                <a:lnTo>
                  <a:pt x="698302" y="568735"/>
                </a:lnTo>
                <a:lnTo>
                  <a:pt x="740027" y="573763"/>
                </a:lnTo>
                <a:lnTo>
                  <a:pt x="782637" y="575468"/>
                </a:lnTo>
                <a:lnTo>
                  <a:pt x="800610" y="579069"/>
                </a:lnTo>
                <a:lnTo>
                  <a:pt x="815237" y="588905"/>
                </a:lnTo>
                <a:lnTo>
                  <a:pt x="825074" y="603533"/>
                </a:lnTo>
                <a:lnTo>
                  <a:pt x="828674" y="621506"/>
                </a:lnTo>
                <a:lnTo>
                  <a:pt x="828674" y="662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370699" y="5106614"/>
            <a:ext cx="739140" cy="1003300"/>
          </a:xfrm>
          <a:custGeom>
            <a:avLst/>
            <a:gdLst/>
            <a:ahLst/>
            <a:cxnLst/>
            <a:rect l="l" t="t" r="r" b="b"/>
            <a:pathLst>
              <a:path w="739140" h="1003300">
                <a:moveTo>
                  <a:pt x="369490" y="633412"/>
                </a:moveTo>
                <a:lnTo>
                  <a:pt x="319476" y="625330"/>
                </a:lnTo>
                <a:lnTo>
                  <a:pt x="276011" y="602831"/>
                </a:lnTo>
                <a:lnTo>
                  <a:pt x="241718" y="568538"/>
                </a:lnTo>
                <a:lnTo>
                  <a:pt x="219219" y="525073"/>
                </a:lnTo>
                <a:lnTo>
                  <a:pt x="211137" y="475059"/>
                </a:lnTo>
                <a:lnTo>
                  <a:pt x="211137" y="158353"/>
                </a:lnTo>
                <a:lnTo>
                  <a:pt x="219219" y="108237"/>
                </a:lnTo>
                <a:lnTo>
                  <a:pt x="241718" y="64760"/>
                </a:lnTo>
                <a:lnTo>
                  <a:pt x="276011" y="30505"/>
                </a:lnTo>
                <a:lnTo>
                  <a:pt x="319476" y="8057"/>
                </a:lnTo>
                <a:lnTo>
                  <a:pt x="369490" y="0"/>
                </a:lnTo>
                <a:lnTo>
                  <a:pt x="419606" y="8057"/>
                </a:lnTo>
                <a:lnTo>
                  <a:pt x="463083" y="30505"/>
                </a:lnTo>
                <a:lnTo>
                  <a:pt x="497338" y="64760"/>
                </a:lnTo>
                <a:lnTo>
                  <a:pt x="519786" y="108237"/>
                </a:lnTo>
                <a:lnTo>
                  <a:pt x="527843" y="158353"/>
                </a:lnTo>
                <a:lnTo>
                  <a:pt x="527315" y="475059"/>
                </a:lnTo>
                <a:lnTo>
                  <a:pt x="519288" y="525073"/>
                </a:lnTo>
                <a:lnTo>
                  <a:pt x="496920" y="568538"/>
                </a:lnTo>
                <a:lnTo>
                  <a:pt x="462783" y="602831"/>
                </a:lnTo>
                <a:lnTo>
                  <a:pt x="419449" y="625330"/>
                </a:lnTo>
                <a:lnTo>
                  <a:pt x="369490" y="633412"/>
                </a:lnTo>
                <a:close/>
              </a:path>
              <a:path w="739140" h="1003300">
                <a:moveTo>
                  <a:pt x="422274" y="1002902"/>
                </a:moveTo>
                <a:lnTo>
                  <a:pt x="316706" y="1002902"/>
                </a:lnTo>
                <a:lnTo>
                  <a:pt x="316706" y="829770"/>
                </a:lnTo>
                <a:lnTo>
                  <a:pt x="270306" y="819801"/>
                </a:lnTo>
                <a:lnTo>
                  <a:pt x="225886" y="804135"/>
                </a:lnTo>
                <a:lnTo>
                  <a:pt x="183960" y="783185"/>
                </a:lnTo>
                <a:lnTo>
                  <a:pt x="145042" y="757365"/>
                </a:lnTo>
                <a:lnTo>
                  <a:pt x="109645" y="727090"/>
                </a:lnTo>
                <a:lnTo>
                  <a:pt x="78284" y="692773"/>
                </a:lnTo>
                <a:lnTo>
                  <a:pt x="51472" y="654829"/>
                </a:lnTo>
                <a:lnTo>
                  <a:pt x="29724" y="613672"/>
                </a:lnTo>
                <a:lnTo>
                  <a:pt x="13553" y="569715"/>
                </a:lnTo>
                <a:lnTo>
                  <a:pt x="3474" y="523373"/>
                </a:lnTo>
                <a:lnTo>
                  <a:pt x="0" y="475059"/>
                </a:lnTo>
                <a:lnTo>
                  <a:pt x="89733" y="475059"/>
                </a:lnTo>
                <a:lnTo>
                  <a:pt x="94531" y="525997"/>
                </a:lnTo>
                <a:lnTo>
                  <a:pt x="108252" y="572895"/>
                </a:lnTo>
                <a:lnTo>
                  <a:pt x="129888" y="615231"/>
                </a:lnTo>
                <a:lnTo>
                  <a:pt x="158432" y="652484"/>
                </a:lnTo>
                <a:lnTo>
                  <a:pt x="192876" y="684133"/>
                </a:lnTo>
                <a:lnTo>
                  <a:pt x="232212" y="709656"/>
                </a:lnTo>
                <a:lnTo>
                  <a:pt x="275431" y="728532"/>
                </a:lnTo>
                <a:lnTo>
                  <a:pt x="321527" y="740241"/>
                </a:lnTo>
                <a:lnTo>
                  <a:pt x="369490" y="744259"/>
                </a:lnTo>
                <a:lnTo>
                  <a:pt x="609261" y="744259"/>
                </a:lnTo>
                <a:lnTo>
                  <a:pt x="593938" y="757365"/>
                </a:lnTo>
                <a:lnTo>
                  <a:pt x="555020" y="783185"/>
                </a:lnTo>
                <a:lnTo>
                  <a:pt x="513094" y="804135"/>
                </a:lnTo>
                <a:lnTo>
                  <a:pt x="468674" y="819801"/>
                </a:lnTo>
                <a:lnTo>
                  <a:pt x="422274" y="829770"/>
                </a:lnTo>
                <a:lnTo>
                  <a:pt x="422274" y="1002902"/>
                </a:lnTo>
                <a:close/>
              </a:path>
              <a:path w="739140" h="1003300">
                <a:moveTo>
                  <a:pt x="609261" y="744259"/>
                </a:moveTo>
                <a:lnTo>
                  <a:pt x="369490" y="744259"/>
                </a:lnTo>
                <a:lnTo>
                  <a:pt x="417523" y="740241"/>
                </a:lnTo>
                <a:lnTo>
                  <a:pt x="463656" y="728532"/>
                </a:lnTo>
                <a:lnTo>
                  <a:pt x="506886" y="709656"/>
                </a:lnTo>
                <a:lnTo>
                  <a:pt x="546213" y="684133"/>
                </a:lnTo>
                <a:lnTo>
                  <a:pt x="580635" y="652484"/>
                </a:lnTo>
                <a:lnTo>
                  <a:pt x="609151" y="615231"/>
                </a:lnTo>
                <a:lnTo>
                  <a:pt x="630759" y="572895"/>
                </a:lnTo>
                <a:lnTo>
                  <a:pt x="644458" y="525997"/>
                </a:lnTo>
                <a:lnTo>
                  <a:pt x="649247" y="475059"/>
                </a:lnTo>
                <a:lnTo>
                  <a:pt x="738981" y="475059"/>
                </a:lnTo>
                <a:lnTo>
                  <a:pt x="735507" y="523373"/>
                </a:lnTo>
                <a:lnTo>
                  <a:pt x="725427" y="569715"/>
                </a:lnTo>
                <a:lnTo>
                  <a:pt x="709256" y="613672"/>
                </a:lnTo>
                <a:lnTo>
                  <a:pt x="687508" y="654829"/>
                </a:lnTo>
                <a:lnTo>
                  <a:pt x="660696" y="692774"/>
                </a:lnTo>
                <a:lnTo>
                  <a:pt x="629335" y="727090"/>
                </a:lnTo>
                <a:lnTo>
                  <a:pt x="609261" y="7442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178671" y="5191148"/>
            <a:ext cx="633730" cy="904875"/>
          </a:xfrm>
          <a:custGeom>
            <a:avLst/>
            <a:gdLst/>
            <a:ahLst/>
            <a:cxnLst/>
            <a:rect l="l" t="t" r="r" b="b"/>
            <a:pathLst>
              <a:path w="633730" h="904875">
                <a:moveTo>
                  <a:pt x="316706" y="904874"/>
                </a:moveTo>
                <a:lnTo>
                  <a:pt x="267220" y="846376"/>
                </a:lnTo>
                <a:lnTo>
                  <a:pt x="158353" y="699864"/>
                </a:lnTo>
                <a:lnTo>
                  <a:pt x="49485" y="508815"/>
                </a:lnTo>
                <a:lnTo>
                  <a:pt x="0" y="316706"/>
                </a:lnTo>
                <a:lnTo>
                  <a:pt x="3434" y="269915"/>
                </a:lnTo>
                <a:lnTo>
                  <a:pt x="13412" y="225253"/>
                </a:lnTo>
                <a:lnTo>
                  <a:pt x="29442" y="183210"/>
                </a:lnTo>
                <a:lnTo>
                  <a:pt x="51034" y="144276"/>
                </a:lnTo>
                <a:lnTo>
                  <a:pt x="77697" y="108941"/>
                </a:lnTo>
                <a:lnTo>
                  <a:pt x="108941" y="77697"/>
                </a:lnTo>
                <a:lnTo>
                  <a:pt x="144276" y="51034"/>
                </a:lnTo>
                <a:lnTo>
                  <a:pt x="183210" y="29442"/>
                </a:lnTo>
                <a:lnTo>
                  <a:pt x="225253" y="13412"/>
                </a:lnTo>
                <a:lnTo>
                  <a:pt x="269915" y="3434"/>
                </a:lnTo>
                <a:lnTo>
                  <a:pt x="316706" y="0"/>
                </a:lnTo>
                <a:lnTo>
                  <a:pt x="363496" y="3434"/>
                </a:lnTo>
                <a:lnTo>
                  <a:pt x="408158" y="13412"/>
                </a:lnTo>
                <a:lnTo>
                  <a:pt x="450202" y="29442"/>
                </a:lnTo>
                <a:lnTo>
                  <a:pt x="489136" y="51034"/>
                </a:lnTo>
                <a:lnTo>
                  <a:pt x="524470" y="77697"/>
                </a:lnTo>
                <a:lnTo>
                  <a:pt x="555714" y="108941"/>
                </a:lnTo>
                <a:lnTo>
                  <a:pt x="582377" y="144276"/>
                </a:lnTo>
                <a:lnTo>
                  <a:pt x="603969" y="183210"/>
                </a:lnTo>
                <a:lnTo>
                  <a:pt x="611742" y="203596"/>
                </a:lnTo>
                <a:lnTo>
                  <a:pt x="316706" y="203596"/>
                </a:lnTo>
                <a:lnTo>
                  <a:pt x="272692" y="212490"/>
                </a:lnTo>
                <a:lnTo>
                  <a:pt x="236737" y="236737"/>
                </a:lnTo>
                <a:lnTo>
                  <a:pt x="212490" y="272692"/>
                </a:lnTo>
                <a:lnTo>
                  <a:pt x="203596" y="316706"/>
                </a:lnTo>
                <a:lnTo>
                  <a:pt x="212490" y="360719"/>
                </a:lnTo>
                <a:lnTo>
                  <a:pt x="236737" y="396674"/>
                </a:lnTo>
                <a:lnTo>
                  <a:pt x="272692" y="420922"/>
                </a:lnTo>
                <a:lnTo>
                  <a:pt x="316706" y="429815"/>
                </a:lnTo>
                <a:lnTo>
                  <a:pt x="604276" y="429815"/>
                </a:lnTo>
                <a:lnTo>
                  <a:pt x="583927" y="508815"/>
                </a:lnTo>
                <a:lnTo>
                  <a:pt x="475059" y="699864"/>
                </a:lnTo>
                <a:lnTo>
                  <a:pt x="366191" y="846376"/>
                </a:lnTo>
                <a:lnTo>
                  <a:pt x="316706" y="904874"/>
                </a:lnTo>
                <a:close/>
              </a:path>
              <a:path w="633730" h="904875">
                <a:moveTo>
                  <a:pt x="604276" y="429815"/>
                </a:moveTo>
                <a:lnTo>
                  <a:pt x="316706" y="429815"/>
                </a:lnTo>
                <a:lnTo>
                  <a:pt x="360719" y="420922"/>
                </a:lnTo>
                <a:lnTo>
                  <a:pt x="396674" y="396674"/>
                </a:lnTo>
                <a:lnTo>
                  <a:pt x="420922" y="360719"/>
                </a:lnTo>
                <a:lnTo>
                  <a:pt x="429815" y="316706"/>
                </a:lnTo>
                <a:lnTo>
                  <a:pt x="420922" y="272692"/>
                </a:lnTo>
                <a:lnTo>
                  <a:pt x="396674" y="236737"/>
                </a:lnTo>
                <a:lnTo>
                  <a:pt x="360719" y="212490"/>
                </a:lnTo>
                <a:lnTo>
                  <a:pt x="316706" y="203596"/>
                </a:lnTo>
                <a:lnTo>
                  <a:pt x="611742" y="203596"/>
                </a:lnTo>
                <a:lnTo>
                  <a:pt x="619999" y="225253"/>
                </a:lnTo>
                <a:lnTo>
                  <a:pt x="629977" y="269915"/>
                </a:lnTo>
                <a:lnTo>
                  <a:pt x="633412" y="316706"/>
                </a:lnTo>
                <a:lnTo>
                  <a:pt x="604276" y="4298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802" rIns="0" bIns="0" rtlCol="0">
            <a:spAutoFit/>
          </a:bodyPr>
          <a:lstStyle/>
          <a:p>
            <a:pPr marL="9054465" algn="ctr">
              <a:lnSpc>
                <a:spcPct val="100000"/>
              </a:lnSpc>
              <a:spcBef>
                <a:spcPts val="655"/>
              </a:spcBef>
            </a:pPr>
            <a:r>
              <a:rPr sz="4500" spc="-10" dirty="0"/>
              <a:t>研</a:t>
            </a:r>
            <a:r>
              <a:rPr sz="4500" spc="-60" dirty="0"/>
              <a:t> </a:t>
            </a:r>
            <a:r>
              <a:rPr sz="4500" spc="-10" dirty="0"/>
              <a:t>基 </a:t>
            </a:r>
            <a:r>
              <a:rPr sz="4500" spc="-5" dirty="0"/>
              <a:t>础</a:t>
            </a:r>
            <a:endParaRPr sz="4500"/>
          </a:p>
          <a:p>
            <a:pPr marL="9054465" algn="ctr">
              <a:lnSpc>
                <a:spcPct val="100000"/>
              </a:lnSpc>
              <a:spcBef>
                <a:spcPts val="365"/>
              </a:spcBef>
            </a:pPr>
            <a:r>
              <a:rPr sz="3000" spc="365" dirty="0">
                <a:latin typeface="Tahoma" panose="020B0604030504040204"/>
                <a:cs typeface="Tahoma" panose="020B0604030504040204"/>
              </a:rPr>
              <a:t>F</a:t>
            </a:r>
            <a:r>
              <a:rPr sz="3000" spc="370" dirty="0">
                <a:latin typeface="Tahoma" panose="020B0604030504040204"/>
                <a:cs typeface="Tahoma" panose="020B0604030504040204"/>
              </a:rPr>
              <a:t>O</a:t>
            </a:r>
            <a:r>
              <a:rPr sz="3000" spc="459" dirty="0">
                <a:latin typeface="Tahoma" panose="020B0604030504040204"/>
                <a:cs typeface="Tahoma" panose="020B0604030504040204"/>
              </a:rPr>
              <a:t>U</a:t>
            </a:r>
            <a:r>
              <a:rPr sz="3000" spc="430" dirty="0">
                <a:latin typeface="Tahoma" panose="020B0604030504040204"/>
                <a:cs typeface="Tahoma" panose="020B0604030504040204"/>
              </a:rPr>
              <a:t>N</a:t>
            </a:r>
            <a:r>
              <a:rPr sz="3000" spc="295" dirty="0">
                <a:latin typeface="Tahoma" panose="020B0604030504040204"/>
                <a:cs typeface="Tahoma" panose="020B0604030504040204"/>
              </a:rPr>
              <a:t>D</a:t>
            </a:r>
            <a:r>
              <a:rPr sz="3000" spc="295" dirty="0">
                <a:latin typeface="Tahoma" panose="020B0604030504040204"/>
                <a:cs typeface="Tahoma" panose="020B0604030504040204"/>
              </a:rPr>
              <a:t>A</a:t>
            </a:r>
            <a:r>
              <a:rPr sz="3000" spc="315" dirty="0">
                <a:latin typeface="Tahoma" panose="020B0604030504040204"/>
                <a:cs typeface="Tahoma" panose="020B0604030504040204"/>
              </a:rPr>
              <a:t>T</a:t>
            </a:r>
            <a:r>
              <a:rPr sz="3000" spc="30" dirty="0">
                <a:latin typeface="Tahoma" panose="020B0604030504040204"/>
                <a:cs typeface="Tahoma" panose="020B0604030504040204"/>
              </a:rPr>
              <a:t>I</a:t>
            </a:r>
            <a:r>
              <a:rPr sz="3000" spc="370" dirty="0">
                <a:latin typeface="Tahoma" panose="020B0604030504040204"/>
                <a:cs typeface="Tahoma" panose="020B0604030504040204"/>
              </a:rPr>
              <a:t>O</a:t>
            </a:r>
            <a:r>
              <a:rPr sz="3000" spc="160" dirty="0">
                <a:latin typeface="Tahoma" panose="020B0604030504040204"/>
                <a:cs typeface="Tahoma" panose="020B0604030504040204"/>
              </a:rPr>
              <a:t>N</a:t>
            </a:r>
            <a:endParaRPr sz="3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1451" y="7188562"/>
            <a:ext cx="2311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800" spc="135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800" spc="13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果</a:t>
            </a:r>
            <a:r>
              <a:rPr sz="1800" spc="8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想在演</a:t>
            </a:r>
            <a:r>
              <a:rPr sz="1800" spc="8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⽂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稿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内容</a:t>
            </a:r>
            <a:r>
              <a:rPr sz="1800" spc="86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800" spc="86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选择</a:t>
            </a:r>
            <a:r>
              <a:rPr sz="1800" spc="869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⽅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1800" spc="83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800" spc="869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在讲座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中包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83565">
              <a:lnSpc>
                <a:spcPct val="100000"/>
              </a:lnSpc>
              <a:spcBef>
                <a:spcPts val="540"/>
              </a:spcBef>
            </a:pPr>
            <a:r>
              <a:rPr sz="1800" spc="9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9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团队照</a:t>
            </a:r>
            <a:r>
              <a:rPr sz="1800" spc="129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82500" y="7188562"/>
            <a:ext cx="2311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800" spc="135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800" spc="13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果</a:t>
            </a:r>
            <a:r>
              <a:rPr sz="1800" spc="8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想在演</a:t>
            </a:r>
            <a:r>
              <a:rPr sz="1800" spc="8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⽂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稿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内容</a:t>
            </a:r>
            <a:r>
              <a:rPr sz="1800" spc="86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800" spc="86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选择</a:t>
            </a:r>
            <a:r>
              <a:rPr sz="1800" spc="869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⽅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1800" spc="83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800" spc="869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在讲座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中包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83565">
              <a:lnSpc>
                <a:spcPct val="100000"/>
              </a:lnSpc>
              <a:spcBef>
                <a:spcPts val="540"/>
              </a:spcBef>
            </a:pPr>
            <a:r>
              <a:rPr sz="1800" spc="9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9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团队照</a:t>
            </a:r>
            <a:r>
              <a:rPr sz="1800" spc="129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6243" y="7188562"/>
            <a:ext cx="2311400" cy="1397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这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⼀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切都</a:t>
            </a:r>
            <a:r>
              <a:rPr sz="1800" spc="8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决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于</a:t>
            </a:r>
            <a:r>
              <a:rPr sz="1800" spc="4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演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algn="ctr">
              <a:lnSpc>
                <a:spcPct val="125000"/>
              </a:lnSpc>
            </a:pPr>
            <a:r>
              <a:rPr sz="1800" spc="129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29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⽂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稿</a:t>
            </a:r>
            <a:r>
              <a:rPr sz="1800" spc="129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的⽬的 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 划 何</a:t>
            </a:r>
            <a:r>
              <a:rPr sz="1800" spc="3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详细 信息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7292" y="7188562"/>
            <a:ext cx="2311400" cy="1397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这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⼀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切都</a:t>
            </a:r>
            <a:r>
              <a:rPr sz="1800" spc="8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决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于</a:t>
            </a:r>
            <a:r>
              <a:rPr sz="1800" spc="4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演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algn="ctr">
              <a:lnSpc>
                <a:spcPct val="125000"/>
              </a:lnSpc>
            </a:pPr>
            <a:r>
              <a:rPr sz="1800" spc="129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29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⽂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稿</a:t>
            </a:r>
            <a:r>
              <a:rPr sz="1800" spc="129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的⽬的 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 划 何</a:t>
            </a:r>
            <a:r>
              <a:rPr sz="1800" spc="3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详细 信息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1692" y="1766048"/>
            <a:ext cx="1570355" cy="113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ts val="5275"/>
              </a:lnSpc>
              <a:spcBef>
                <a:spcPts val="100"/>
              </a:spcBef>
            </a:pPr>
            <a:r>
              <a:rPr sz="450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综</a:t>
            </a:r>
            <a:r>
              <a:rPr sz="4500" spc="-1245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4500" spc="225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sz="4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ts val="3475"/>
              </a:lnSpc>
            </a:pPr>
            <a:r>
              <a:rPr sz="3000" spc="335" dirty="0">
                <a:solidFill>
                  <a:srgbClr val="125B7B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000" spc="375" dirty="0">
                <a:solidFill>
                  <a:srgbClr val="125B7B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000" spc="229" dirty="0">
                <a:solidFill>
                  <a:srgbClr val="125B7B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3000" spc="50" dirty="0">
                <a:solidFill>
                  <a:srgbClr val="125B7B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000" spc="375" dirty="0">
                <a:solidFill>
                  <a:srgbClr val="125B7B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000" spc="-75" dirty="0">
                <a:solidFill>
                  <a:srgbClr val="125B7B"/>
                </a:solidFill>
                <a:latin typeface="Tahoma" panose="020B0604030504040204"/>
                <a:cs typeface="Tahoma" panose="020B0604030504040204"/>
              </a:rPr>
              <a:t>W</a:t>
            </a:r>
            <a:endParaRPr sz="3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53" y="1501585"/>
            <a:ext cx="0" cy="7284720"/>
          </a:xfrm>
          <a:custGeom>
            <a:avLst/>
            <a:gdLst/>
            <a:ahLst/>
            <a:cxnLst/>
            <a:rect l="l" t="t" r="r" b="b"/>
            <a:pathLst>
              <a:path h="7284720">
                <a:moveTo>
                  <a:pt x="0" y="0"/>
                </a:moveTo>
                <a:lnTo>
                  <a:pt x="0" y="7284408"/>
                </a:lnTo>
              </a:path>
            </a:pathLst>
          </a:custGeom>
          <a:ln w="34937">
            <a:solidFill>
              <a:srgbClr val="125B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25696" y="4829177"/>
            <a:ext cx="1552575" cy="1549400"/>
          </a:xfrm>
          <a:custGeom>
            <a:avLst/>
            <a:gdLst/>
            <a:ahLst/>
            <a:cxnLst/>
            <a:rect l="l" t="t" r="r" b="b"/>
            <a:pathLst>
              <a:path w="1552575" h="1549400">
                <a:moveTo>
                  <a:pt x="927733" y="12699"/>
                </a:moveTo>
                <a:lnTo>
                  <a:pt x="624841" y="12699"/>
                </a:lnTo>
                <a:lnTo>
                  <a:pt x="643577" y="0"/>
                </a:lnTo>
                <a:lnTo>
                  <a:pt x="908997" y="0"/>
                </a:lnTo>
                <a:lnTo>
                  <a:pt x="927733" y="12699"/>
                </a:lnTo>
                <a:close/>
              </a:path>
              <a:path w="1552575" h="1549400">
                <a:moveTo>
                  <a:pt x="983327" y="25399"/>
                </a:moveTo>
                <a:lnTo>
                  <a:pt x="569247" y="25399"/>
                </a:lnTo>
                <a:lnTo>
                  <a:pt x="587664" y="12699"/>
                </a:lnTo>
                <a:lnTo>
                  <a:pt x="964909" y="12699"/>
                </a:lnTo>
                <a:lnTo>
                  <a:pt x="983327" y="25399"/>
                </a:lnTo>
                <a:close/>
              </a:path>
              <a:path w="1552575" h="1549400">
                <a:moveTo>
                  <a:pt x="1019800" y="38099"/>
                </a:moveTo>
                <a:lnTo>
                  <a:pt x="532774" y="38099"/>
                </a:lnTo>
                <a:lnTo>
                  <a:pt x="550943" y="25399"/>
                </a:lnTo>
                <a:lnTo>
                  <a:pt x="1001631" y="25399"/>
                </a:lnTo>
                <a:lnTo>
                  <a:pt x="1019800" y="38099"/>
                </a:lnTo>
                <a:close/>
              </a:path>
              <a:path w="1552575" h="1549400">
                <a:moveTo>
                  <a:pt x="1055664" y="50799"/>
                </a:moveTo>
                <a:lnTo>
                  <a:pt x="496910" y="50799"/>
                </a:lnTo>
                <a:lnTo>
                  <a:pt x="514763" y="38099"/>
                </a:lnTo>
                <a:lnTo>
                  <a:pt x="1037810" y="38099"/>
                </a:lnTo>
                <a:lnTo>
                  <a:pt x="1055664" y="50799"/>
                </a:lnTo>
                <a:close/>
              </a:path>
              <a:path w="1552575" h="1549400">
                <a:moveTo>
                  <a:pt x="1090876" y="63499"/>
                </a:moveTo>
                <a:lnTo>
                  <a:pt x="461698" y="63499"/>
                </a:lnTo>
                <a:lnTo>
                  <a:pt x="479215" y="50799"/>
                </a:lnTo>
                <a:lnTo>
                  <a:pt x="1073359" y="50799"/>
                </a:lnTo>
                <a:lnTo>
                  <a:pt x="1090876" y="63499"/>
                </a:lnTo>
                <a:close/>
              </a:path>
              <a:path w="1552575" h="1549400">
                <a:moveTo>
                  <a:pt x="1142226" y="88899"/>
                </a:moveTo>
                <a:lnTo>
                  <a:pt x="410348" y="88899"/>
                </a:lnTo>
                <a:lnTo>
                  <a:pt x="444381" y="63499"/>
                </a:lnTo>
                <a:lnTo>
                  <a:pt x="1108193" y="63499"/>
                </a:lnTo>
                <a:lnTo>
                  <a:pt x="1142226" y="88899"/>
                </a:lnTo>
                <a:close/>
              </a:path>
              <a:path w="1552575" h="1549400">
                <a:moveTo>
                  <a:pt x="1238721" y="152399"/>
                </a:moveTo>
                <a:lnTo>
                  <a:pt x="313853" y="152399"/>
                </a:lnTo>
                <a:lnTo>
                  <a:pt x="329289" y="139699"/>
                </a:lnTo>
                <a:lnTo>
                  <a:pt x="345005" y="126999"/>
                </a:lnTo>
                <a:lnTo>
                  <a:pt x="360980" y="114299"/>
                </a:lnTo>
                <a:lnTo>
                  <a:pt x="377195" y="101599"/>
                </a:lnTo>
                <a:lnTo>
                  <a:pt x="393651" y="88899"/>
                </a:lnTo>
                <a:lnTo>
                  <a:pt x="1158923" y="88899"/>
                </a:lnTo>
                <a:lnTo>
                  <a:pt x="1191594" y="114299"/>
                </a:lnTo>
                <a:lnTo>
                  <a:pt x="1223285" y="139699"/>
                </a:lnTo>
                <a:lnTo>
                  <a:pt x="1238721" y="152399"/>
                </a:lnTo>
                <a:close/>
              </a:path>
              <a:path w="1552575" h="1549400">
                <a:moveTo>
                  <a:pt x="1223285" y="1409699"/>
                </a:moveTo>
                <a:lnTo>
                  <a:pt x="329289" y="1409699"/>
                </a:lnTo>
                <a:lnTo>
                  <a:pt x="313853" y="1396999"/>
                </a:lnTo>
                <a:lnTo>
                  <a:pt x="283815" y="1371599"/>
                </a:lnTo>
                <a:lnTo>
                  <a:pt x="254964" y="1346199"/>
                </a:lnTo>
                <a:lnTo>
                  <a:pt x="214059" y="1308099"/>
                </a:lnTo>
                <a:lnTo>
                  <a:pt x="176209" y="1257299"/>
                </a:lnTo>
                <a:lnTo>
                  <a:pt x="164300" y="1244599"/>
                </a:lnTo>
                <a:lnTo>
                  <a:pt x="152767" y="1231899"/>
                </a:lnTo>
                <a:lnTo>
                  <a:pt x="141609" y="1219199"/>
                </a:lnTo>
                <a:lnTo>
                  <a:pt x="130828" y="1206499"/>
                </a:lnTo>
                <a:lnTo>
                  <a:pt x="120434" y="1181099"/>
                </a:lnTo>
                <a:lnTo>
                  <a:pt x="110443" y="1168399"/>
                </a:lnTo>
                <a:lnTo>
                  <a:pt x="100852" y="1155699"/>
                </a:lnTo>
                <a:lnTo>
                  <a:pt x="91663" y="1130299"/>
                </a:lnTo>
                <a:lnTo>
                  <a:pt x="82885" y="1117599"/>
                </a:lnTo>
                <a:lnTo>
                  <a:pt x="74531" y="1104899"/>
                </a:lnTo>
                <a:lnTo>
                  <a:pt x="66599" y="1079499"/>
                </a:lnTo>
                <a:lnTo>
                  <a:pt x="59091" y="1066799"/>
                </a:lnTo>
                <a:lnTo>
                  <a:pt x="52014" y="1054099"/>
                </a:lnTo>
                <a:lnTo>
                  <a:pt x="45378" y="1028699"/>
                </a:lnTo>
                <a:lnTo>
                  <a:pt x="39182" y="1015999"/>
                </a:lnTo>
                <a:lnTo>
                  <a:pt x="33426" y="990599"/>
                </a:lnTo>
                <a:lnTo>
                  <a:pt x="28118" y="977899"/>
                </a:lnTo>
                <a:lnTo>
                  <a:pt x="23263" y="952499"/>
                </a:lnTo>
                <a:lnTo>
                  <a:pt x="18863" y="939799"/>
                </a:lnTo>
                <a:lnTo>
                  <a:pt x="14916" y="927099"/>
                </a:lnTo>
                <a:lnTo>
                  <a:pt x="11427" y="901699"/>
                </a:lnTo>
                <a:lnTo>
                  <a:pt x="8401" y="888999"/>
                </a:lnTo>
                <a:lnTo>
                  <a:pt x="5838" y="863599"/>
                </a:lnTo>
                <a:lnTo>
                  <a:pt x="3738" y="850899"/>
                </a:lnTo>
                <a:lnTo>
                  <a:pt x="2102" y="825499"/>
                </a:lnTo>
                <a:lnTo>
                  <a:pt x="934" y="812799"/>
                </a:lnTo>
                <a:lnTo>
                  <a:pt x="233" y="787399"/>
                </a:lnTo>
                <a:lnTo>
                  <a:pt x="0" y="774699"/>
                </a:lnTo>
                <a:lnTo>
                  <a:pt x="233" y="749299"/>
                </a:lnTo>
                <a:lnTo>
                  <a:pt x="934" y="736599"/>
                </a:lnTo>
                <a:lnTo>
                  <a:pt x="2102" y="711199"/>
                </a:lnTo>
                <a:lnTo>
                  <a:pt x="3738" y="698499"/>
                </a:lnTo>
                <a:lnTo>
                  <a:pt x="5838" y="673099"/>
                </a:lnTo>
                <a:lnTo>
                  <a:pt x="8401" y="660399"/>
                </a:lnTo>
                <a:lnTo>
                  <a:pt x="11427" y="634999"/>
                </a:lnTo>
                <a:lnTo>
                  <a:pt x="14916" y="622299"/>
                </a:lnTo>
                <a:lnTo>
                  <a:pt x="18863" y="596899"/>
                </a:lnTo>
                <a:lnTo>
                  <a:pt x="23263" y="584199"/>
                </a:lnTo>
                <a:lnTo>
                  <a:pt x="28118" y="558799"/>
                </a:lnTo>
                <a:lnTo>
                  <a:pt x="33426" y="546099"/>
                </a:lnTo>
                <a:lnTo>
                  <a:pt x="39182" y="520699"/>
                </a:lnTo>
                <a:lnTo>
                  <a:pt x="45378" y="507999"/>
                </a:lnTo>
                <a:lnTo>
                  <a:pt x="52014" y="495299"/>
                </a:lnTo>
                <a:lnTo>
                  <a:pt x="59091" y="469899"/>
                </a:lnTo>
                <a:lnTo>
                  <a:pt x="66599" y="457199"/>
                </a:lnTo>
                <a:lnTo>
                  <a:pt x="74531" y="431799"/>
                </a:lnTo>
                <a:lnTo>
                  <a:pt x="82885" y="419099"/>
                </a:lnTo>
                <a:lnTo>
                  <a:pt x="91663" y="406399"/>
                </a:lnTo>
                <a:lnTo>
                  <a:pt x="100852" y="380999"/>
                </a:lnTo>
                <a:lnTo>
                  <a:pt x="110443" y="368299"/>
                </a:lnTo>
                <a:lnTo>
                  <a:pt x="120434" y="355599"/>
                </a:lnTo>
                <a:lnTo>
                  <a:pt x="130828" y="342899"/>
                </a:lnTo>
                <a:lnTo>
                  <a:pt x="141609" y="317499"/>
                </a:lnTo>
                <a:lnTo>
                  <a:pt x="176209" y="279399"/>
                </a:lnTo>
                <a:lnTo>
                  <a:pt x="201095" y="253999"/>
                </a:lnTo>
                <a:lnTo>
                  <a:pt x="214059" y="228599"/>
                </a:lnTo>
                <a:lnTo>
                  <a:pt x="254964" y="190499"/>
                </a:lnTo>
                <a:lnTo>
                  <a:pt x="283815" y="165099"/>
                </a:lnTo>
                <a:lnTo>
                  <a:pt x="298695" y="152399"/>
                </a:lnTo>
                <a:lnTo>
                  <a:pt x="1253879" y="152399"/>
                </a:lnTo>
                <a:lnTo>
                  <a:pt x="1283341" y="177799"/>
                </a:lnTo>
                <a:lnTo>
                  <a:pt x="1325205" y="215899"/>
                </a:lnTo>
                <a:lnTo>
                  <a:pt x="1351478" y="253999"/>
                </a:lnTo>
                <a:lnTo>
                  <a:pt x="1364095" y="266699"/>
                </a:lnTo>
                <a:lnTo>
                  <a:pt x="1399807" y="304799"/>
                </a:lnTo>
                <a:lnTo>
                  <a:pt x="1421746" y="342899"/>
                </a:lnTo>
                <a:lnTo>
                  <a:pt x="1432139" y="355599"/>
                </a:lnTo>
                <a:lnTo>
                  <a:pt x="1442131" y="368299"/>
                </a:lnTo>
                <a:lnTo>
                  <a:pt x="1451722" y="380999"/>
                </a:lnTo>
                <a:lnTo>
                  <a:pt x="1460911" y="406399"/>
                </a:lnTo>
                <a:lnTo>
                  <a:pt x="1469689" y="419099"/>
                </a:lnTo>
                <a:lnTo>
                  <a:pt x="1478043" y="431799"/>
                </a:lnTo>
                <a:lnTo>
                  <a:pt x="1485974" y="457199"/>
                </a:lnTo>
                <a:lnTo>
                  <a:pt x="1493483" y="469899"/>
                </a:lnTo>
                <a:lnTo>
                  <a:pt x="1500560" y="495299"/>
                </a:lnTo>
                <a:lnTo>
                  <a:pt x="1507196" y="507999"/>
                </a:lnTo>
                <a:lnTo>
                  <a:pt x="1513392" y="520699"/>
                </a:lnTo>
                <a:lnTo>
                  <a:pt x="1519148" y="546099"/>
                </a:lnTo>
                <a:lnTo>
                  <a:pt x="1524456" y="558799"/>
                </a:lnTo>
                <a:lnTo>
                  <a:pt x="1529311" y="584199"/>
                </a:lnTo>
                <a:lnTo>
                  <a:pt x="1533711" y="596899"/>
                </a:lnTo>
                <a:lnTo>
                  <a:pt x="1537658" y="622299"/>
                </a:lnTo>
                <a:lnTo>
                  <a:pt x="1541147" y="634999"/>
                </a:lnTo>
                <a:lnTo>
                  <a:pt x="1544173" y="660399"/>
                </a:lnTo>
                <a:lnTo>
                  <a:pt x="1546736" y="673099"/>
                </a:lnTo>
                <a:lnTo>
                  <a:pt x="1548836" y="698499"/>
                </a:lnTo>
                <a:lnTo>
                  <a:pt x="1550472" y="711199"/>
                </a:lnTo>
                <a:lnTo>
                  <a:pt x="1551640" y="736599"/>
                </a:lnTo>
                <a:lnTo>
                  <a:pt x="1552341" y="749299"/>
                </a:lnTo>
                <a:lnTo>
                  <a:pt x="1552574" y="774699"/>
                </a:lnTo>
                <a:lnTo>
                  <a:pt x="1552341" y="787399"/>
                </a:lnTo>
                <a:lnTo>
                  <a:pt x="1551640" y="812799"/>
                </a:lnTo>
                <a:lnTo>
                  <a:pt x="1550472" y="825499"/>
                </a:lnTo>
                <a:lnTo>
                  <a:pt x="1548836" y="850899"/>
                </a:lnTo>
                <a:lnTo>
                  <a:pt x="1546736" y="863599"/>
                </a:lnTo>
                <a:lnTo>
                  <a:pt x="1544173" y="888999"/>
                </a:lnTo>
                <a:lnTo>
                  <a:pt x="1541147" y="901699"/>
                </a:lnTo>
                <a:lnTo>
                  <a:pt x="1537658" y="927099"/>
                </a:lnTo>
                <a:lnTo>
                  <a:pt x="1533711" y="939799"/>
                </a:lnTo>
                <a:lnTo>
                  <a:pt x="1529310" y="952499"/>
                </a:lnTo>
                <a:lnTo>
                  <a:pt x="1524456" y="977899"/>
                </a:lnTo>
                <a:lnTo>
                  <a:pt x="1519148" y="990599"/>
                </a:lnTo>
                <a:lnTo>
                  <a:pt x="1513392" y="1015999"/>
                </a:lnTo>
                <a:lnTo>
                  <a:pt x="1507196" y="1028699"/>
                </a:lnTo>
                <a:lnTo>
                  <a:pt x="1500560" y="1054099"/>
                </a:lnTo>
                <a:lnTo>
                  <a:pt x="1493483" y="1066799"/>
                </a:lnTo>
                <a:lnTo>
                  <a:pt x="1485974" y="1079499"/>
                </a:lnTo>
                <a:lnTo>
                  <a:pt x="1478043" y="1104899"/>
                </a:lnTo>
                <a:lnTo>
                  <a:pt x="1469689" y="1117599"/>
                </a:lnTo>
                <a:lnTo>
                  <a:pt x="1460911" y="1130299"/>
                </a:lnTo>
                <a:lnTo>
                  <a:pt x="1451722" y="1155699"/>
                </a:lnTo>
                <a:lnTo>
                  <a:pt x="1442131" y="1168399"/>
                </a:lnTo>
                <a:lnTo>
                  <a:pt x="1432139" y="1181099"/>
                </a:lnTo>
                <a:lnTo>
                  <a:pt x="1421746" y="1206499"/>
                </a:lnTo>
                <a:lnTo>
                  <a:pt x="1410965" y="1219199"/>
                </a:lnTo>
                <a:lnTo>
                  <a:pt x="1399807" y="1231899"/>
                </a:lnTo>
                <a:lnTo>
                  <a:pt x="1388274" y="1244599"/>
                </a:lnTo>
                <a:lnTo>
                  <a:pt x="1376365" y="1257299"/>
                </a:lnTo>
                <a:lnTo>
                  <a:pt x="1364095" y="1282699"/>
                </a:lnTo>
                <a:lnTo>
                  <a:pt x="1325205" y="1320799"/>
                </a:lnTo>
                <a:lnTo>
                  <a:pt x="1283341" y="1358899"/>
                </a:lnTo>
                <a:lnTo>
                  <a:pt x="1253879" y="1384299"/>
                </a:lnTo>
                <a:lnTo>
                  <a:pt x="1238721" y="1396999"/>
                </a:lnTo>
                <a:lnTo>
                  <a:pt x="1223285" y="1409699"/>
                </a:lnTo>
                <a:close/>
              </a:path>
              <a:path w="1552575" h="1549400">
                <a:moveTo>
                  <a:pt x="1142226" y="1460499"/>
                </a:moveTo>
                <a:lnTo>
                  <a:pt x="410348" y="1460499"/>
                </a:lnTo>
                <a:lnTo>
                  <a:pt x="393651" y="1447799"/>
                </a:lnTo>
                <a:lnTo>
                  <a:pt x="377195" y="1435099"/>
                </a:lnTo>
                <a:lnTo>
                  <a:pt x="360980" y="1422399"/>
                </a:lnTo>
                <a:lnTo>
                  <a:pt x="345005" y="1409699"/>
                </a:lnTo>
                <a:lnTo>
                  <a:pt x="1207569" y="1409699"/>
                </a:lnTo>
                <a:lnTo>
                  <a:pt x="1191594" y="1422399"/>
                </a:lnTo>
                <a:lnTo>
                  <a:pt x="1175379" y="1435099"/>
                </a:lnTo>
                <a:lnTo>
                  <a:pt x="1158923" y="1447799"/>
                </a:lnTo>
                <a:lnTo>
                  <a:pt x="1142226" y="1460499"/>
                </a:lnTo>
                <a:close/>
              </a:path>
              <a:path w="1552575" h="1549400">
                <a:moveTo>
                  <a:pt x="1090876" y="1485899"/>
                </a:moveTo>
                <a:lnTo>
                  <a:pt x="461698" y="1485899"/>
                </a:lnTo>
                <a:lnTo>
                  <a:pt x="427264" y="1460499"/>
                </a:lnTo>
                <a:lnTo>
                  <a:pt x="1125310" y="1460499"/>
                </a:lnTo>
                <a:lnTo>
                  <a:pt x="1090876" y="1485899"/>
                </a:lnTo>
                <a:close/>
              </a:path>
              <a:path w="1552575" h="1549400">
                <a:moveTo>
                  <a:pt x="1055664" y="1498599"/>
                </a:moveTo>
                <a:lnTo>
                  <a:pt x="496910" y="1498599"/>
                </a:lnTo>
                <a:lnTo>
                  <a:pt x="479215" y="1485899"/>
                </a:lnTo>
                <a:lnTo>
                  <a:pt x="1073359" y="1485899"/>
                </a:lnTo>
                <a:lnTo>
                  <a:pt x="1055664" y="1498599"/>
                </a:lnTo>
                <a:close/>
              </a:path>
              <a:path w="1552575" h="1549400">
                <a:moveTo>
                  <a:pt x="1019800" y="1511299"/>
                </a:moveTo>
                <a:lnTo>
                  <a:pt x="532774" y="1511299"/>
                </a:lnTo>
                <a:lnTo>
                  <a:pt x="514763" y="1498599"/>
                </a:lnTo>
                <a:lnTo>
                  <a:pt x="1037810" y="1498599"/>
                </a:lnTo>
                <a:lnTo>
                  <a:pt x="1019800" y="1511299"/>
                </a:lnTo>
                <a:close/>
              </a:path>
              <a:path w="1552575" h="1549400">
                <a:moveTo>
                  <a:pt x="983327" y="1523999"/>
                </a:moveTo>
                <a:lnTo>
                  <a:pt x="569247" y="1523999"/>
                </a:lnTo>
                <a:lnTo>
                  <a:pt x="550943" y="1511299"/>
                </a:lnTo>
                <a:lnTo>
                  <a:pt x="1001631" y="1511299"/>
                </a:lnTo>
                <a:lnTo>
                  <a:pt x="983327" y="1523999"/>
                </a:lnTo>
                <a:close/>
              </a:path>
              <a:path w="1552575" h="1549400">
                <a:moveTo>
                  <a:pt x="927733" y="1536699"/>
                </a:moveTo>
                <a:lnTo>
                  <a:pt x="624841" y="1536699"/>
                </a:lnTo>
                <a:lnTo>
                  <a:pt x="606196" y="1523999"/>
                </a:lnTo>
                <a:lnTo>
                  <a:pt x="946378" y="1523999"/>
                </a:lnTo>
                <a:lnTo>
                  <a:pt x="927733" y="1536699"/>
                </a:lnTo>
                <a:close/>
              </a:path>
              <a:path w="1552575" h="1549400">
                <a:moveTo>
                  <a:pt x="833389" y="1549399"/>
                </a:moveTo>
                <a:lnTo>
                  <a:pt x="719185" y="1549399"/>
                </a:lnTo>
                <a:lnTo>
                  <a:pt x="700198" y="1536699"/>
                </a:lnTo>
                <a:lnTo>
                  <a:pt x="852376" y="1536699"/>
                </a:lnTo>
                <a:lnTo>
                  <a:pt x="833389" y="1549399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10904" y="4829177"/>
            <a:ext cx="1552575" cy="1549400"/>
          </a:xfrm>
          <a:custGeom>
            <a:avLst/>
            <a:gdLst/>
            <a:ahLst/>
            <a:cxnLst/>
            <a:rect l="l" t="t" r="r" b="b"/>
            <a:pathLst>
              <a:path w="1552575" h="1549400">
                <a:moveTo>
                  <a:pt x="927733" y="12699"/>
                </a:moveTo>
                <a:lnTo>
                  <a:pt x="624841" y="12699"/>
                </a:lnTo>
                <a:lnTo>
                  <a:pt x="643577" y="0"/>
                </a:lnTo>
                <a:lnTo>
                  <a:pt x="908997" y="0"/>
                </a:lnTo>
                <a:lnTo>
                  <a:pt x="927733" y="12699"/>
                </a:lnTo>
                <a:close/>
              </a:path>
              <a:path w="1552575" h="1549400">
                <a:moveTo>
                  <a:pt x="983327" y="25399"/>
                </a:moveTo>
                <a:lnTo>
                  <a:pt x="569247" y="25399"/>
                </a:lnTo>
                <a:lnTo>
                  <a:pt x="587664" y="12699"/>
                </a:lnTo>
                <a:lnTo>
                  <a:pt x="964909" y="12699"/>
                </a:lnTo>
                <a:lnTo>
                  <a:pt x="983327" y="25399"/>
                </a:lnTo>
                <a:close/>
              </a:path>
              <a:path w="1552575" h="1549400">
                <a:moveTo>
                  <a:pt x="1019800" y="38099"/>
                </a:moveTo>
                <a:lnTo>
                  <a:pt x="532774" y="38099"/>
                </a:lnTo>
                <a:lnTo>
                  <a:pt x="550943" y="25399"/>
                </a:lnTo>
                <a:lnTo>
                  <a:pt x="1001631" y="25399"/>
                </a:lnTo>
                <a:lnTo>
                  <a:pt x="1019800" y="38099"/>
                </a:lnTo>
                <a:close/>
              </a:path>
              <a:path w="1552575" h="1549400">
                <a:moveTo>
                  <a:pt x="1055664" y="50799"/>
                </a:moveTo>
                <a:lnTo>
                  <a:pt x="496910" y="50799"/>
                </a:lnTo>
                <a:lnTo>
                  <a:pt x="514763" y="38099"/>
                </a:lnTo>
                <a:lnTo>
                  <a:pt x="1037810" y="38099"/>
                </a:lnTo>
                <a:lnTo>
                  <a:pt x="1055664" y="50799"/>
                </a:lnTo>
                <a:close/>
              </a:path>
              <a:path w="1552575" h="1549400">
                <a:moveTo>
                  <a:pt x="1090876" y="63499"/>
                </a:moveTo>
                <a:lnTo>
                  <a:pt x="461698" y="63499"/>
                </a:lnTo>
                <a:lnTo>
                  <a:pt x="479215" y="50799"/>
                </a:lnTo>
                <a:lnTo>
                  <a:pt x="1073359" y="50799"/>
                </a:lnTo>
                <a:lnTo>
                  <a:pt x="1090876" y="63499"/>
                </a:lnTo>
                <a:close/>
              </a:path>
              <a:path w="1552575" h="1549400">
                <a:moveTo>
                  <a:pt x="1142226" y="88899"/>
                </a:moveTo>
                <a:lnTo>
                  <a:pt x="410348" y="88899"/>
                </a:lnTo>
                <a:lnTo>
                  <a:pt x="444381" y="63499"/>
                </a:lnTo>
                <a:lnTo>
                  <a:pt x="1108193" y="63499"/>
                </a:lnTo>
                <a:lnTo>
                  <a:pt x="1142226" y="88899"/>
                </a:lnTo>
                <a:close/>
              </a:path>
              <a:path w="1552575" h="1549400">
                <a:moveTo>
                  <a:pt x="1238721" y="152399"/>
                </a:moveTo>
                <a:lnTo>
                  <a:pt x="313853" y="152399"/>
                </a:lnTo>
                <a:lnTo>
                  <a:pt x="329289" y="139699"/>
                </a:lnTo>
                <a:lnTo>
                  <a:pt x="345005" y="126999"/>
                </a:lnTo>
                <a:lnTo>
                  <a:pt x="360980" y="114299"/>
                </a:lnTo>
                <a:lnTo>
                  <a:pt x="377195" y="101599"/>
                </a:lnTo>
                <a:lnTo>
                  <a:pt x="393651" y="88899"/>
                </a:lnTo>
                <a:lnTo>
                  <a:pt x="1158923" y="88899"/>
                </a:lnTo>
                <a:lnTo>
                  <a:pt x="1191594" y="114299"/>
                </a:lnTo>
                <a:lnTo>
                  <a:pt x="1223285" y="139699"/>
                </a:lnTo>
                <a:lnTo>
                  <a:pt x="1238721" y="152399"/>
                </a:lnTo>
                <a:close/>
              </a:path>
              <a:path w="1552575" h="1549400">
                <a:moveTo>
                  <a:pt x="1223285" y="1409699"/>
                </a:moveTo>
                <a:lnTo>
                  <a:pt x="329289" y="1409699"/>
                </a:lnTo>
                <a:lnTo>
                  <a:pt x="313853" y="1396999"/>
                </a:lnTo>
                <a:lnTo>
                  <a:pt x="283815" y="1371599"/>
                </a:lnTo>
                <a:lnTo>
                  <a:pt x="254964" y="1346199"/>
                </a:lnTo>
                <a:lnTo>
                  <a:pt x="214059" y="1308099"/>
                </a:lnTo>
                <a:lnTo>
                  <a:pt x="176209" y="1257299"/>
                </a:lnTo>
                <a:lnTo>
                  <a:pt x="164300" y="1244599"/>
                </a:lnTo>
                <a:lnTo>
                  <a:pt x="152767" y="1231899"/>
                </a:lnTo>
                <a:lnTo>
                  <a:pt x="141609" y="1219199"/>
                </a:lnTo>
                <a:lnTo>
                  <a:pt x="130828" y="1206499"/>
                </a:lnTo>
                <a:lnTo>
                  <a:pt x="120434" y="1181099"/>
                </a:lnTo>
                <a:lnTo>
                  <a:pt x="110443" y="1168399"/>
                </a:lnTo>
                <a:lnTo>
                  <a:pt x="100852" y="1155699"/>
                </a:lnTo>
                <a:lnTo>
                  <a:pt x="91663" y="1130299"/>
                </a:lnTo>
                <a:lnTo>
                  <a:pt x="82885" y="1117599"/>
                </a:lnTo>
                <a:lnTo>
                  <a:pt x="74531" y="1104899"/>
                </a:lnTo>
                <a:lnTo>
                  <a:pt x="66599" y="1079499"/>
                </a:lnTo>
                <a:lnTo>
                  <a:pt x="59091" y="1066799"/>
                </a:lnTo>
                <a:lnTo>
                  <a:pt x="52014" y="1054099"/>
                </a:lnTo>
                <a:lnTo>
                  <a:pt x="45378" y="1028699"/>
                </a:lnTo>
                <a:lnTo>
                  <a:pt x="39182" y="1015999"/>
                </a:lnTo>
                <a:lnTo>
                  <a:pt x="33426" y="990599"/>
                </a:lnTo>
                <a:lnTo>
                  <a:pt x="28118" y="977899"/>
                </a:lnTo>
                <a:lnTo>
                  <a:pt x="23263" y="952499"/>
                </a:lnTo>
                <a:lnTo>
                  <a:pt x="18863" y="939799"/>
                </a:lnTo>
                <a:lnTo>
                  <a:pt x="14916" y="927099"/>
                </a:lnTo>
                <a:lnTo>
                  <a:pt x="11427" y="901699"/>
                </a:lnTo>
                <a:lnTo>
                  <a:pt x="8401" y="888999"/>
                </a:lnTo>
                <a:lnTo>
                  <a:pt x="5838" y="863599"/>
                </a:lnTo>
                <a:lnTo>
                  <a:pt x="3738" y="850899"/>
                </a:lnTo>
                <a:lnTo>
                  <a:pt x="2102" y="825499"/>
                </a:lnTo>
                <a:lnTo>
                  <a:pt x="934" y="812799"/>
                </a:lnTo>
                <a:lnTo>
                  <a:pt x="233" y="787399"/>
                </a:lnTo>
                <a:lnTo>
                  <a:pt x="0" y="774699"/>
                </a:lnTo>
                <a:lnTo>
                  <a:pt x="233" y="749299"/>
                </a:lnTo>
                <a:lnTo>
                  <a:pt x="934" y="736599"/>
                </a:lnTo>
                <a:lnTo>
                  <a:pt x="2102" y="711199"/>
                </a:lnTo>
                <a:lnTo>
                  <a:pt x="3738" y="698499"/>
                </a:lnTo>
                <a:lnTo>
                  <a:pt x="5838" y="673099"/>
                </a:lnTo>
                <a:lnTo>
                  <a:pt x="8401" y="660399"/>
                </a:lnTo>
                <a:lnTo>
                  <a:pt x="11427" y="634999"/>
                </a:lnTo>
                <a:lnTo>
                  <a:pt x="14916" y="622299"/>
                </a:lnTo>
                <a:lnTo>
                  <a:pt x="18863" y="596899"/>
                </a:lnTo>
                <a:lnTo>
                  <a:pt x="23263" y="584199"/>
                </a:lnTo>
                <a:lnTo>
                  <a:pt x="28118" y="558799"/>
                </a:lnTo>
                <a:lnTo>
                  <a:pt x="33426" y="546099"/>
                </a:lnTo>
                <a:lnTo>
                  <a:pt x="39182" y="520699"/>
                </a:lnTo>
                <a:lnTo>
                  <a:pt x="45378" y="507999"/>
                </a:lnTo>
                <a:lnTo>
                  <a:pt x="52014" y="495299"/>
                </a:lnTo>
                <a:lnTo>
                  <a:pt x="59091" y="469899"/>
                </a:lnTo>
                <a:lnTo>
                  <a:pt x="66599" y="457199"/>
                </a:lnTo>
                <a:lnTo>
                  <a:pt x="74531" y="431799"/>
                </a:lnTo>
                <a:lnTo>
                  <a:pt x="82885" y="419099"/>
                </a:lnTo>
                <a:lnTo>
                  <a:pt x="91663" y="406399"/>
                </a:lnTo>
                <a:lnTo>
                  <a:pt x="100852" y="380999"/>
                </a:lnTo>
                <a:lnTo>
                  <a:pt x="110443" y="368299"/>
                </a:lnTo>
                <a:lnTo>
                  <a:pt x="120434" y="355599"/>
                </a:lnTo>
                <a:lnTo>
                  <a:pt x="130828" y="342899"/>
                </a:lnTo>
                <a:lnTo>
                  <a:pt x="141609" y="317499"/>
                </a:lnTo>
                <a:lnTo>
                  <a:pt x="176209" y="279399"/>
                </a:lnTo>
                <a:lnTo>
                  <a:pt x="201095" y="253999"/>
                </a:lnTo>
                <a:lnTo>
                  <a:pt x="214059" y="228599"/>
                </a:lnTo>
                <a:lnTo>
                  <a:pt x="254964" y="190499"/>
                </a:lnTo>
                <a:lnTo>
                  <a:pt x="283815" y="165099"/>
                </a:lnTo>
                <a:lnTo>
                  <a:pt x="298695" y="152399"/>
                </a:lnTo>
                <a:lnTo>
                  <a:pt x="1253879" y="152399"/>
                </a:lnTo>
                <a:lnTo>
                  <a:pt x="1283341" y="177799"/>
                </a:lnTo>
                <a:lnTo>
                  <a:pt x="1325205" y="215899"/>
                </a:lnTo>
                <a:lnTo>
                  <a:pt x="1351478" y="253999"/>
                </a:lnTo>
                <a:lnTo>
                  <a:pt x="1364095" y="266699"/>
                </a:lnTo>
                <a:lnTo>
                  <a:pt x="1399807" y="304799"/>
                </a:lnTo>
                <a:lnTo>
                  <a:pt x="1421746" y="342899"/>
                </a:lnTo>
                <a:lnTo>
                  <a:pt x="1432139" y="355599"/>
                </a:lnTo>
                <a:lnTo>
                  <a:pt x="1442131" y="368299"/>
                </a:lnTo>
                <a:lnTo>
                  <a:pt x="1451722" y="380999"/>
                </a:lnTo>
                <a:lnTo>
                  <a:pt x="1460911" y="406399"/>
                </a:lnTo>
                <a:lnTo>
                  <a:pt x="1469689" y="419099"/>
                </a:lnTo>
                <a:lnTo>
                  <a:pt x="1478043" y="431799"/>
                </a:lnTo>
                <a:lnTo>
                  <a:pt x="1485974" y="457199"/>
                </a:lnTo>
                <a:lnTo>
                  <a:pt x="1493483" y="469899"/>
                </a:lnTo>
                <a:lnTo>
                  <a:pt x="1500560" y="495299"/>
                </a:lnTo>
                <a:lnTo>
                  <a:pt x="1507196" y="507999"/>
                </a:lnTo>
                <a:lnTo>
                  <a:pt x="1513392" y="520699"/>
                </a:lnTo>
                <a:lnTo>
                  <a:pt x="1519148" y="546099"/>
                </a:lnTo>
                <a:lnTo>
                  <a:pt x="1524456" y="558799"/>
                </a:lnTo>
                <a:lnTo>
                  <a:pt x="1529311" y="584199"/>
                </a:lnTo>
                <a:lnTo>
                  <a:pt x="1533711" y="596899"/>
                </a:lnTo>
                <a:lnTo>
                  <a:pt x="1537658" y="622299"/>
                </a:lnTo>
                <a:lnTo>
                  <a:pt x="1541147" y="634999"/>
                </a:lnTo>
                <a:lnTo>
                  <a:pt x="1544173" y="660399"/>
                </a:lnTo>
                <a:lnTo>
                  <a:pt x="1546736" y="673099"/>
                </a:lnTo>
                <a:lnTo>
                  <a:pt x="1548836" y="698499"/>
                </a:lnTo>
                <a:lnTo>
                  <a:pt x="1550472" y="711199"/>
                </a:lnTo>
                <a:lnTo>
                  <a:pt x="1551640" y="736599"/>
                </a:lnTo>
                <a:lnTo>
                  <a:pt x="1552341" y="749299"/>
                </a:lnTo>
                <a:lnTo>
                  <a:pt x="1552574" y="774699"/>
                </a:lnTo>
                <a:lnTo>
                  <a:pt x="1552341" y="787399"/>
                </a:lnTo>
                <a:lnTo>
                  <a:pt x="1551640" y="812799"/>
                </a:lnTo>
                <a:lnTo>
                  <a:pt x="1550472" y="825499"/>
                </a:lnTo>
                <a:lnTo>
                  <a:pt x="1548836" y="850899"/>
                </a:lnTo>
                <a:lnTo>
                  <a:pt x="1546736" y="863599"/>
                </a:lnTo>
                <a:lnTo>
                  <a:pt x="1544173" y="888999"/>
                </a:lnTo>
                <a:lnTo>
                  <a:pt x="1541147" y="901699"/>
                </a:lnTo>
                <a:lnTo>
                  <a:pt x="1537658" y="927099"/>
                </a:lnTo>
                <a:lnTo>
                  <a:pt x="1533711" y="939799"/>
                </a:lnTo>
                <a:lnTo>
                  <a:pt x="1529310" y="952499"/>
                </a:lnTo>
                <a:lnTo>
                  <a:pt x="1524456" y="977899"/>
                </a:lnTo>
                <a:lnTo>
                  <a:pt x="1519148" y="990599"/>
                </a:lnTo>
                <a:lnTo>
                  <a:pt x="1513392" y="1015999"/>
                </a:lnTo>
                <a:lnTo>
                  <a:pt x="1507196" y="1028699"/>
                </a:lnTo>
                <a:lnTo>
                  <a:pt x="1500560" y="1054099"/>
                </a:lnTo>
                <a:lnTo>
                  <a:pt x="1493483" y="1066799"/>
                </a:lnTo>
                <a:lnTo>
                  <a:pt x="1485974" y="1079499"/>
                </a:lnTo>
                <a:lnTo>
                  <a:pt x="1478043" y="1104899"/>
                </a:lnTo>
                <a:lnTo>
                  <a:pt x="1469689" y="1117599"/>
                </a:lnTo>
                <a:lnTo>
                  <a:pt x="1460911" y="1130299"/>
                </a:lnTo>
                <a:lnTo>
                  <a:pt x="1451722" y="1155699"/>
                </a:lnTo>
                <a:lnTo>
                  <a:pt x="1442131" y="1168399"/>
                </a:lnTo>
                <a:lnTo>
                  <a:pt x="1432139" y="1181099"/>
                </a:lnTo>
                <a:lnTo>
                  <a:pt x="1421746" y="1206499"/>
                </a:lnTo>
                <a:lnTo>
                  <a:pt x="1410965" y="1219199"/>
                </a:lnTo>
                <a:lnTo>
                  <a:pt x="1399807" y="1231899"/>
                </a:lnTo>
                <a:lnTo>
                  <a:pt x="1388274" y="1244599"/>
                </a:lnTo>
                <a:lnTo>
                  <a:pt x="1376365" y="1257299"/>
                </a:lnTo>
                <a:lnTo>
                  <a:pt x="1364095" y="1282699"/>
                </a:lnTo>
                <a:lnTo>
                  <a:pt x="1325205" y="1320799"/>
                </a:lnTo>
                <a:lnTo>
                  <a:pt x="1283341" y="1358899"/>
                </a:lnTo>
                <a:lnTo>
                  <a:pt x="1253879" y="1384299"/>
                </a:lnTo>
                <a:lnTo>
                  <a:pt x="1238721" y="1396999"/>
                </a:lnTo>
                <a:lnTo>
                  <a:pt x="1223285" y="1409699"/>
                </a:lnTo>
                <a:close/>
              </a:path>
              <a:path w="1552575" h="1549400">
                <a:moveTo>
                  <a:pt x="1142226" y="1460499"/>
                </a:moveTo>
                <a:lnTo>
                  <a:pt x="410348" y="1460499"/>
                </a:lnTo>
                <a:lnTo>
                  <a:pt x="393651" y="1447799"/>
                </a:lnTo>
                <a:lnTo>
                  <a:pt x="377195" y="1435099"/>
                </a:lnTo>
                <a:lnTo>
                  <a:pt x="360980" y="1422399"/>
                </a:lnTo>
                <a:lnTo>
                  <a:pt x="345005" y="1409699"/>
                </a:lnTo>
                <a:lnTo>
                  <a:pt x="1207569" y="1409699"/>
                </a:lnTo>
                <a:lnTo>
                  <a:pt x="1191594" y="1422399"/>
                </a:lnTo>
                <a:lnTo>
                  <a:pt x="1175379" y="1435099"/>
                </a:lnTo>
                <a:lnTo>
                  <a:pt x="1158923" y="1447799"/>
                </a:lnTo>
                <a:lnTo>
                  <a:pt x="1142226" y="1460499"/>
                </a:lnTo>
                <a:close/>
              </a:path>
              <a:path w="1552575" h="1549400">
                <a:moveTo>
                  <a:pt x="1090876" y="1485899"/>
                </a:moveTo>
                <a:lnTo>
                  <a:pt x="461698" y="1485899"/>
                </a:lnTo>
                <a:lnTo>
                  <a:pt x="427264" y="1460499"/>
                </a:lnTo>
                <a:lnTo>
                  <a:pt x="1125310" y="1460499"/>
                </a:lnTo>
                <a:lnTo>
                  <a:pt x="1090876" y="1485899"/>
                </a:lnTo>
                <a:close/>
              </a:path>
              <a:path w="1552575" h="1549400">
                <a:moveTo>
                  <a:pt x="1055664" y="1498599"/>
                </a:moveTo>
                <a:lnTo>
                  <a:pt x="496910" y="1498599"/>
                </a:lnTo>
                <a:lnTo>
                  <a:pt x="479215" y="1485899"/>
                </a:lnTo>
                <a:lnTo>
                  <a:pt x="1073359" y="1485899"/>
                </a:lnTo>
                <a:lnTo>
                  <a:pt x="1055664" y="1498599"/>
                </a:lnTo>
                <a:close/>
              </a:path>
              <a:path w="1552575" h="1549400">
                <a:moveTo>
                  <a:pt x="1019800" y="1511299"/>
                </a:moveTo>
                <a:lnTo>
                  <a:pt x="532774" y="1511299"/>
                </a:lnTo>
                <a:lnTo>
                  <a:pt x="514763" y="1498599"/>
                </a:lnTo>
                <a:lnTo>
                  <a:pt x="1037810" y="1498599"/>
                </a:lnTo>
                <a:lnTo>
                  <a:pt x="1019800" y="1511299"/>
                </a:lnTo>
                <a:close/>
              </a:path>
              <a:path w="1552575" h="1549400">
                <a:moveTo>
                  <a:pt x="983327" y="1523999"/>
                </a:moveTo>
                <a:lnTo>
                  <a:pt x="569247" y="1523999"/>
                </a:lnTo>
                <a:lnTo>
                  <a:pt x="550943" y="1511299"/>
                </a:lnTo>
                <a:lnTo>
                  <a:pt x="1001631" y="1511299"/>
                </a:lnTo>
                <a:lnTo>
                  <a:pt x="983327" y="1523999"/>
                </a:lnTo>
                <a:close/>
              </a:path>
              <a:path w="1552575" h="1549400">
                <a:moveTo>
                  <a:pt x="927733" y="1536699"/>
                </a:moveTo>
                <a:lnTo>
                  <a:pt x="624841" y="1536699"/>
                </a:lnTo>
                <a:lnTo>
                  <a:pt x="606196" y="1523999"/>
                </a:lnTo>
                <a:lnTo>
                  <a:pt x="946378" y="1523999"/>
                </a:lnTo>
                <a:lnTo>
                  <a:pt x="927733" y="1536699"/>
                </a:lnTo>
                <a:close/>
              </a:path>
              <a:path w="1552575" h="1549400">
                <a:moveTo>
                  <a:pt x="833389" y="1549399"/>
                </a:moveTo>
                <a:lnTo>
                  <a:pt x="719185" y="1549399"/>
                </a:lnTo>
                <a:lnTo>
                  <a:pt x="700198" y="1536699"/>
                </a:lnTo>
                <a:lnTo>
                  <a:pt x="852376" y="1536699"/>
                </a:lnTo>
                <a:lnTo>
                  <a:pt x="833389" y="1549399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963903" y="4829177"/>
            <a:ext cx="1552575" cy="1549400"/>
          </a:xfrm>
          <a:custGeom>
            <a:avLst/>
            <a:gdLst/>
            <a:ahLst/>
            <a:cxnLst/>
            <a:rect l="l" t="t" r="r" b="b"/>
            <a:pathLst>
              <a:path w="1552575" h="1549400">
                <a:moveTo>
                  <a:pt x="927733" y="12699"/>
                </a:moveTo>
                <a:lnTo>
                  <a:pt x="624841" y="12699"/>
                </a:lnTo>
                <a:lnTo>
                  <a:pt x="643577" y="0"/>
                </a:lnTo>
                <a:lnTo>
                  <a:pt x="908997" y="0"/>
                </a:lnTo>
                <a:lnTo>
                  <a:pt x="927733" y="12699"/>
                </a:lnTo>
                <a:close/>
              </a:path>
              <a:path w="1552575" h="1549400">
                <a:moveTo>
                  <a:pt x="983327" y="25399"/>
                </a:moveTo>
                <a:lnTo>
                  <a:pt x="569247" y="25399"/>
                </a:lnTo>
                <a:lnTo>
                  <a:pt x="587664" y="12699"/>
                </a:lnTo>
                <a:lnTo>
                  <a:pt x="964909" y="12699"/>
                </a:lnTo>
                <a:lnTo>
                  <a:pt x="983327" y="25399"/>
                </a:lnTo>
                <a:close/>
              </a:path>
              <a:path w="1552575" h="1549400">
                <a:moveTo>
                  <a:pt x="1019800" y="38099"/>
                </a:moveTo>
                <a:lnTo>
                  <a:pt x="532774" y="38099"/>
                </a:lnTo>
                <a:lnTo>
                  <a:pt x="550943" y="25399"/>
                </a:lnTo>
                <a:lnTo>
                  <a:pt x="1001631" y="25399"/>
                </a:lnTo>
                <a:lnTo>
                  <a:pt x="1019800" y="38099"/>
                </a:lnTo>
                <a:close/>
              </a:path>
              <a:path w="1552575" h="1549400">
                <a:moveTo>
                  <a:pt x="1055664" y="50799"/>
                </a:moveTo>
                <a:lnTo>
                  <a:pt x="496910" y="50799"/>
                </a:lnTo>
                <a:lnTo>
                  <a:pt x="514763" y="38099"/>
                </a:lnTo>
                <a:lnTo>
                  <a:pt x="1037810" y="38099"/>
                </a:lnTo>
                <a:lnTo>
                  <a:pt x="1055664" y="50799"/>
                </a:lnTo>
                <a:close/>
              </a:path>
              <a:path w="1552575" h="1549400">
                <a:moveTo>
                  <a:pt x="1090876" y="63499"/>
                </a:moveTo>
                <a:lnTo>
                  <a:pt x="461698" y="63499"/>
                </a:lnTo>
                <a:lnTo>
                  <a:pt x="479215" y="50799"/>
                </a:lnTo>
                <a:lnTo>
                  <a:pt x="1073359" y="50799"/>
                </a:lnTo>
                <a:lnTo>
                  <a:pt x="1090876" y="63499"/>
                </a:lnTo>
                <a:close/>
              </a:path>
              <a:path w="1552575" h="1549400">
                <a:moveTo>
                  <a:pt x="1142226" y="88899"/>
                </a:moveTo>
                <a:lnTo>
                  <a:pt x="410348" y="88899"/>
                </a:lnTo>
                <a:lnTo>
                  <a:pt x="444381" y="63499"/>
                </a:lnTo>
                <a:lnTo>
                  <a:pt x="1108193" y="63499"/>
                </a:lnTo>
                <a:lnTo>
                  <a:pt x="1142226" y="88899"/>
                </a:lnTo>
                <a:close/>
              </a:path>
              <a:path w="1552575" h="1549400">
                <a:moveTo>
                  <a:pt x="1238721" y="152399"/>
                </a:moveTo>
                <a:lnTo>
                  <a:pt x="313853" y="152399"/>
                </a:lnTo>
                <a:lnTo>
                  <a:pt x="329289" y="139699"/>
                </a:lnTo>
                <a:lnTo>
                  <a:pt x="345005" y="126999"/>
                </a:lnTo>
                <a:lnTo>
                  <a:pt x="360980" y="114299"/>
                </a:lnTo>
                <a:lnTo>
                  <a:pt x="377195" y="101599"/>
                </a:lnTo>
                <a:lnTo>
                  <a:pt x="393651" y="88899"/>
                </a:lnTo>
                <a:lnTo>
                  <a:pt x="1158923" y="88899"/>
                </a:lnTo>
                <a:lnTo>
                  <a:pt x="1191594" y="114299"/>
                </a:lnTo>
                <a:lnTo>
                  <a:pt x="1223285" y="139699"/>
                </a:lnTo>
                <a:lnTo>
                  <a:pt x="1238721" y="152399"/>
                </a:lnTo>
                <a:close/>
              </a:path>
              <a:path w="1552575" h="1549400">
                <a:moveTo>
                  <a:pt x="1223285" y="1409699"/>
                </a:moveTo>
                <a:lnTo>
                  <a:pt x="329289" y="1409699"/>
                </a:lnTo>
                <a:lnTo>
                  <a:pt x="313853" y="1396999"/>
                </a:lnTo>
                <a:lnTo>
                  <a:pt x="283815" y="1371599"/>
                </a:lnTo>
                <a:lnTo>
                  <a:pt x="254964" y="1346199"/>
                </a:lnTo>
                <a:lnTo>
                  <a:pt x="214059" y="1308099"/>
                </a:lnTo>
                <a:lnTo>
                  <a:pt x="176209" y="1257299"/>
                </a:lnTo>
                <a:lnTo>
                  <a:pt x="164300" y="1244599"/>
                </a:lnTo>
                <a:lnTo>
                  <a:pt x="152767" y="1231899"/>
                </a:lnTo>
                <a:lnTo>
                  <a:pt x="141609" y="1219199"/>
                </a:lnTo>
                <a:lnTo>
                  <a:pt x="130828" y="1206499"/>
                </a:lnTo>
                <a:lnTo>
                  <a:pt x="120434" y="1181099"/>
                </a:lnTo>
                <a:lnTo>
                  <a:pt x="110443" y="1168399"/>
                </a:lnTo>
                <a:lnTo>
                  <a:pt x="100852" y="1155699"/>
                </a:lnTo>
                <a:lnTo>
                  <a:pt x="91663" y="1130299"/>
                </a:lnTo>
                <a:lnTo>
                  <a:pt x="82885" y="1117599"/>
                </a:lnTo>
                <a:lnTo>
                  <a:pt x="74531" y="1104899"/>
                </a:lnTo>
                <a:lnTo>
                  <a:pt x="66599" y="1079499"/>
                </a:lnTo>
                <a:lnTo>
                  <a:pt x="59091" y="1066799"/>
                </a:lnTo>
                <a:lnTo>
                  <a:pt x="52014" y="1054099"/>
                </a:lnTo>
                <a:lnTo>
                  <a:pt x="45378" y="1028699"/>
                </a:lnTo>
                <a:lnTo>
                  <a:pt x="39182" y="1015999"/>
                </a:lnTo>
                <a:lnTo>
                  <a:pt x="33426" y="990599"/>
                </a:lnTo>
                <a:lnTo>
                  <a:pt x="28118" y="977899"/>
                </a:lnTo>
                <a:lnTo>
                  <a:pt x="23263" y="952499"/>
                </a:lnTo>
                <a:lnTo>
                  <a:pt x="18863" y="939799"/>
                </a:lnTo>
                <a:lnTo>
                  <a:pt x="14916" y="927099"/>
                </a:lnTo>
                <a:lnTo>
                  <a:pt x="11427" y="901699"/>
                </a:lnTo>
                <a:lnTo>
                  <a:pt x="8401" y="888999"/>
                </a:lnTo>
                <a:lnTo>
                  <a:pt x="5838" y="863599"/>
                </a:lnTo>
                <a:lnTo>
                  <a:pt x="3738" y="850899"/>
                </a:lnTo>
                <a:lnTo>
                  <a:pt x="2102" y="825499"/>
                </a:lnTo>
                <a:lnTo>
                  <a:pt x="934" y="812799"/>
                </a:lnTo>
                <a:lnTo>
                  <a:pt x="233" y="787399"/>
                </a:lnTo>
                <a:lnTo>
                  <a:pt x="0" y="774699"/>
                </a:lnTo>
                <a:lnTo>
                  <a:pt x="233" y="749299"/>
                </a:lnTo>
                <a:lnTo>
                  <a:pt x="934" y="736599"/>
                </a:lnTo>
                <a:lnTo>
                  <a:pt x="2102" y="711199"/>
                </a:lnTo>
                <a:lnTo>
                  <a:pt x="3738" y="698499"/>
                </a:lnTo>
                <a:lnTo>
                  <a:pt x="5838" y="673099"/>
                </a:lnTo>
                <a:lnTo>
                  <a:pt x="8401" y="660399"/>
                </a:lnTo>
                <a:lnTo>
                  <a:pt x="11427" y="634999"/>
                </a:lnTo>
                <a:lnTo>
                  <a:pt x="14916" y="622299"/>
                </a:lnTo>
                <a:lnTo>
                  <a:pt x="18863" y="596899"/>
                </a:lnTo>
                <a:lnTo>
                  <a:pt x="23263" y="584199"/>
                </a:lnTo>
                <a:lnTo>
                  <a:pt x="28118" y="558799"/>
                </a:lnTo>
                <a:lnTo>
                  <a:pt x="33426" y="546099"/>
                </a:lnTo>
                <a:lnTo>
                  <a:pt x="39182" y="520699"/>
                </a:lnTo>
                <a:lnTo>
                  <a:pt x="45378" y="507999"/>
                </a:lnTo>
                <a:lnTo>
                  <a:pt x="52014" y="495299"/>
                </a:lnTo>
                <a:lnTo>
                  <a:pt x="59091" y="469899"/>
                </a:lnTo>
                <a:lnTo>
                  <a:pt x="66599" y="457199"/>
                </a:lnTo>
                <a:lnTo>
                  <a:pt x="74531" y="431799"/>
                </a:lnTo>
                <a:lnTo>
                  <a:pt x="82885" y="419099"/>
                </a:lnTo>
                <a:lnTo>
                  <a:pt x="91663" y="406399"/>
                </a:lnTo>
                <a:lnTo>
                  <a:pt x="100852" y="380999"/>
                </a:lnTo>
                <a:lnTo>
                  <a:pt x="110443" y="368299"/>
                </a:lnTo>
                <a:lnTo>
                  <a:pt x="120434" y="355599"/>
                </a:lnTo>
                <a:lnTo>
                  <a:pt x="130828" y="342899"/>
                </a:lnTo>
                <a:lnTo>
                  <a:pt x="141609" y="317499"/>
                </a:lnTo>
                <a:lnTo>
                  <a:pt x="176209" y="279399"/>
                </a:lnTo>
                <a:lnTo>
                  <a:pt x="201095" y="253999"/>
                </a:lnTo>
                <a:lnTo>
                  <a:pt x="214059" y="228599"/>
                </a:lnTo>
                <a:lnTo>
                  <a:pt x="254964" y="190499"/>
                </a:lnTo>
                <a:lnTo>
                  <a:pt x="283815" y="165099"/>
                </a:lnTo>
                <a:lnTo>
                  <a:pt x="298695" y="152399"/>
                </a:lnTo>
                <a:lnTo>
                  <a:pt x="1253879" y="152399"/>
                </a:lnTo>
                <a:lnTo>
                  <a:pt x="1283341" y="177799"/>
                </a:lnTo>
                <a:lnTo>
                  <a:pt x="1325205" y="215899"/>
                </a:lnTo>
                <a:lnTo>
                  <a:pt x="1351478" y="253999"/>
                </a:lnTo>
                <a:lnTo>
                  <a:pt x="1364095" y="266699"/>
                </a:lnTo>
                <a:lnTo>
                  <a:pt x="1399807" y="304799"/>
                </a:lnTo>
                <a:lnTo>
                  <a:pt x="1421746" y="342899"/>
                </a:lnTo>
                <a:lnTo>
                  <a:pt x="1432139" y="355599"/>
                </a:lnTo>
                <a:lnTo>
                  <a:pt x="1442131" y="368299"/>
                </a:lnTo>
                <a:lnTo>
                  <a:pt x="1451722" y="380999"/>
                </a:lnTo>
                <a:lnTo>
                  <a:pt x="1460911" y="406399"/>
                </a:lnTo>
                <a:lnTo>
                  <a:pt x="1469689" y="419099"/>
                </a:lnTo>
                <a:lnTo>
                  <a:pt x="1478043" y="431799"/>
                </a:lnTo>
                <a:lnTo>
                  <a:pt x="1485974" y="457199"/>
                </a:lnTo>
                <a:lnTo>
                  <a:pt x="1493483" y="469899"/>
                </a:lnTo>
                <a:lnTo>
                  <a:pt x="1500560" y="495299"/>
                </a:lnTo>
                <a:lnTo>
                  <a:pt x="1507196" y="507999"/>
                </a:lnTo>
                <a:lnTo>
                  <a:pt x="1513392" y="520699"/>
                </a:lnTo>
                <a:lnTo>
                  <a:pt x="1519148" y="546099"/>
                </a:lnTo>
                <a:lnTo>
                  <a:pt x="1524456" y="558799"/>
                </a:lnTo>
                <a:lnTo>
                  <a:pt x="1529311" y="584199"/>
                </a:lnTo>
                <a:lnTo>
                  <a:pt x="1533711" y="596899"/>
                </a:lnTo>
                <a:lnTo>
                  <a:pt x="1537658" y="622299"/>
                </a:lnTo>
                <a:lnTo>
                  <a:pt x="1541147" y="634999"/>
                </a:lnTo>
                <a:lnTo>
                  <a:pt x="1544173" y="660399"/>
                </a:lnTo>
                <a:lnTo>
                  <a:pt x="1546736" y="673099"/>
                </a:lnTo>
                <a:lnTo>
                  <a:pt x="1548836" y="698499"/>
                </a:lnTo>
                <a:lnTo>
                  <a:pt x="1550472" y="711199"/>
                </a:lnTo>
                <a:lnTo>
                  <a:pt x="1551640" y="736599"/>
                </a:lnTo>
                <a:lnTo>
                  <a:pt x="1552341" y="749299"/>
                </a:lnTo>
                <a:lnTo>
                  <a:pt x="1552574" y="774699"/>
                </a:lnTo>
                <a:lnTo>
                  <a:pt x="1552341" y="787399"/>
                </a:lnTo>
                <a:lnTo>
                  <a:pt x="1551640" y="812799"/>
                </a:lnTo>
                <a:lnTo>
                  <a:pt x="1550472" y="825499"/>
                </a:lnTo>
                <a:lnTo>
                  <a:pt x="1548836" y="850899"/>
                </a:lnTo>
                <a:lnTo>
                  <a:pt x="1546736" y="863599"/>
                </a:lnTo>
                <a:lnTo>
                  <a:pt x="1544173" y="888999"/>
                </a:lnTo>
                <a:lnTo>
                  <a:pt x="1541147" y="901699"/>
                </a:lnTo>
                <a:lnTo>
                  <a:pt x="1537658" y="927099"/>
                </a:lnTo>
                <a:lnTo>
                  <a:pt x="1533711" y="939799"/>
                </a:lnTo>
                <a:lnTo>
                  <a:pt x="1529310" y="952499"/>
                </a:lnTo>
                <a:lnTo>
                  <a:pt x="1524456" y="977899"/>
                </a:lnTo>
                <a:lnTo>
                  <a:pt x="1519148" y="990599"/>
                </a:lnTo>
                <a:lnTo>
                  <a:pt x="1513392" y="1015999"/>
                </a:lnTo>
                <a:lnTo>
                  <a:pt x="1507196" y="1028699"/>
                </a:lnTo>
                <a:lnTo>
                  <a:pt x="1500560" y="1054099"/>
                </a:lnTo>
                <a:lnTo>
                  <a:pt x="1493483" y="1066799"/>
                </a:lnTo>
                <a:lnTo>
                  <a:pt x="1485974" y="1079499"/>
                </a:lnTo>
                <a:lnTo>
                  <a:pt x="1478043" y="1104899"/>
                </a:lnTo>
                <a:lnTo>
                  <a:pt x="1469689" y="1117599"/>
                </a:lnTo>
                <a:lnTo>
                  <a:pt x="1460911" y="1130299"/>
                </a:lnTo>
                <a:lnTo>
                  <a:pt x="1451722" y="1155699"/>
                </a:lnTo>
                <a:lnTo>
                  <a:pt x="1442131" y="1168399"/>
                </a:lnTo>
                <a:lnTo>
                  <a:pt x="1432139" y="1181099"/>
                </a:lnTo>
                <a:lnTo>
                  <a:pt x="1421746" y="1206499"/>
                </a:lnTo>
                <a:lnTo>
                  <a:pt x="1410965" y="1219199"/>
                </a:lnTo>
                <a:lnTo>
                  <a:pt x="1399807" y="1231899"/>
                </a:lnTo>
                <a:lnTo>
                  <a:pt x="1388274" y="1244599"/>
                </a:lnTo>
                <a:lnTo>
                  <a:pt x="1376365" y="1257299"/>
                </a:lnTo>
                <a:lnTo>
                  <a:pt x="1364095" y="1282699"/>
                </a:lnTo>
                <a:lnTo>
                  <a:pt x="1325205" y="1320799"/>
                </a:lnTo>
                <a:lnTo>
                  <a:pt x="1283341" y="1358899"/>
                </a:lnTo>
                <a:lnTo>
                  <a:pt x="1253879" y="1384299"/>
                </a:lnTo>
                <a:lnTo>
                  <a:pt x="1238721" y="1396999"/>
                </a:lnTo>
                <a:lnTo>
                  <a:pt x="1223285" y="1409699"/>
                </a:lnTo>
                <a:close/>
              </a:path>
              <a:path w="1552575" h="1549400">
                <a:moveTo>
                  <a:pt x="1142226" y="1460499"/>
                </a:moveTo>
                <a:lnTo>
                  <a:pt x="410348" y="1460499"/>
                </a:lnTo>
                <a:lnTo>
                  <a:pt x="393651" y="1447799"/>
                </a:lnTo>
                <a:lnTo>
                  <a:pt x="377195" y="1435099"/>
                </a:lnTo>
                <a:lnTo>
                  <a:pt x="360980" y="1422399"/>
                </a:lnTo>
                <a:lnTo>
                  <a:pt x="345005" y="1409699"/>
                </a:lnTo>
                <a:lnTo>
                  <a:pt x="1207569" y="1409699"/>
                </a:lnTo>
                <a:lnTo>
                  <a:pt x="1191594" y="1422399"/>
                </a:lnTo>
                <a:lnTo>
                  <a:pt x="1175379" y="1435099"/>
                </a:lnTo>
                <a:lnTo>
                  <a:pt x="1158923" y="1447799"/>
                </a:lnTo>
                <a:lnTo>
                  <a:pt x="1142226" y="1460499"/>
                </a:lnTo>
                <a:close/>
              </a:path>
              <a:path w="1552575" h="1549400">
                <a:moveTo>
                  <a:pt x="1090876" y="1485899"/>
                </a:moveTo>
                <a:lnTo>
                  <a:pt x="461698" y="1485899"/>
                </a:lnTo>
                <a:lnTo>
                  <a:pt x="427264" y="1460499"/>
                </a:lnTo>
                <a:lnTo>
                  <a:pt x="1125310" y="1460499"/>
                </a:lnTo>
                <a:lnTo>
                  <a:pt x="1090876" y="1485899"/>
                </a:lnTo>
                <a:close/>
              </a:path>
              <a:path w="1552575" h="1549400">
                <a:moveTo>
                  <a:pt x="1055664" y="1498599"/>
                </a:moveTo>
                <a:lnTo>
                  <a:pt x="496910" y="1498599"/>
                </a:lnTo>
                <a:lnTo>
                  <a:pt x="479215" y="1485899"/>
                </a:lnTo>
                <a:lnTo>
                  <a:pt x="1073359" y="1485899"/>
                </a:lnTo>
                <a:lnTo>
                  <a:pt x="1055664" y="1498599"/>
                </a:lnTo>
                <a:close/>
              </a:path>
              <a:path w="1552575" h="1549400">
                <a:moveTo>
                  <a:pt x="1019800" y="1511299"/>
                </a:moveTo>
                <a:lnTo>
                  <a:pt x="532774" y="1511299"/>
                </a:lnTo>
                <a:lnTo>
                  <a:pt x="514763" y="1498599"/>
                </a:lnTo>
                <a:lnTo>
                  <a:pt x="1037810" y="1498599"/>
                </a:lnTo>
                <a:lnTo>
                  <a:pt x="1019800" y="1511299"/>
                </a:lnTo>
                <a:close/>
              </a:path>
              <a:path w="1552575" h="1549400">
                <a:moveTo>
                  <a:pt x="983327" y="1523999"/>
                </a:moveTo>
                <a:lnTo>
                  <a:pt x="569247" y="1523999"/>
                </a:lnTo>
                <a:lnTo>
                  <a:pt x="550943" y="1511299"/>
                </a:lnTo>
                <a:lnTo>
                  <a:pt x="1001631" y="1511299"/>
                </a:lnTo>
                <a:lnTo>
                  <a:pt x="983327" y="1523999"/>
                </a:lnTo>
                <a:close/>
              </a:path>
              <a:path w="1552575" h="1549400">
                <a:moveTo>
                  <a:pt x="927733" y="1536699"/>
                </a:moveTo>
                <a:lnTo>
                  <a:pt x="624841" y="1536699"/>
                </a:lnTo>
                <a:lnTo>
                  <a:pt x="606196" y="1523999"/>
                </a:lnTo>
                <a:lnTo>
                  <a:pt x="946378" y="1523999"/>
                </a:lnTo>
                <a:lnTo>
                  <a:pt x="927733" y="1536699"/>
                </a:lnTo>
                <a:close/>
              </a:path>
              <a:path w="1552575" h="1549400">
                <a:moveTo>
                  <a:pt x="833389" y="1549399"/>
                </a:moveTo>
                <a:lnTo>
                  <a:pt x="719185" y="1549399"/>
                </a:lnTo>
                <a:lnTo>
                  <a:pt x="700198" y="1536699"/>
                </a:lnTo>
                <a:lnTo>
                  <a:pt x="852376" y="1536699"/>
                </a:lnTo>
                <a:lnTo>
                  <a:pt x="833389" y="1549399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704803" y="4829177"/>
            <a:ext cx="1552575" cy="1549400"/>
          </a:xfrm>
          <a:custGeom>
            <a:avLst/>
            <a:gdLst/>
            <a:ahLst/>
            <a:cxnLst/>
            <a:rect l="l" t="t" r="r" b="b"/>
            <a:pathLst>
              <a:path w="1552575" h="1549400">
                <a:moveTo>
                  <a:pt x="927733" y="12699"/>
                </a:moveTo>
                <a:lnTo>
                  <a:pt x="624841" y="12699"/>
                </a:lnTo>
                <a:lnTo>
                  <a:pt x="643577" y="0"/>
                </a:lnTo>
                <a:lnTo>
                  <a:pt x="908997" y="0"/>
                </a:lnTo>
                <a:lnTo>
                  <a:pt x="927733" y="12699"/>
                </a:lnTo>
                <a:close/>
              </a:path>
              <a:path w="1552575" h="1549400">
                <a:moveTo>
                  <a:pt x="983327" y="25399"/>
                </a:moveTo>
                <a:lnTo>
                  <a:pt x="569247" y="25399"/>
                </a:lnTo>
                <a:lnTo>
                  <a:pt x="587664" y="12699"/>
                </a:lnTo>
                <a:lnTo>
                  <a:pt x="964909" y="12699"/>
                </a:lnTo>
                <a:lnTo>
                  <a:pt x="983327" y="25399"/>
                </a:lnTo>
                <a:close/>
              </a:path>
              <a:path w="1552575" h="1549400">
                <a:moveTo>
                  <a:pt x="1019800" y="38099"/>
                </a:moveTo>
                <a:lnTo>
                  <a:pt x="532774" y="38099"/>
                </a:lnTo>
                <a:lnTo>
                  <a:pt x="550943" y="25399"/>
                </a:lnTo>
                <a:lnTo>
                  <a:pt x="1001631" y="25399"/>
                </a:lnTo>
                <a:lnTo>
                  <a:pt x="1019800" y="38099"/>
                </a:lnTo>
                <a:close/>
              </a:path>
              <a:path w="1552575" h="1549400">
                <a:moveTo>
                  <a:pt x="1055664" y="50799"/>
                </a:moveTo>
                <a:lnTo>
                  <a:pt x="496910" y="50799"/>
                </a:lnTo>
                <a:lnTo>
                  <a:pt x="514763" y="38099"/>
                </a:lnTo>
                <a:lnTo>
                  <a:pt x="1037810" y="38099"/>
                </a:lnTo>
                <a:lnTo>
                  <a:pt x="1055664" y="50799"/>
                </a:lnTo>
                <a:close/>
              </a:path>
              <a:path w="1552575" h="1549400">
                <a:moveTo>
                  <a:pt x="1090876" y="63499"/>
                </a:moveTo>
                <a:lnTo>
                  <a:pt x="461698" y="63499"/>
                </a:lnTo>
                <a:lnTo>
                  <a:pt x="479215" y="50799"/>
                </a:lnTo>
                <a:lnTo>
                  <a:pt x="1073359" y="50799"/>
                </a:lnTo>
                <a:lnTo>
                  <a:pt x="1090876" y="63499"/>
                </a:lnTo>
                <a:close/>
              </a:path>
              <a:path w="1552575" h="1549400">
                <a:moveTo>
                  <a:pt x="1142226" y="88899"/>
                </a:moveTo>
                <a:lnTo>
                  <a:pt x="410348" y="88899"/>
                </a:lnTo>
                <a:lnTo>
                  <a:pt x="444381" y="63499"/>
                </a:lnTo>
                <a:lnTo>
                  <a:pt x="1108193" y="63499"/>
                </a:lnTo>
                <a:lnTo>
                  <a:pt x="1142226" y="88899"/>
                </a:lnTo>
                <a:close/>
              </a:path>
              <a:path w="1552575" h="1549400">
                <a:moveTo>
                  <a:pt x="1238721" y="152399"/>
                </a:moveTo>
                <a:lnTo>
                  <a:pt x="313853" y="152399"/>
                </a:lnTo>
                <a:lnTo>
                  <a:pt x="329289" y="139699"/>
                </a:lnTo>
                <a:lnTo>
                  <a:pt x="345005" y="126999"/>
                </a:lnTo>
                <a:lnTo>
                  <a:pt x="360980" y="114299"/>
                </a:lnTo>
                <a:lnTo>
                  <a:pt x="377195" y="101599"/>
                </a:lnTo>
                <a:lnTo>
                  <a:pt x="393651" y="88899"/>
                </a:lnTo>
                <a:lnTo>
                  <a:pt x="1158923" y="88899"/>
                </a:lnTo>
                <a:lnTo>
                  <a:pt x="1191594" y="114299"/>
                </a:lnTo>
                <a:lnTo>
                  <a:pt x="1223285" y="139699"/>
                </a:lnTo>
                <a:lnTo>
                  <a:pt x="1238721" y="152399"/>
                </a:lnTo>
                <a:close/>
              </a:path>
              <a:path w="1552575" h="1549400">
                <a:moveTo>
                  <a:pt x="1223285" y="1409699"/>
                </a:moveTo>
                <a:lnTo>
                  <a:pt x="329289" y="1409699"/>
                </a:lnTo>
                <a:lnTo>
                  <a:pt x="313853" y="1396999"/>
                </a:lnTo>
                <a:lnTo>
                  <a:pt x="283815" y="1371599"/>
                </a:lnTo>
                <a:lnTo>
                  <a:pt x="254964" y="1346199"/>
                </a:lnTo>
                <a:lnTo>
                  <a:pt x="214059" y="1308099"/>
                </a:lnTo>
                <a:lnTo>
                  <a:pt x="176209" y="1257299"/>
                </a:lnTo>
                <a:lnTo>
                  <a:pt x="164300" y="1244599"/>
                </a:lnTo>
                <a:lnTo>
                  <a:pt x="152767" y="1231899"/>
                </a:lnTo>
                <a:lnTo>
                  <a:pt x="141609" y="1219199"/>
                </a:lnTo>
                <a:lnTo>
                  <a:pt x="130828" y="1206499"/>
                </a:lnTo>
                <a:lnTo>
                  <a:pt x="120434" y="1181099"/>
                </a:lnTo>
                <a:lnTo>
                  <a:pt x="110443" y="1168399"/>
                </a:lnTo>
                <a:lnTo>
                  <a:pt x="100852" y="1155699"/>
                </a:lnTo>
                <a:lnTo>
                  <a:pt x="91663" y="1130299"/>
                </a:lnTo>
                <a:lnTo>
                  <a:pt x="82885" y="1117599"/>
                </a:lnTo>
                <a:lnTo>
                  <a:pt x="74531" y="1104899"/>
                </a:lnTo>
                <a:lnTo>
                  <a:pt x="66599" y="1079499"/>
                </a:lnTo>
                <a:lnTo>
                  <a:pt x="59091" y="1066799"/>
                </a:lnTo>
                <a:lnTo>
                  <a:pt x="52014" y="1054099"/>
                </a:lnTo>
                <a:lnTo>
                  <a:pt x="45378" y="1028699"/>
                </a:lnTo>
                <a:lnTo>
                  <a:pt x="39182" y="1015999"/>
                </a:lnTo>
                <a:lnTo>
                  <a:pt x="33426" y="990599"/>
                </a:lnTo>
                <a:lnTo>
                  <a:pt x="28118" y="977899"/>
                </a:lnTo>
                <a:lnTo>
                  <a:pt x="23263" y="952499"/>
                </a:lnTo>
                <a:lnTo>
                  <a:pt x="18863" y="939799"/>
                </a:lnTo>
                <a:lnTo>
                  <a:pt x="14916" y="927099"/>
                </a:lnTo>
                <a:lnTo>
                  <a:pt x="11427" y="901699"/>
                </a:lnTo>
                <a:lnTo>
                  <a:pt x="8401" y="888999"/>
                </a:lnTo>
                <a:lnTo>
                  <a:pt x="5838" y="863599"/>
                </a:lnTo>
                <a:lnTo>
                  <a:pt x="3738" y="850899"/>
                </a:lnTo>
                <a:lnTo>
                  <a:pt x="2102" y="825499"/>
                </a:lnTo>
                <a:lnTo>
                  <a:pt x="934" y="812799"/>
                </a:lnTo>
                <a:lnTo>
                  <a:pt x="233" y="787399"/>
                </a:lnTo>
                <a:lnTo>
                  <a:pt x="0" y="774699"/>
                </a:lnTo>
                <a:lnTo>
                  <a:pt x="233" y="749299"/>
                </a:lnTo>
                <a:lnTo>
                  <a:pt x="934" y="736599"/>
                </a:lnTo>
                <a:lnTo>
                  <a:pt x="2102" y="711199"/>
                </a:lnTo>
                <a:lnTo>
                  <a:pt x="3738" y="698499"/>
                </a:lnTo>
                <a:lnTo>
                  <a:pt x="5838" y="673099"/>
                </a:lnTo>
                <a:lnTo>
                  <a:pt x="8401" y="660399"/>
                </a:lnTo>
                <a:lnTo>
                  <a:pt x="11427" y="634999"/>
                </a:lnTo>
                <a:lnTo>
                  <a:pt x="14916" y="622299"/>
                </a:lnTo>
                <a:lnTo>
                  <a:pt x="18863" y="596899"/>
                </a:lnTo>
                <a:lnTo>
                  <a:pt x="23263" y="584199"/>
                </a:lnTo>
                <a:lnTo>
                  <a:pt x="28118" y="558799"/>
                </a:lnTo>
                <a:lnTo>
                  <a:pt x="33426" y="546099"/>
                </a:lnTo>
                <a:lnTo>
                  <a:pt x="39182" y="520699"/>
                </a:lnTo>
                <a:lnTo>
                  <a:pt x="45378" y="507999"/>
                </a:lnTo>
                <a:lnTo>
                  <a:pt x="52014" y="495299"/>
                </a:lnTo>
                <a:lnTo>
                  <a:pt x="59091" y="469899"/>
                </a:lnTo>
                <a:lnTo>
                  <a:pt x="66599" y="457199"/>
                </a:lnTo>
                <a:lnTo>
                  <a:pt x="74531" y="431799"/>
                </a:lnTo>
                <a:lnTo>
                  <a:pt x="82885" y="419099"/>
                </a:lnTo>
                <a:lnTo>
                  <a:pt x="91663" y="406399"/>
                </a:lnTo>
                <a:lnTo>
                  <a:pt x="100852" y="380999"/>
                </a:lnTo>
                <a:lnTo>
                  <a:pt x="110443" y="368299"/>
                </a:lnTo>
                <a:lnTo>
                  <a:pt x="120434" y="355599"/>
                </a:lnTo>
                <a:lnTo>
                  <a:pt x="130828" y="342899"/>
                </a:lnTo>
                <a:lnTo>
                  <a:pt x="141609" y="317499"/>
                </a:lnTo>
                <a:lnTo>
                  <a:pt x="176209" y="279399"/>
                </a:lnTo>
                <a:lnTo>
                  <a:pt x="201095" y="253999"/>
                </a:lnTo>
                <a:lnTo>
                  <a:pt x="214059" y="228599"/>
                </a:lnTo>
                <a:lnTo>
                  <a:pt x="254964" y="190499"/>
                </a:lnTo>
                <a:lnTo>
                  <a:pt x="283815" y="165099"/>
                </a:lnTo>
                <a:lnTo>
                  <a:pt x="298695" y="152399"/>
                </a:lnTo>
                <a:lnTo>
                  <a:pt x="1253879" y="152399"/>
                </a:lnTo>
                <a:lnTo>
                  <a:pt x="1283341" y="177799"/>
                </a:lnTo>
                <a:lnTo>
                  <a:pt x="1325205" y="215899"/>
                </a:lnTo>
                <a:lnTo>
                  <a:pt x="1351478" y="253999"/>
                </a:lnTo>
                <a:lnTo>
                  <a:pt x="1364095" y="266699"/>
                </a:lnTo>
                <a:lnTo>
                  <a:pt x="1399807" y="304799"/>
                </a:lnTo>
                <a:lnTo>
                  <a:pt x="1421746" y="342899"/>
                </a:lnTo>
                <a:lnTo>
                  <a:pt x="1432139" y="355599"/>
                </a:lnTo>
                <a:lnTo>
                  <a:pt x="1442131" y="368299"/>
                </a:lnTo>
                <a:lnTo>
                  <a:pt x="1451722" y="380999"/>
                </a:lnTo>
                <a:lnTo>
                  <a:pt x="1460911" y="406399"/>
                </a:lnTo>
                <a:lnTo>
                  <a:pt x="1469689" y="419099"/>
                </a:lnTo>
                <a:lnTo>
                  <a:pt x="1478043" y="431799"/>
                </a:lnTo>
                <a:lnTo>
                  <a:pt x="1485974" y="457199"/>
                </a:lnTo>
                <a:lnTo>
                  <a:pt x="1493483" y="469899"/>
                </a:lnTo>
                <a:lnTo>
                  <a:pt x="1500560" y="495299"/>
                </a:lnTo>
                <a:lnTo>
                  <a:pt x="1507196" y="507999"/>
                </a:lnTo>
                <a:lnTo>
                  <a:pt x="1513392" y="520699"/>
                </a:lnTo>
                <a:lnTo>
                  <a:pt x="1519148" y="546099"/>
                </a:lnTo>
                <a:lnTo>
                  <a:pt x="1524456" y="558799"/>
                </a:lnTo>
                <a:lnTo>
                  <a:pt x="1529311" y="584199"/>
                </a:lnTo>
                <a:lnTo>
                  <a:pt x="1533711" y="596899"/>
                </a:lnTo>
                <a:lnTo>
                  <a:pt x="1537658" y="622299"/>
                </a:lnTo>
                <a:lnTo>
                  <a:pt x="1541147" y="634999"/>
                </a:lnTo>
                <a:lnTo>
                  <a:pt x="1544173" y="660399"/>
                </a:lnTo>
                <a:lnTo>
                  <a:pt x="1546736" y="673099"/>
                </a:lnTo>
                <a:lnTo>
                  <a:pt x="1548836" y="698499"/>
                </a:lnTo>
                <a:lnTo>
                  <a:pt x="1550472" y="711199"/>
                </a:lnTo>
                <a:lnTo>
                  <a:pt x="1551640" y="736599"/>
                </a:lnTo>
                <a:lnTo>
                  <a:pt x="1552341" y="749299"/>
                </a:lnTo>
                <a:lnTo>
                  <a:pt x="1552574" y="774699"/>
                </a:lnTo>
                <a:lnTo>
                  <a:pt x="1552341" y="787399"/>
                </a:lnTo>
                <a:lnTo>
                  <a:pt x="1551640" y="812799"/>
                </a:lnTo>
                <a:lnTo>
                  <a:pt x="1550472" y="825499"/>
                </a:lnTo>
                <a:lnTo>
                  <a:pt x="1548836" y="850899"/>
                </a:lnTo>
                <a:lnTo>
                  <a:pt x="1546736" y="863599"/>
                </a:lnTo>
                <a:lnTo>
                  <a:pt x="1544173" y="888999"/>
                </a:lnTo>
                <a:lnTo>
                  <a:pt x="1541147" y="901699"/>
                </a:lnTo>
                <a:lnTo>
                  <a:pt x="1537658" y="927099"/>
                </a:lnTo>
                <a:lnTo>
                  <a:pt x="1533711" y="939799"/>
                </a:lnTo>
                <a:lnTo>
                  <a:pt x="1529310" y="952499"/>
                </a:lnTo>
                <a:lnTo>
                  <a:pt x="1524456" y="977899"/>
                </a:lnTo>
                <a:lnTo>
                  <a:pt x="1519148" y="990599"/>
                </a:lnTo>
                <a:lnTo>
                  <a:pt x="1513392" y="1015999"/>
                </a:lnTo>
                <a:lnTo>
                  <a:pt x="1507196" y="1028699"/>
                </a:lnTo>
                <a:lnTo>
                  <a:pt x="1500560" y="1054099"/>
                </a:lnTo>
                <a:lnTo>
                  <a:pt x="1493483" y="1066799"/>
                </a:lnTo>
                <a:lnTo>
                  <a:pt x="1485974" y="1079499"/>
                </a:lnTo>
                <a:lnTo>
                  <a:pt x="1478043" y="1104899"/>
                </a:lnTo>
                <a:lnTo>
                  <a:pt x="1469689" y="1117599"/>
                </a:lnTo>
                <a:lnTo>
                  <a:pt x="1460911" y="1130299"/>
                </a:lnTo>
                <a:lnTo>
                  <a:pt x="1451722" y="1155699"/>
                </a:lnTo>
                <a:lnTo>
                  <a:pt x="1442131" y="1168399"/>
                </a:lnTo>
                <a:lnTo>
                  <a:pt x="1432139" y="1181099"/>
                </a:lnTo>
                <a:lnTo>
                  <a:pt x="1421746" y="1206499"/>
                </a:lnTo>
                <a:lnTo>
                  <a:pt x="1410965" y="1219199"/>
                </a:lnTo>
                <a:lnTo>
                  <a:pt x="1399807" y="1231899"/>
                </a:lnTo>
                <a:lnTo>
                  <a:pt x="1388274" y="1244599"/>
                </a:lnTo>
                <a:lnTo>
                  <a:pt x="1376365" y="1257299"/>
                </a:lnTo>
                <a:lnTo>
                  <a:pt x="1364095" y="1282699"/>
                </a:lnTo>
                <a:lnTo>
                  <a:pt x="1325205" y="1320799"/>
                </a:lnTo>
                <a:lnTo>
                  <a:pt x="1283341" y="1358899"/>
                </a:lnTo>
                <a:lnTo>
                  <a:pt x="1253879" y="1384299"/>
                </a:lnTo>
                <a:lnTo>
                  <a:pt x="1238721" y="1396999"/>
                </a:lnTo>
                <a:lnTo>
                  <a:pt x="1223285" y="1409699"/>
                </a:lnTo>
                <a:close/>
              </a:path>
              <a:path w="1552575" h="1549400">
                <a:moveTo>
                  <a:pt x="1142226" y="1460499"/>
                </a:moveTo>
                <a:lnTo>
                  <a:pt x="410348" y="1460499"/>
                </a:lnTo>
                <a:lnTo>
                  <a:pt x="393651" y="1447799"/>
                </a:lnTo>
                <a:lnTo>
                  <a:pt x="377195" y="1435099"/>
                </a:lnTo>
                <a:lnTo>
                  <a:pt x="360980" y="1422399"/>
                </a:lnTo>
                <a:lnTo>
                  <a:pt x="345005" y="1409699"/>
                </a:lnTo>
                <a:lnTo>
                  <a:pt x="1207569" y="1409699"/>
                </a:lnTo>
                <a:lnTo>
                  <a:pt x="1191594" y="1422399"/>
                </a:lnTo>
                <a:lnTo>
                  <a:pt x="1175379" y="1435099"/>
                </a:lnTo>
                <a:lnTo>
                  <a:pt x="1158923" y="1447799"/>
                </a:lnTo>
                <a:lnTo>
                  <a:pt x="1142226" y="1460499"/>
                </a:lnTo>
                <a:close/>
              </a:path>
              <a:path w="1552575" h="1549400">
                <a:moveTo>
                  <a:pt x="1090876" y="1485899"/>
                </a:moveTo>
                <a:lnTo>
                  <a:pt x="461698" y="1485899"/>
                </a:lnTo>
                <a:lnTo>
                  <a:pt x="427264" y="1460499"/>
                </a:lnTo>
                <a:lnTo>
                  <a:pt x="1125310" y="1460499"/>
                </a:lnTo>
                <a:lnTo>
                  <a:pt x="1090876" y="1485899"/>
                </a:lnTo>
                <a:close/>
              </a:path>
              <a:path w="1552575" h="1549400">
                <a:moveTo>
                  <a:pt x="1055664" y="1498599"/>
                </a:moveTo>
                <a:lnTo>
                  <a:pt x="496910" y="1498599"/>
                </a:lnTo>
                <a:lnTo>
                  <a:pt x="479215" y="1485899"/>
                </a:lnTo>
                <a:lnTo>
                  <a:pt x="1073359" y="1485899"/>
                </a:lnTo>
                <a:lnTo>
                  <a:pt x="1055664" y="1498599"/>
                </a:lnTo>
                <a:close/>
              </a:path>
              <a:path w="1552575" h="1549400">
                <a:moveTo>
                  <a:pt x="1019800" y="1511299"/>
                </a:moveTo>
                <a:lnTo>
                  <a:pt x="532774" y="1511299"/>
                </a:lnTo>
                <a:lnTo>
                  <a:pt x="514763" y="1498599"/>
                </a:lnTo>
                <a:lnTo>
                  <a:pt x="1037810" y="1498599"/>
                </a:lnTo>
                <a:lnTo>
                  <a:pt x="1019800" y="1511299"/>
                </a:lnTo>
                <a:close/>
              </a:path>
              <a:path w="1552575" h="1549400">
                <a:moveTo>
                  <a:pt x="983327" y="1523999"/>
                </a:moveTo>
                <a:lnTo>
                  <a:pt x="569247" y="1523999"/>
                </a:lnTo>
                <a:lnTo>
                  <a:pt x="550943" y="1511299"/>
                </a:lnTo>
                <a:lnTo>
                  <a:pt x="1001631" y="1511299"/>
                </a:lnTo>
                <a:lnTo>
                  <a:pt x="983327" y="1523999"/>
                </a:lnTo>
                <a:close/>
              </a:path>
              <a:path w="1552575" h="1549400">
                <a:moveTo>
                  <a:pt x="927733" y="1536699"/>
                </a:moveTo>
                <a:lnTo>
                  <a:pt x="624841" y="1536699"/>
                </a:lnTo>
                <a:lnTo>
                  <a:pt x="606196" y="1523999"/>
                </a:lnTo>
                <a:lnTo>
                  <a:pt x="946378" y="1523999"/>
                </a:lnTo>
                <a:lnTo>
                  <a:pt x="927733" y="1536699"/>
                </a:lnTo>
                <a:close/>
              </a:path>
              <a:path w="1552575" h="1549400">
                <a:moveTo>
                  <a:pt x="833389" y="1549399"/>
                </a:moveTo>
                <a:lnTo>
                  <a:pt x="719185" y="1549399"/>
                </a:lnTo>
                <a:lnTo>
                  <a:pt x="700198" y="1536699"/>
                </a:lnTo>
                <a:lnTo>
                  <a:pt x="852376" y="1536699"/>
                </a:lnTo>
                <a:lnTo>
                  <a:pt x="833389" y="1549399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29915" y="5334956"/>
            <a:ext cx="527685" cy="540385"/>
          </a:xfrm>
          <a:custGeom>
            <a:avLst/>
            <a:gdLst/>
            <a:ahLst/>
            <a:cxnLst/>
            <a:rect l="l" t="t" r="r" b="b"/>
            <a:pathLst>
              <a:path w="527685" h="540385">
                <a:moveTo>
                  <a:pt x="406624" y="539928"/>
                </a:moveTo>
                <a:lnTo>
                  <a:pt x="0" y="135393"/>
                </a:lnTo>
                <a:lnTo>
                  <a:pt x="120581" y="0"/>
                </a:lnTo>
                <a:lnTo>
                  <a:pt x="527206" y="404535"/>
                </a:lnTo>
                <a:lnTo>
                  <a:pt x="406624" y="5399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25673" y="5239224"/>
            <a:ext cx="187800" cy="19429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75424" y="5778792"/>
            <a:ext cx="174625" cy="184150"/>
          </a:xfrm>
          <a:custGeom>
            <a:avLst/>
            <a:gdLst/>
            <a:ahLst/>
            <a:cxnLst/>
            <a:rect l="l" t="t" r="r" b="b"/>
            <a:pathLst>
              <a:path w="174625" h="184150">
                <a:moveTo>
                  <a:pt x="174149" y="183542"/>
                </a:moveTo>
                <a:lnTo>
                  <a:pt x="0" y="133336"/>
                </a:lnTo>
                <a:lnTo>
                  <a:pt x="118719" y="0"/>
                </a:lnTo>
                <a:lnTo>
                  <a:pt x="174149" y="1835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91904" y="5191127"/>
            <a:ext cx="828675" cy="828675"/>
          </a:xfrm>
          <a:custGeom>
            <a:avLst/>
            <a:gdLst/>
            <a:ahLst/>
            <a:cxnLst/>
            <a:rect l="l" t="t" r="r" b="b"/>
            <a:pathLst>
              <a:path w="828675" h="828675">
                <a:moveTo>
                  <a:pt x="782637" y="828674"/>
                </a:moveTo>
                <a:lnTo>
                  <a:pt x="734955" y="827246"/>
                </a:lnTo>
                <a:lnTo>
                  <a:pt x="688030" y="823017"/>
                </a:lnTo>
                <a:lnTo>
                  <a:pt x="641943" y="816067"/>
                </a:lnTo>
                <a:lnTo>
                  <a:pt x="596776" y="806479"/>
                </a:lnTo>
                <a:lnTo>
                  <a:pt x="552610" y="794335"/>
                </a:lnTo>
                <a:lnTo>
                  <a:pt x="509528" y="779717"/>
                </a:lnTo>
                <a:lnTo>
                  <a:pt x="467611" y="762706"/>
                </a:lnTo>
                <a:lnTo>
                  <a:pt x="426942" y="743384"/>
                </a:lnTo>
                <a:lnTo>
                  <a:pt x="387601" y="721833"/>
                </a:lnTo>
                <a:lnTo>
                  <a:pt x="349671" y="698136"/>
                </a:lnTo>
                <a:lnTo>
                  <a:pt x="313234" y="672372"/>
                </a:lnTo>
                <a:lnTo>
                  <a:pt x="278372" y="644626"/>
                </a:lnTo>
                <a:lnTo>
                  <a:pt x="245165" y="614977"/>
                </a:lnTo>
                <a:lnTo>
                  <a:pt x="213697" y="583509"/>
                </a:lnTo>
                <a:lnTo>
                  <a:pt x="184048" y="550302"/>
                </a:lnTo>
                <a:lnTo>
                  <a:pt x="156302" y="515440"/>
                </a:lnTo>
                <a:lnTo>
                  <a:pt x="130538" y="479003"/>
                </a:lnTo>
                <a:lnTo>
                  <a:pt x="106841" y="441073"/>
                </a:lnTo>
                <a:lnTo>
                  <a:pt x="85290" y="401732"/>
                </a:lnTo>
                <a:lnTo>
                  <a:pt x="65968" y="361063"/>
                </a:lnTo>
                <a:lnTo>
                  <a:pt x="48957" y="319146"/>
                </a:lnTo>
                <a:lnTo>
                  <a:pt x="34339" y="276064"/>
                </a:lnTo>
                <a:lnTo>
                  <a:pt x="22195" y="231898"/>
                </a:lnTo>
                <a:lnTo>
                  <a:pt x="12607" y="186731"/>
                </a:lnTo>
                <a:lnTo>
                  <a:pt x="5657" y="140644"/>
                </a:lnTo>
                <a:lnTo>
                  <a:pt x="1428" y="93719"/>
                </a:lnTo>
                <a:lnTo>
                  <a:pt x="0" y="46037"/>
                </a:lnTo>
                <a:lnTo>
                  <a:pt x="3632" y="28064"/>
                </a:lnTo>
                <a:lnTo>
                  <a:pt x="13523" y="13437"/>
                </a:lnTo>
                <a:lnTo>
                  <a:pt x="28162" y="3600"/>
                </a:lnTo>
                <a:lnTo>
                  <a:pt x="46037" y="0"/>
                </a:lnTo>
                <a:lnTo>
                  <a:pt x="207168" y="0"/>
                </a:lnTo>
                <a:lnTo>
                  <a:pt x="249605" y="28064"/>
                </a:lnTo>
                <a:lnTo>
                  <a:pt x="254911" y="88647"/>
                </a:lnTo>
                <a:lnTo>
                  <a:pt x="259939" y="130372"/>
                </a:lnTo>
                <a:lnTo>
                  <a:pt x="268161" y="171018"/>
                </a:lnTo>
                <a:lnTo>
                  <a:pt x="279447" y="210391"/>
                </a:lnTo>
                <a:lnTo>
                  <a:pt x="281602" y="222612"/>
                </a:lnTo>
                <a:lnTo>
                  <a:pt x="280454" y="234963"/>
                </a:lnTo>
                <a:lnTo>
                  <a:pt x="275984" y="246710"/>
                </a:lnTo>
                <a:lnTo>
                  <a:pt x="268168" y="257119"/>
                </a:lnTo>
                <a:lnTo>
                  <a:pt x="166885" y="358862"/>
                </a:lnTo>
                <a:lnTo>
                  <a:pt x="190453" y="401390"/>
                </a:lnTo>
                <a:lnTo>
                  <a:pt x="216870" y="442025"/>
                </a:lnTo>
                <a:lnTo>
                  <a:pt x="246002" y="480631"/>
                </a:lnTo>
                <a:lnTo>
                  <a:pt x="277714" y="517072"/>
                </a:lnTo>
                <a:lnTo>
                  <a:pt x="311872" y="551210"/>
                </a:lnTo>
                <a:lnTo>
                  <a:pt x="348341" y="582911"/>
                </a:lnTo>
                <a:lnTo>
                  <a:pt x="386988" y="612037"/>
                </a:lnTo>
                <a:lnTo>
                  <a:pt x="427676" y="638452"/>
                </a:lnTo>
                <a:lnTo>
                  <a:pt x="470273" y="662019"/>
                </a:lnTo>
                <a:lnTo>
                  <a:pt x="828674" y="662019"/>
                </a:lnTo>
                <a:lnTo>
                  <a:pt x="828674" y="782637"/>
                </a:lnTo>
                <a:lnTo>
                  <a:pt x="825074" y="800610"/>
                </a:lnTo>
                <a:lnTo>
                  <a:pt x="815237" y="815237"/>
                </a:lnTo>
                <a:lnTo>
                  <a:pt x="800610" y="825074"/>
                </a:lnTo>
                <a:lnTo>
                  <a:pt x="782637" y="828674"/>
                </a:lnTo>
                <a:close/>
              </a:path>
              <a:path w="828675" h="828675">
                <a:moveTo>
                  <a:pt x="828674" y="662019"/>
                </a:moveTo>
                <a:lnTo>
                  <a:pt x="470273" y="662019"/>
                </a:lnTo>
                <a:lnTo>
                  <a:pt x="571555" y="560506"/>
                </a:lnTo>
                <a:lnTo>
                  <a:pt x="581964" y="552691"/>
                </a:lnTo>
                <a:lnTo>
                  <a:pt x="593711" y="548220"/>
                </a:lnTo>
                <a:lnTo>
                  <a:pt x="606062" y="547073"/>
                </a:lnTo>
                <a:lnTo>
                  <a:pt x="618283" y="549227"/>
                </a:lnTo>
                <a:lnTo>
                  <a:pt x="657656" y="560513"/>
                </a:lnTo>
                <a:lnTo>
                  <a:pt x="698302" y="568735"/>
                </a:lnTo>
                <a:lnTo>
                  <a:pt x="740027" y="573763"/>
                </a:lnTo>
                <a:lnTo>
                  <a:pt x="782637" y="575468"/>
                </a:lnTo>
                <a:lnTo>
                  <a:pt x="800610" y="579069"/>
                </a:lnTo>
                <a:lnTo>
                  <a:pt x="815237" y="588905"/>
                </a:lnTo>
                <a:lnTo>
                  <a:pt x="825074" y="603533"/>
                </a:lnTo>
                <a:lnTo>
                  <a:pt x="828674" y="621506"/>
                </a:lnTo>
                <a:lnTo>
                  <a:pt x="828674" y="662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370699" y="5106617"/>
            <a:ext cx="739140" cy="1003300"/>
          </a:xfrm>
          <a:custGeom>
            <a:avLst/>
            <a:gdLst/>
            <a:ahLst/>
            <a:cxnLst/>
            <a:rect l="l" t="t" r="r" b="b"/>
            <a:pathLst>
              <a:path w="739140" h="1003300">
                <a:moveTo>
                  <a:pt x="369490" y="633412"/>
                </a:moveTo>
                <a:lnTo>
                  <a:pt x="319476" y="625330"/>
                </a:lnTo>
                <a:lnTo>
                  <a:pt x="276011" y="602831"/>
                </a:lnTo>
                <a:lnTo>
                  <a:pt x="241718" y="568538"/>
                </a:lnTo>
                <a:lnTo>
                  <a:pt x="219219" y="525073"/>
                </a:lnTo>
                <a:lnTo>
                  <a:pt x="211137" y="475059"/>
                </a:lnTo>
                <a:lnTo>
                  <a:pt x="211137" y="158353"/>
                </a:lnTo>
                <a:lnTo>
                  <a:pt x="219219" y="108237"/>
                </a:lnTo>
                <a:lnTo>
                  <a:pt x="241718" y="64760"/>
                </a:lnTo>
                <a:lnTo>
                  <a:pt x="276011" y="30505"/>
                </a:lnTo>
                <a:lnTo>
                  <a:pt x="319476" y="8057"/>
                </a:lnTo>
                <a:lnTo>
                  <a:pt x="369490" y="0"/>
                </a:lnTo>
                <a:lnTo>
                  <a:pt x="419606" y="8057"/>
                </a:lnTo>
                <a:lnTo>
                  <a:pt x="463083" y="30505"/>
                </a:lnTo>
                <a:lnTo>
                  <a:pt x="497338" y="64760"/>
                </a:lnTo>
                <a:lnTo>
                  <a:pt x="519786" y="108237"/>
                </a:lnTo>
                <a:lnTo>
                  <a:pt x="527843" y="158353"/>
                </a:lnTo>
                <a:lnTo>
                  <a:pt x="527315" y="475059"/>
                </a:lnTo>
                <a:lnTo>
                  <a:pt x="519288" y="525073"/>
                </a:lnTo>
                <a:lnTo>
                  <a:pt x="496920" y="568538"/>
                </a:lnTo>
                <a:lnTo>
                  <a:pt x="462783" y="602831"/>
                </a:lnTo>
                <a:lnTo>
                  <a:pt x="419449" y="625330"/>
                </a:lnTo>
                <a:lnTo>
                  <a:pt x="369490" y="633412"/>
                </a:lnTo>
                <a:close/>
              </a:path>
              <a:path w="739140" h="1003300">
                <a:moveTo>
                  <a:pt x="422274" y="1002902"/>
                </a:moveTo>
                <a:lnTo>
                  <a:pt x="316706" y="1002902"/>
                </a:lnTo>
                <a:lnTo>
                  <a:pt x="316706" y="829770"/>
                </a:lnTo>
                <a:lnTo>
                  <a:pt x="270306" y="819801"/>
                </a:lnTo>
                <a:lnTo>
                  <a:pt x="225886" y="804135"/>
                </a:lnTo>
                <a:lnTo>
                  <a:pt x="183960" y="783185"/>
                </a:lnTo>
                <a:lnTo>
                  <a:pt x="145042" y="757365"/>
                </a:lnTo>
                <a:lnTo>
                  <a:pt x="109645" y="727090"/>
                </a:lnTo>
                <a:lnTo>
                  <a:pt x="78284" y="692773"/>
                </a:lnTo>
                <a:lnTo>
                  <a:pt x="51472" y="654829"/>
                </a:lnTo>
                <a:lnTo>
                  <a:pt x="29724" y="613672"/>
                </a:lnTo>
                <a:lnTo>
                  <a:pt x="13553" y="569715"/>
                </a:lnTo>
                <a:lnTo>
                  <a:pt x="3474" y="523373"/>
                </a:lnTo>
                <a:lnTo>
                  <a:pt x="0" y="475059"/>
                </a:lnTo>
                <a:lnTo>
                  <a:pt x="89733" y="475059"/>
                </a:lnTo>
                <a:lnTo>
                  <a:pt x="94531" y="525997"/>
                </a:lnTo>
                <a:lnTo>
                  <a:pt x="108252" y="572895"/>
                </a:lnTo>
                <a:lnTo>
                  <a:pt x="129888" y="615231"/>
                </a:lnTo>
                <a:lnTo>
                  <a:pt x="158432" y="652484"/>
                </a:lnTo>
                <a:lnTo>
                  <a:pt x="192876" y="684133"/>
                </a:lnTo>
                <a:lnTo>
                  <a:pt x="232212" y="709656"/>
                </a:lnTo>
                <a:lnTo>
                  <a:pt x="275431" y="728532"/>
                </a:lnTo>
                <a:lnTo>
                  <a:pt x="321527" y="740241"/>
                </a:lnTo>
                <a:lnTo>
                  <a:pt x="369490" y="744259"/>
                </a:lnTo>
                <a:lnTo>
                  <a:pt x="609261" y="744259"/>
                </a:lnTo>
                <a:lnTo>
                  <a:pt x="593938" y="757365"/>
                </a:lnTo>
                <a:lnTo>
                  <a:pt x="555020" y="783185"/>
                </a:lnTo>
                <a:lnTo>
                  <a:pt x="513094" y="804135"/>
                </a:lnTo>
                <a:lnTo>
                  <a:pt x="468674" y="819801"/>
                </a:lnTo>
                <a:lnTo>
                  <a:pt x="422274" y="829770"/>
                </a:lnTo>
                <a:lnTo>
                  <a:pt x="422274" y="1002902"/>
                </a:lnTo>
                <a:close/>
              </a:path>
              <a:path w="739140" h="1003300">
                <a:moveTo>
                  <a:pt x="609261" y="744259"/>
                </a:moveTo>
                <a:lnTo>
                  <a:pt x="369490" y="744259"/>
                </a:lnTo>
                <a:lnTo>
                  <a:pt x="417523" y="740241"/>
                </a:lnTo>
                <a:lnTo>
                  <a:pt x="463656" y="728532"/>
                </a:lnTo>
                <a:lnTo>
                  <a:pt x="506886" y="709656"/>
                </a:lnTo>
                <a:lnTo>
                  <a:pt x="546213" y="684133"/>
                </a:lnTo>
                <a:lnTo>
                  <a:pt x="580635" y="652484"/>
                </a:lnTo>
                <a:lnTo>
                  <a:pt x="609151" y="615231"/>
                </a:lnTo>
                <a:lnTo>
                  <a:pt x="630759" y="572895"/>
                </a:lnTo>
                <a:lnTo>
                  <a:pt x="644458" y="525997"/>
                </a:lnTo>
                <a:lnTo>
                  <a:pt x="649247" y="475059"/>
                </a:lnTo>
                <a:lnTo>
                  <a:pt x="738981" y="475059"/>
                </a:lnTo>
                <a:lnTo>
                  <a:pt x="735507" y="523373"/>
                </a:lnTo>
                <a:lnTo>
                  <a:pt x="725427" y="569715"/>
                </a:lnTo>
                <a:lnTo>
                  <a:pt x="709256" y="613672"/>
                </a:lnTo>
                <a:lnTo>
                  <a:pt x="687508" y="654829"/>
                </a:lnTo>
                <a:lnTo>
                  <a:pt x="660696" y="692774"/>
                </a:lnTo>
                <a:lnTo>
                  <a:pt x="629335" y="727090"/>
                </a:lnTo>
                <a:lnTo>
                  <a:pt x="609261" y="7442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178671" y="5191151"/>
            <a:ext cx="633730" cy="904875"/>
          </a:xfrm>
          <a:custGeom>
            <a:avLst/>
            <a:gdLst/>
            <a:ahLst/>
            <a:cxnLst/>
            <a:rect l="l" t="t" r="r" b="b"/>
            <a:pathLst>
              <a:path w="633730" h="904875">
                <a:moveTo>
                  <a:pt x="316706" y="904874"/>
                </a:moveTo>
                <a:lnTo>
                  <a:pt x="267220" y="846376"/>
                </a:lnTo>
                <a:lnTo>
                  <a:pt x="158353" y="699864"/>
                </a:lnTo>
                <a:lnTo>
                  <a:pt x="49485" y="508815"/>
                </a:lnTo>
                <a:lnTo>
                  <a:pt x="0" y="316706"/>
                </a:lnTo>
                <a:lnTo>
                  <a:pt x="3434" y="269915"/>
                </a:lnTo>
                <a:lnTo>
                  <a:pt x="13412" y="225253"/>
                </a:lnTo>
                <a:lnTo>
                  <a:pt x="29442" y="183210"/>
                </a:lnTo>
                <a:lnTo>
                  <a:pt x="51034" y="144276"/>
                </a:lnTo>
                <a:lnTo>
                  <a:pt x="77697" y="108941"/>
                </a:lnTo>
                <a:lnTo>
                  <a:pt x="108941" y="77697"/>
                </a:lnTo>
                <a:lnTo>
                  <a:pt x="144276" y="51034"/>
                </a:lnTo>
                <a:lnTo>
                  <a:pt x="183210" y="29442"/>
                </a:lnTo>
                <a:lnTo>
                  <a:pt x="225253" y="13412"/>
                </a:lnTo>
                <a:lnTo>
                  <a:pt x="269915" y="3434"/>
                </a:lnTo>
                <a:lnTo>
                  <a:pt x="316706" y="0"/>
                </a:lnTo>
                <a:lnTo>
                  <a:pt x="363496" y="3434"/>
                </a:lnTo>
                <a:lnTo>
                  <a:pt x="408158" y="13412"/>
                </a:lnTo>
                <a:lnTo>
                  <a:pt x="450202" y="29442"/>
                </a:lnTo>
                <a:lnTo>
                  <a:pt x="489136" y="51034"/>
                </a:lnTo>
                <a:lnTo>
                  <a:pt x="524470" y="77697"/>
                </a:lnTo>
                <a:lnTo>
                  <a:pt x="555714" y="108941"/>
                </a:lnTo>
                <a:lnTo>
                  <a:pt x="582377" y="144276"/>
                </a:lnTo>
                <a:lnTo>
                  <a:pt x="603969" y="183210"/>
                </a:lnTo>
                <a:lnTo>
                  <a:pt x="611742" y="203596"/>
                </a:lnTo>
                <a:lnTo>
                  <a:pt x="316706" y="203596"/>
                </a:lnTo>
                <a:lnTo>
                  <a:pt x="272692" y="212490"/>
                </a:lnTo>
                <a:lnTo>
                  <a:pt x="236737" y="236737"/>
                </a:lnTo>
                <a:lnTo>
                  <a:pt x="212490" y="272692"/>
                </a:lnTo>
                <a:lnTo>
                  <a:pt x="203596" y="316706"/>
                </a:lnTo>
                <a:lnTo>
                  <a:pt x="212490" y="360719"/>
                </a:lnTo>
                <a:lnTo>
                  <a:pt x="236737" y="396674"/>
                </a:lnTo>
                <a:lnTo>
                  <a:pt x="272692" y="420922"/>
                </a:lnTo>
                <a:lnTo>
                  <a:pt x="316706" y="429815"/>
                </a:lnTo>
                <a:lnTo>
                  <a:pt x="604276" y="429815"/>
                </a:lnTo>
                <a:lnTo>
                  <a:pt x="583927" y="508815"/>
                </a:lnTo>
                <a:lnTo>
                  <a:pt x="475059" y="699864"/>
                </a:lnTo>
                <a:lnTo>
                  <a:pt x="366191" y="846376"/>
                </a:lnTo>
                <a:lnTo>
                  <a:pt x="316706" y="904874"/>
                </a:lnTo>
                <a:close/>
              </a:path>
              <a:path w="633730" h="904875">
                <a:moveTo>
                  <a:pt x="604276" y="429815"/>
                </a:moveTo>
                <a:lnTo>
                  <a:pt x="316706" y="429815"/>
                </a:lnTo>
                <a:lnTo>
                  <a:pt x="360719" y="420922"/>
                </a:lnTo>
                <a:lnTo>
                  <a:pt x="396674" y="396674"/>
                </a:lnTo>
                <a:lnTo>
                  <a:pt x="420922" y="360719"/>
                </a:lnTo>
                <a:lnTo>
                  <a:pt x="429815" y="316706"/>
                </a:lnTo>
                <a:lnTo>
                  <a:pt x="420922" y="272692"/>
                </a:lnTo>
                <a:lnTo>
                  <a:pt x="396674" y="236737"/>
                </a:lnTo>
                <a:lnTo>
                  <a:pt x="360719" y="212490"/>
                </a:lnTo>
                <a:lnTo>
                  <a:pt x="316706" y="203596"/>
                </a:lnTo>
                <a:lnTo>
                  <a:pt x="611742" y="203596"/>
                </a:lnTo>
                <a:lnTo>
                  <a:pt x="619999" y="225253"/>
                </a:lnTo>
                <a:lnTo>
                  <a:pt x="629977" y="269915"/>
                </a:lnTo>
                <a:lnTo>
                  <a:pt x="633412" y="316706"/>
                </a:lnTo>
                <a:lnTo>
                  <a:pt x="604276" y="4298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5449" rIns="0" bIns="0" rtlCol="0">
            <a:spAutoFit/>
          </a:bodyPr>
          <a:lstStyle/>
          <a:p>
            <a:pPr marL="40640" algn="ctr">
              <a:lnSpc>
                <a:spcPct val="100000"/>
              </a:lnSpc>
              <a:spcBef>
                <a:spcPts val="860"/>
              </a:spcBef>
            </a:pPr>
            <a:r>
              <a:rPr spc="25" dirty="0"/>
              <a:t>课 题 现 状 发</a:t>
            </a:r>
            <a:r>
              <a:rPr spc="575" dirty="0"/>
              <a:t> </a:t>
            </a:r>
            <a:r>
              <a:rPr spc="25" dirty="0"/>
              <a:t>展</a:t>
            </a:r>
            <a:endParaRPr spc="25" dirty="0"/>
          </a:p>
          <a:p>
            <a:pPr marL="40640" algn="ctr">
              <a:lnSpc>
                <a:spcPct val="100000"/>
              </a:lnSpc>
              <a:spcBef>
                <a:spcPts val="510"/>
              </a:spcBef>
            </a:pPr>
            <a:r>
              <a:rPr sz="3000" spc="340" dirty="0">
                <a:latin typeface="Tahoma" panose="020B0604030504040204"/>
                <a:cs typeface="Tahoma" panose="020B0604030504040204"/>
              </a:rPr>
              <a:t>STATUS </a:t>
            </a:r>
            <a:r>
              <a:rPr sz="3000" spc="270" dirty="0">
                <a:latin typeface="Tahoma" panose="020B0604030504040204"/>
                <a:cs typeface="Tahoma" panose="020B0604030504040204"/>
              </a:rPr>
              <a:t>AND</a:t>
            </a:r>
            <a:r>
              <a:rPr sz="3000" spc="240" dirty="0">
                <a:latin typeface="Tahoma" panose="020B0604030504040204"/>
                <a:cs typeface="Tahoma" panose="020B0604030504040204"/>
              </a:rPr>
              <a:t> </a:t>
            </a:r>
            <a:r>
              <a:rPr sz="3000" spc="365" dirty="0">
                <a:latin typeface="Tahoma" panose="020B0604030504040204"/>
                <a:cs typeface="Tahoma" panose="020B0604030504040204"/>
              </a:rPr>
              <a:t>DEVELOPMENT</a:t>
            </a:r>
            <a:endParaRPr sz="3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41287" y="5143500"/>
            <a:ext cx="2951480" cy="2913380"/>
          </a:xfrm>
          <a:custGeom>
            <a:avLst/>
            <a:gdLst/>
            <a:ahLst/>
            <a:cxnLst/>
            <a:rect l="l" t="t" r="r" b="b"/>
            <a:pathLst>
              <a:path w="2951479" h="2913379">
                <a:moveTo>
                  <a:pt x="2759357" y="2912767"/>
                </a:moveTo>
                <a:lnTo>
                  <a:pt x="191921" y="2912767"/>
                </a:lnTo>
                <a:lnTo>
                  <a:pt x="147991" y="2907680"/>
                </a:lnTo>
                <a:lnTo>
                  <a:pt x="107625" y="2893197"/>
                </a:lnTo>
                <a:lnTo>
                  <a:pt x="71986" y="2870484"/>
                </a:lnTo>
                <a:lnTo>
                  <a:pt x="42239" y="2840705"/>
                </a:lnTo>
                <a:lnTo>
                  <a:pt x="19549" y="2805029"/>
                </a:lnTo>
                <a:lnTo>
                  <a:pt x="5081" y="2764620"/>
                </a:lnTo>
                <a:lnTo>
                  <a:pt x="0" y="2720644"/>
                </a:lnTo>
                <a:lnTo>
                  <a:pt x="0" y="192122"/>
                </a:lnTo>
                <a:lnTo>
                  <a:pt x="5081" y="148147"/>
                </a:lnTo>
                <a:lnTo>
                  <a:pt x="19549" y="107738"/>
                </a:lnTo>
                <a:lnTo>
                  <a:pt x="42239" y="72061"/>
                </a:lnTo>
                <a:lnTo>
                  <a:pt x="71986" y="42283"/>
                </a:lnTo>
                <a:lnTo>
                  <a:pt x="107625" y="19570"/>
                </a:lnTo>
                <a:lnTo>
                  <a:pt x="147991" y="5086"/>
                </a:lnTo>
                <a:lnTo>
                  <a:pt x="191921" y="0"/>
                </a:lnTo>
                <a:lnTo>
                  <a:pt x="2759357" y="0"/>
                </a:lnTo>
                <a:lnTo>
                  <a:pt x="2803286" y="5086"/>
                </a:lnTo>
                <a:lnTo>
                  <a:pt x="2843653" y="19570"/>
                </a:lnTo>
                <a:lnTo>
                  <a:pt x="2879292" y="42283"/>
                </a:lnTo>
                <a:lnTo>
                  <a:pt x="2909039" y="72061"/>
                </a:lnTo>
                <a:lnTo>
                  <a:pt x="2931728" y="107738"/>
                </a:lnTo>
                <a:lnTo>
                  <a:pt x="2946196" y="148147"/>
                </a:lnTo>
                <a:lnTo>
                  <a:pt x="2951278" y="192122"/>
                </a:lnTo>
                <a:lnTo>
                  <a:pt x="2951278" y="2720644"/>
                </a:lnTo>
                <a:lnTo>
                  <a:pt x="2946196" y="2764620"/>
                </a:lnTo>
                <a:lnTo>
                  <a:pt x="2931728" y="2805029"/>
                </a:lnTo>
                <a:lnTo>
                  <a:pt x="2909039" y="2840705"/>
                </a:lnTo>
                <a:lnTo>
                  <a:pt x="2879292" y="2870484"/>
                </a:lnTo>
                <a:lnTo>
                  <a:pt x="2843653" y="2893197"/>
                </a:lnTo>
                <a:lnTo>
                  <a:pt x="2803286" y="2907680"/>
                </a:lnTo>
                <a:lnTo>
                  <a:pt x="2759357" y="2912767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789794" y="5143500"/>
            <a:ext cx="2951480" cy="2913380"/>
          </a:xfrm>
          <a:custGeom>
            <a:avLst/>
            <a:gdLst/>
            <a:ahLst/>
            <a:cxnLst/>
            <a:rect l="l" t="t" r="r" b="b"/>
            <a:pathLst>
              <a:path w="2951480" h="2913379">
                <a:moveTo>
                  <a:pt x="2759357" y="2912767"/>
                </a:moveTo>
                <a:lnTo>
                  <a:pt x="191921" y="2912767"/>
                </a:lnTo>
                <a:lnTo>
                  <a:pt x="147991" y="2907680"/>
                </a:lnTo>
                <a:lnTo>
                  <a:pt x="107625" y="2893197"/>
                </a:lnTo>
                <a:lnTo>
                  <a:pt x="71986" y="2870484"/>
                </a:lnTo>
                <a:lnTo>
                  <a:pt x="42239" y="2840705"/>
                </a:lnTo>
                <a:lnTo>
                  <a:pt x="19549" y="2805029"/>
                </a:lnTo>
                <a:lnTo>
                  <a:pt x="5081" y="2764620"/>
                </a:lnTo>
                <a:lnTo>
                  <a:pt x="0" y="2720644"/>
                </a:lnTo>
                <a:lnTo>
                  <a:pt x="0" y="192122"/>
                </a:lnTo>
                <a:lnTo>
                  <a:pt x="5081" y="148147"/>
                </a:lnTo>
                <a:lnTo>
                  <a:pt x="19549" y="107738"/>
                </a:lnTo>
                <a:lnTo>
                  <a:pt x="42239" y="72061"/>
                </a:lnTo>
                <a:lnTo>
                  <a:pt x="71986" y="42283"/>
                </a:lnTo>
                <a:lnTo>
                  <a:pt x="107625" y="19570"/>
                </a:lnTo>
                <a:lnTo>
                  <a:pt x="147991" y="5086"/>
                </a:lnTo>
                <a:lnTo>
                  <a:pt x="191921" y="0"/>
                </a:lnTo>
                <a:lnTo>
                  <a:pt x="2759357" y="0"/>
                </a:lnTo>
                <a:lnTo>
                  <a:pt x="2803286" y="5086"/>
                </a:lnTo>
                <a:lnTo>
                  <a:pt x="2843653" y="19570"/>
                </a:lnTo>
                <a:lnTo>
                  <a:pt x="2879292" y="42283"/>
                </a:lnTo>
                <a:lnTo>
                  <a:pt x="2909039" y="72061"/>
                </a:lnTo>
                <a:lnTo>
                  <a:pt x="2931728" y="107738"/>
                </a:lnTo>
                <a:lnTo>
                  <a:pt x="2946196" y="148147"/>
                </a:lnTo>
                <a:lnTo>
                  <a:pt x="2951278" y="192122"/>
                </a:lnTo>
                <a:lnTo>
                  <a:pt x="2951278" y="2720644"/>
                </a:lnTo>
                <a:lnTo>
                  <a:pt x="2946196" y="2764620"/>
                </a:lnTo>
                <a:lnTo>
                  <a:pt x="2931728" y="2805029"/>
                </a:lnTo>
                <a:lnTo>
                  <a:pt x="2909039" y="2840705"/>
                </a:lnTo>
                <a:lnTo>
                  <a:pt x="2879292" y="2870484"/>
                </a:lnTo>
                <a:lnTo>
                  <a:pt x="2843653" y="2893197"/>
                </a:lnTo>
                <a:lnTo>
                  <a:pt x="2803286" y="2907680"/>
                </a:lnTo>
                <a:lnTo>
                  <a:pt x="2759357" y="2912767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29260" y="4951296"/>
            <a:ext cx="2044700" cy="2725420"/>
          </a:xfrm>
          <a:prstGeom prst="rect">
            <a:avLst/>
          </a:prstGeom>
        </p:spPr>
        <p:txBody>
          <a:bodyPr vert="horz" wrap="square" lIns="0" tIns="588645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4635"/>
              </a:spcBef>
            </a:pPr>
            <a:r>
              <a:rPr sz="8100" spc="31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01</a:t>
            </a:r>
            <a:endParaRPr sz="8100">
              <a:latin typeface="Arial Narrow" panose="020B0606020202030204"/>
              <a:cs typeface="Arial Narrow" panose="020B0606020202030204"/>
            </a:endParaRPr>
          </a:p>
          <a:p>
            <a:pPr algn="ctr">
              <a:lnSpc>
                <a:spcPct val="100000"/>
              </a:lnSpc>
              <a:spcBef>
                <a:spcPts val="2255"/>
              </a:spcBef>
            </a:pPr>
            <a:r>
              <a:rPr sz="3950" spc="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课题现状</a:t>
            </a:r>
            <a:endParaRPr sz="39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63713" y="4908446"/>
            <a:ext cx="2044700" cy="2725420"/>
          </a:xfrm>
          <a:prstGeom prst="rect">
            <a:avLst/>
          </a:prstGeom>
        </p:spPr>
        <p:txBody>
          <a:bodyPr vert="horz" wrap="square" lIns="0" tIns="588645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4635"/>
              </a:spcBef>
            </a:pPr>
            <a:r>
              <a:rPr sz="8100" spc="64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02</a:t>
            </a:r>
            <a:endParaRPr sz="8100">
              <a:latin typeface="Arial Narrow" panose="020B0606020202030204"/>
              <a:cs typeface="Arial Narrow" panose="020B0606020202030204"/>
            </a:endParaRPr>
          </a:p>
          <a:p>
            <a:pPr algn="ctr">
              <a:lnSpc>
                <a:spcPct val="100000"/>
              </a:lnSpc>
              <a:spcBef>
                <a:spcPts val="2255"/>
              </a:spcBef>
            </a:pPr>
            <a:r>
              <a:rPr sz="3950" spc="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未来发展</a:t>
            </a:r>
            <a:endParaRPr sz="39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10650" y="4600800"/>
            <a:ext cx="9277350" cy="5686425"/>
          </a:xfrm>
          <a:custGeom>
            <a:avLst/>
            <a:gdLst/>
            <a:ahLst/>
            <a:cxnLst/>
            <a:rect l="l" t="t" r="r" b="b"/>
            <a:pathLst>
              <a:path w="9277350" h="5686425">
                <a:moveTo>
                  <a:pt x="9277349" y="0"/>
                </a:moveTo>
                <a:lnTo>
                  <a:pt x="9277349" y="5686198"/>
                </a:lnTo>
                <a:lnTo>
                  <a:pt x="0" y="5686198"/>
                </a:lnTo>
                <a:lnTo>
                  <a:pt x="0" y="0"/>
                </a:lnTo>
                <a:lnTo>
                  <a:pt x="927734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4610100"/>
          </a:xfrm>
          <a:custGeom>
            <a:avLst/>
            <a:gdLst/>
            <a:ahLst/>
            <a:cxnLst/>
            <a:rect l="l" t="t" r="r" b="b"/>
            <a:pathLst>
              <a:path w="18288000" h="4610100">
                <a:moveTo>
                  <a:pt x="0" y="0"/>
                </a:moveTo>
                <a:lnTo>
                  <a:pt x="18287999" y="0"/>
                </a:lnTo>
                <a:lnTo>
                  <a:pt x="18287999" y="4610099"/>
                </a:lnTo>
                <a:lnTo>
                  <a:pt x="0" y="4610099"/>
                </a:lnTo>
                <a:lnTo>
                  <a:pt x="0" y="0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26795" y="5716073"/>
            <a:ext cx="596900" cy="148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z="450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未 来</a:t>
            </a:r>
            <a:endParaRPr sz="4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26795" y="7174627"/>
            <a:ext cx="596900" cy="148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z="450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 展</a:t>
            </a:r>
            <a:endParaRPr sz="4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5438" y="5697023"/>
            <a:ext cx="596900" cy="148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z="450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课 题</a:t>
            </a:r>
            <a:endParaRPr sz="4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5438" y="7155577"/>
            <a:ext cx="596900" cy="148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z="4500" dirty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现 状</a:t>
            </a:r>
            <a:endParaRPr sz="45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6698" y="5720331"/>
            <a:ext cx="3911600" cy="10541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spc="135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800" spc="13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果</a:t>
            </a:r>
            <a:r>
              <a:rPr sz="1800" spc="87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想在演</a:t>
            </a:r>
            <a:r>
              <a:rPr sz="1800" spc="87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⽂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稿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内容</a:t>
            </a:r>
            <a:r>
              <a:rPr sz="1800" spc="87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800" spc="87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选择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129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1800" spc="129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⽅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式  </a:t>
            </a:r>
            <a:r>
              <a:rPr sz="1800" spc="8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800" spc="87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在讲座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中包  </a:t>
            </a:r>
            <a:r>
              <a:rPr sz="1800" spc="42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团队照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129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800" spc="129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产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品说明或</a:t>
            </a:r>
            <a:r>
              <a:rPr sz="1800" spc="129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⽬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1800" spc="129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37398" y="5682231"/>
            <a:ext cx="3911600" cy="10541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spc="135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800" spc="13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果</a:t>
            </a:r>
            <a:r>
              <a:rPr sz="1800" spc="87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想在演</a:t>
            </a:r>
            <a:r>
              <a:rPr sz="1800" spc="87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⽂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稿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内容</a:t>
            </a:r>
            <a:r>
              <a:rPr sz="1800" spc="87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800" spc="87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选择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129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1800" spc="129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⽅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式  </a:t>
            </a:r>
            <a:r>
              <a:rPr sz="1800" spc="8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800" spc="87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在讲座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中包  </a:t>
            </a:r>
            <a:r>
              <a:rPr sz="1800" spc="42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团队照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129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800" spc="129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产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品说明或</a:t>
            </a:r>
            <a:r>
              <a:rPr sz="1800" spc="129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⽬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1800" spc="129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6698" y="7285580"/>
            <a:ext cx="3911600" cy="1397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spc="135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800" spc="13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果</a:t>
            </a:r>
            <a:r>
              <a:rPr sz="1800" spc="87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想在演</a:t>
            </a:r>
            <a:r>
              <a:rPr sz="1800" spc="87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⽂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稿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内容</a:t>
            </a:r>
            <a:r>
              <a:rPr sz="1800" spc="87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800" spc="87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选择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129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1800" spc="129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⽅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式  </a:t>
            </a:r>
            <a:r>
              <a:rPr sz="1800" spc="8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800" spc="87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在讲座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中包  </a:t>
            </a:r>
            <a:r>
              <a:rPr sz="1800" spc="42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团队照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129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800" spc="129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产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品说明或</a:t>
            </a:r>
            <a:r>
              <a:rPr sz="1800" spc="129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⽬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1800" spc="8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这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⼀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切都</a:t>
            </a:r>
            <a:r>
              <a:rPr sz="1800" spc="8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决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于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9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9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1800" spc="9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演</a:t>
            </a:r>
            <a:r>
              <a:rPr sz="1800" spc="88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⽂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稿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的⽬的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37398" y="7247480"/>
            <a:ext cx="3911600" cy="1397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spc="135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800" spc="13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果</a:t>
            </a:r>
            <a:r>
              <a:rPr sz="1800" spc="87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想在演</a:t>
            </a:r>
            <a:r>
              <a:rPr sz="1800" spc="87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⽂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稿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内容</a:t>
            </a:r>
            <a:r>
              <a:rPr sz="1800" spc="87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800" spc="87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选择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129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1800" spc="129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⽅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式  </a:t>
            </a:r>
            <a:r>
              <a:rPr sz="1800" spc="8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800" spc="87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在讲座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中包  </a:t>
            </a:r>
            <a:r>
              <a:rPr sz="1800" spc="42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团队照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129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800" spc="129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产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品说明或</a:t>
            </a:r>
            <a:r>
              <a:rPr sz="1800" spc="1295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⽬</a:t>
            </a:r>
            <a:r>
              <a:rPr sz="1800" spc="129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1800" spc="8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这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⼀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切都</a:t>
            </a:r>
            <a:r>
              <a:rPr sz="1800" spc="85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决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于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9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9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1800" spc="9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演</a:t>
            </a:r>
            <a:r>
              <a:rPr sz="1800" spc="885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⽂</a:t>
            </a:r>
            <a:r>
              <a:rPr sz="1800" dirty="0">
                <a:solidFill>
                  <a:srgbClr val="53535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稿</a:t>
            </a:r>
            <a:r>
              <a:rPr sz="1800" dirty="0">
                <a:solidFill>
                  <a:srgbClr val="535353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的⽬的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2945" y="1692261"/>
            <a:ext cx="864235" cy="829944"/>
          </a:xfrm>
          <a:custGeom>
            <a:avLst/>
            <a:gdLst/>
            <a:ahLst/>
            <a:cxnLst/>
            <a:rect l="l" t="t" r="r" b="b"/>
            <a:pathLst>
              <a:path w="864235" h="829944">
                <a:moveTo>
                  <a:pt x="858144" y="829857"/>
                </a:moveTo>
                <a:lnTo>
                  <a:pt x="0" y="723713"/>
                </a:lnTo>
                <a:lnTo>
                  <a:pt x="501387" y="0"/>
                </a:lnTo>
                <a:lnTo>
                  <a:pt x="514886" y="3860"/>
                </a:lnTo>
                <a:lnTo>
                  <a:pt x="15427" y="717923"/>
                </a:lnTo>
                <a:lnTo>
                  <a:pt x="863929" y="818278"/>
                </a:lnTo>
                <a:lnTo>
                  <a:pt x="858144" y="829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64588" y="2487380"/>
            <a:ext cx="983615" cy="967105"/>
          </a:xfrm>
          <a:custGeom>
            <a:avLst/>
            <a:gdLst/>
            <a:ahLst/>
            <a:cxnLst/>
            <a:rect l="l" t="t" r="r" b="b"/>
            <a:pathLst>
              <a:path w="983614" h="967104">
                <a:moveTo>
                  <a:pt x="250693" y="966880"/>
                </a:moveTo>
                <a:lnTo>
                  <a:pt x="0" y="0"/>
                </a:lnTo>
                <a:lnTo>
                  <a:pt x="11570" y="0"/>
                </a:lnTo>
                <a:lnTo>
                  <a:pt x="262264" y="943721"/>
                </a:lnTo>
                <a:lnTo>
                  <a:pt x="297468" y="943721"/>
                </a:lnTo>
                <a:lnTo>
                  <a:pt x="250693" y="966880"/>
                </a:lnTo>
                <a:close/>
              </a:path>
              <a:path w="983614" h="967104">
                <a:moveTo>
                  <a:pt x="297468" y="943721"/>
                </a:moveTo>
                <a:lnTo>
                  <a:pt x="262264" y="943721"/>
                </a:lnTo>
                <a:lnTo>
                  <a:pt x="975777" y="594409"/>
                </a:lnTo>
                <a:lnTo>
                  <a:pt x="983491" y="604058"/>
                </a:lnTo>
                <a:lnTo>
                  <a:pt x="297468" y="9437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96054" y="0"/>
            <a:ext cx="840740" cy="1827530"/>
          </a:xfrm>
          <a:custGeom>
            <a:avLst/>
            <a:gdLst/>
            <a:ahLst/>
            <a:cxnLst/>
            <a:rect l="l" t="t" r="r" b="b"/>
            <a:pathLst>
              <a:path w="840739" h="1827530">
                <a:moveTo>
                  <a:pt x="1928" y="1827354"/>
                </a:moveTo>
                <a:lnTo>
                  <a:pt x="0" y="1817704"/>
                </a:lnTo>
                <a:lnTo>
                  <a:pt x="512957" y="1618925"/>
                </a:lnTo>
                <a:lnTo>
                  <a:pt x="28926" y="924160"/>
                </a:lnTo>
                <a:lnTo>
                  <a:pt x="830133" y="0"/>
                </a:lnTo>
                <a:lnTo>
                  <a:pt x="840115" y="0"/>
                </a:lnTo>
                <a:lnTo>
                  <a:pt x="40496" y="924160"/>
                </a:lnTo>
                <a:lnTo>
                  <a:pt x="528385" y="1624714"/>
                </a:lnTo>
                <a:lnTo>
                  <a:pt x="1928" y="18273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21387" y="1802265"/>
            <a:ext cx="2092325" cy="1669414"/>
          </a:xfrm>
          <a:custGeom>
            <a:avLst/>
            <a:gdLst/>
            <a:ahLst/>
            <a:cxnLst/>
            <a:rect l="l" t="t" r="r" b="b"/>
            <a:pathLst>
              <a:path w="2092325" h="1669414">
                <a:moveTo>
                  <a:pt x="2069490" y="1644276"/>
                </a:moveTo>
                <a:lnTo>
                  <a:pt x="2057617" y="1644276"/>
                </a:lnTo>
                <a:lnTo>
                  <a:pt x="563096" y="7719"/>
                </a:lnTo>
                <a:lnTo>
                  <a:pt x="572738" y="0"/>
                </a:lnTo>
                <a:lnTo>
                  <a:pt x="2069490" y="1644276"/>
                </a:lnTo>
                <a:close/>
              </a:path>
              <a:path w="2092325" h="1669414">
                <a:moveTo>
                  <a:pt x="2092328" y="1669365"/>
                </a:moveTo>
                <a:lnTo>
                  <a:pt x="0" y="947581"/>
                </a:lnTo>
                <a:lnTo>
                  <a:pt x="1928" y="934072"/>
                </a:lnTo>
                <a:lnTo>
                  <a:pt x="2057617" y="1644276"/>
                </a:lnTo>
                <a:lnTo>
                  <a:pt x="2069490" y="1644276"/>
                </a:lnTo>
                <a:lnTo>
                  <a:pt x="2092328" y="16693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9787" y="0"/>
            <a:ext cx="909319" cy="341630"/>
          </a:xfrm>
          <a:custGeom>
            <a:avLst/>
            <a:gdLst/>
            <a:ahLst/>
            <a:cxnLst/>
            <a:rect l="l" t="t" r="r" b="b"/>
            <a:pathLst>
              <a:path w="909319" h="341630">
                <a:moveTo>
                  <a:pt x="907167" y="341330"/>
                </a:moveTo>
                <a:lnTo>
                  <a:pt x="0" y="0"/>
                </a:lnTo>
                <a:lnTo>
                  <a:pt x="47810" y="0"/>
                </a:lnTo>
                <a:lnTo>
                  <a:pt x="909095" y="327820"/>
                </a:lnTo>
                <a:lnTo>
                  <a:pt x="907167" y="34133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5889" y="314311"/>
            <a:ext cx="985519" cy="1113790"/>
          </a:xfrm>
          <a:custGeom>
            <a:avLst/>
            <a:gdLst/>
            <a:ahLst/>
            <a:cxnLst/>
            <a:rect l="l" t="t" r="r" b="b"/>
            <a:pathLst>
              <a:path w="985519" h="1113790">
                <a:moveTo>
                  <a:pt x="680729" y="1113553"/>
                </a:moveTo>
                <a:lnTo>
                  <a:pt x="0" y="519143"/>
                </a:lnTo>
                <a:lnTo>
                  <a:pt x="979634" y="0"/>
                </a:lnTo>
                <a:lnTo>
                  <a:pt x="985419" y="11579"/>
                </a:lnTo>
                <a:lnTo>
                  <a:pt x="23140" y="521073"/>
                </a:lnTo>
                <a:lnTo>
                  <a:pt x="688443" y="1103903"/>
                </a:lnTo>
                <a:lnTo>
                  <a:pt x="680729" y="1113553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45332" y="0"/>
            <a:ext cx="655955" cy="590550"/>
          </a:xfrm>
          <a:custGeom>
            <a:avLst/>
            <a:gdLst/>
            <a:ahLst/>
            <a:cxnLst/>
            <a:rect l="l" t="t" r="r" b="b"/>
            <a:pathLst>
              <a:path w="655954" h="590550">
                <a:moveTo>
                  <a:pt x="376040" y="590287"/>
                </a:moveTo>
                <a:lnTo>
                  <a:pt x="0" y="267993"/>
                </a:lnTo>
                <a:lnTo>
                  <a:pt x="419284" y="0"/>
                </a:lnTo>
                <a:lnTo>
                  <a:pt x="433666" y="0"/>
                </a:lnTo>
                <a:lnTo>
                  <a:pt x="13498" y="267993"/>
                </a:lnTo>
                <a:lnTo>
                  <a:pt x="372183" y="576778"/>
                </a:lnTo>
                <a:lnTo>
                  <a:pt x="382434" y="576778"/>
                </a:lnTo>
                <a:lnTo>
                  <a:pt x="376040" y="590287"/>
                </a:lnTo>
                <a:close/>
              </a:path>
              <a:path w="655954" h="590550">
                <a:moveTo>
                  <a:pt x="382434" y="576778"/>
                </a:moveTo>
                <a:lnTo>
                  <a:pt x="372183" y="576778"/>
                </a:lnTo>
                <a:lnTo>
                  <a:pt x="645183" y="0"/>
                </a:lnTo>
                <a:lnTo>
                  <a:pt x="655434" y="0"/>
                </a:lnTo>
                <a:lnTo>
                  <a:pt x="382434" y="576778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17474" y="1093991"/>
            <a:ext cx="744855" cy="633095"/>
          </a:xfrm>
          <a:custGeom>
            <a:avLst/>
            <a:gdLst/>
            <a:ahLst/>
            <a:cxnLst/>
            <a:rect l="l" t="t" r="r" b="b"/>
            <a:pathLst>
              <a:path w="744855" h="633094">
                <a:moveTo>
                  <a:pt x="744367" y="633007"/>
                </a:moveTo>
                <a:lnTo>
                  <a:pt x="0" y="314574"/>
                </a:lnTo>
                <a:lnTo>
                  <a:pt x="543812" y="0"/>
                </a:lnTo>
                <a:lnTo>
                  <a:pt x="547481" y="11579"/>
                </a:lnTo>
                <a:lnTo>
                  <a:pt x="538027" y="11579"/>
                </a:lnTo>
                <a:lnTo>
                  <a:pt x="19283" y="314574"/>
                </a:lnTo>
                <a:lnTo>
                  <a:pt x="728940" y="617568"/>
                </a:lnTo>
                <a:lnTo>
                  <a:pt x="739475" y="617568"/>
                </a:lnTo>
                <a:lnTo>
                  <a:pt x="744367" y="633007"/>
                </a:lnTo>
                <a:close/>
              </a:path>
              <a:path w="744855" h="633094">
                <a:moveTo>
                  <a:pt x="739475" y="617568"/>
                </a:moveTo>
                <a:lnTo>
                  <a:pt x="728940" y="617568"/>
                </a:lnTo>
                <a:lnTo>
                  <a:pt x="538027" y="11579"/>
                </a:lnTo>
                <a:lnTo>
                  <a:pt x="547481" y="11579"/>
                </a:lnTo>
                <a:lnTo>
                  <a:pt x="739475" y="617568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51644" y="578707"/>
            <a:ext cx="728980" cy="864869"/>
          </a:xfrm>
          <a:custGeom>
            <a:avLst/>
            <a:gdLst/>
            <a:ahLst/>
            <a:cxnLst/>
            <a:rect l="l" t="t" r="r" b="b"/>
            <a:pathLst>
              <a:path w="728980" h="864869">
                <a:moveTo>
                  <a:pt x="728940" y="864595"/>
                </a:moveTo>
                <a:lnTo>
                  <a:pt x="0" y="523003"/>
                </a:lnTo>
                <a:lnTo>
                  <a:pt x="489817" y="0"/>
                </a:lnTo>
                <a:lnTo>
                  <a:pt x="494087" y="15439"/>
                </a:lnTo>
                <a:lnTo>
                  <a:pt x="484032" y="15439"/>
                </a:lnTo>
                <a:lnTo>
                  <a:pt x="13499" y="519143"/>
                </a:lnTo>
                <a:lnTo>
                  <a:pt x="713513" y="847226"/>
                </a:lnTo>
                <a:lnTo>
                  <a:pt x="724136" y="847226"/>
                </a:lnTo>
                <a:lnTo>
                  <a:pt x="728940" y="864595"/>
                </a:lnTo>
                <a:close/>
              </a:path>
              <a:path w="728980" h="864869">
                <a:moveTo>
                  <a:pt x="724136" y="847226"/>
                </a:moveTo>
                <a:lnTo>
                  <a:pt x="713513" y="847226"/>
                </a:lnTo>
                <a:lnTo>
                  <a:pt x="484032" y="15439"/>
                </a:lnTo>
                <a:lnTo>
                  <a:pt x="494087" y="15439"/>
                </a:lnTo>
                <a:lnTo>
                  <a:pt x="724136" y="8472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68167" y="0"/>
            <a:ext cx="756285" cy="609600"/>
          </a:xfrm>
          <a:custGeom>
            <a:avLst/>
            <a:gdLst/>
            <a:ahLst/>
            <a:cxnLst/>
            <a:rect l="l" t="t" r="r" b="b"/>
            <a:pathLst>
              <a:path w="756285" h="609600">
                <a:moveTo>
                  <a:pt x="755938" y="609586"/>
                </a:moveTo>
                <a:lnTo>
                  <a:pt x="0" y="339400"/>
                </a:lnTo>
                <a:lnTo>
                  <a:pt x="351369" y="0"/>
                </a:lnTo>
                <a:lnTo>
                  <a:pt x="365182" y="0"/>
                </a:lnTo>
                <a:lnTo>
                  <a:pt x="17355" y="335540"/>
                </a:lnTo>
                <a:lnTo>
                  <a:pt x="746296" y="598007"/>
                </a:lnTo>
                <a:lnTo>
                  <a:pt x="753962" y="598007"/>
                </a:lnTo>
                <a:lnTo>
                  <a:pt x="755938" y="609586"/>
                </a:lnTo>
                <a:close/>
              </a:path>
              <a:path w="756285" h="609600">
                <a:moveTo>
                  <a:pt x="753962" y="598007"/>
                </a:moveTo>
                <a:lnTo>
                  <a:pt x="746296" y="598007"/>
                </a:lnTo>
                <a:lnTo>
                  <a:pt x="644852" y="0"/>
                </a:lnTo>
                <a:lnTo>
                  <a:pt x="651909" y="0"/>
                </a:lnTo>
                <a:lnTo>
                  <a:pt x="753962" y="59800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95165" y="339400"/>
            <a:ext cx="730885" cy="762635"/>
          </a:xfrm>
          <a:custGeom>
            <a:avLst/>
            <a:gdLst/>
            <a:ahLst/>
            <a:cxnLst/>
            <a:rect l="l" t="t" r="r" b="b"/>
            <a:pathLst>
              <a:path w="730885" h="762635">
                <a:moveTo>
                  <a:pt x="269977" y="762311"/>
                </a:moveTo>
                <a:lnTo>
                  <a:pt x="0" y="0"/>
                </a:lnTo>
                <a:lnTo>
                  <a:pt x="37343" y="13509"/>
                </a:lnTo>
                <a:lnTo>
                  <a:pt x="13498" y="13509"/>
                </a:lnTo>
                <a:lnTo>
                  <a:pt x="271906" y="744941"/>
                </a:lnTo>
                <a:lnTo>
                  <a:pt x="284588" y="744941"/>
                </a:lnTo>
                <a:lnTo>
                  <a:pt x="273834" y="756521"/>
                </a:lnTo>
                <a:lnTo>
                  <a:pt x="269977" y="762311"/>
                </a:lnTo>
                <a:close/>
              </a:path>
              <a:path w="730885" h="762635">
                <a:moveTo>
                  <a:pt x="284588" y="744941"/>
                </a:moveTo>
                <a:lnTo>
                  <a:pt x="271906" y="744941"/>
                </a:lnTo>
                <a:lnTo>
                  <a:pt x="715441" y="266326"/>
                </a:lnTo>
                <a:lnTo>
                  <a:pt x="13498" y="13509"/>
                </a:lnTo>
                <a:lnTo>
                  <a:pt x="37343" y="13509"/>
                </a:lnTo>
                <a:lnTo>
                  <a:pt x="730868" y="264396"/>
                </a:lnTo>
                <a:lnTo>
                  <a:pt x="284588" y="74494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06750" y="260273"/>
            <a:ext cx="750570" cy="1185545"/>
          </a:xfrm>
          <a:custGeom>
            <a:avLst/>
            <a:gdLst/>
            <a:ahLst/>
            <a:cxnLst/>
            <a:rect l="l" t="t" r="r" b="b"/>
            <a:pathLst>
              <a:path w="750569" h="1185545">
                <a:moveTo>
                  <a:pt x="750153" y="1184959"/>
                </a:moveTo>
                <a:lnTo>
                  <a:pt x="3856" y="337732"/>
                </a:lnTo>
                <a:lnTo>
                  <a:pt x="0" y="333873"/>
                </a:lnTo>
                <a:lnTo>
                  <a:pt x="740510" y="0"/>
                </a:lnTo>
                <a:lnTo>
                  <a:pt x="740620" y="13509"/>
                </a:lnTo>
                <a:lnTo>
                  <a:pt x="730868" y="13509"/>
                </a:lnTo>
                <a:lnTo>
                  <a:pt x="13498" y="337732"/>
                </a:lnTo>
                <a:lnTo>
                  <a:pt x="740510" y="1161800"/>
                </a:lnTo>
                <a:lnTo>
                  <a:pt x="749964" y="1161800"/>
                </a:lnTo>
                <a:lnTo>
                  <a:pt x="750153" y="1184959"/>
                </a:lnTo>
                <a:close/>
              </a:path>
              <a:path w="750569" h="1185545">
                <a:moveTo>
                  <a:pt x="749964" y="1161800"/>
                </a:moveTo>
                <a:lnTo>
                  <a:pt x="740510" y="1161800"/>
                </a:lnTo>
                <a:lnTo>
                  <a:pt x="730868" y="13509"/>
                </a:lnTo>
                <a:lnTo>
                  <a:pt x="740620" y="13509"/>
                </a:lnTo>
                <a:lnTo>
                  <a:pt x="749964" y="11618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89686" y="858543"/>
            <a:ext cx="756285" cy="1339850"/>
          </a:xfrm>
          <a:custGeom>
            <a:avLst/>
            <a:gdLst/>
            <a:ahLst/>
            <a:cxnLst/>
            <a:rect l="l" t="t" r="r" b="b"/>
            <a:pathLst>
              <a:path w="756285" h="1339850">
                <a:moveTo>
                  <a:pt x="647946" y="1339352"/>
                </a:moveTo>
                <a:lnTo>
                  <a:pt x="0" y="582830"/>
                </a:lnTo>
                <a:lnTo>
                  <a:pt x="755938" y="0"/>
                </a:lnTo>
                <a:lnTo>
                  <a:pt x="754382" y="19299"/>
                </a:lnTo>
                <a:lnTo>
                  <a:pt x="746295" y="19299"/>
                </a:lnTo>
                <a:lnTo>
                  <a:pt x="13498" y="584760"/>
                </a:lnTo>
                <a:lnTo>
                  <a:pt x="642161" y="1320053"/>
                </a:lnTo>
                <a:lnTo>
                  <a:pt x="649502" y="1320053"/>
                </a:lnTo>
                <a:lnTo>
                  <a:pt x="647946" y="1339352"/>
                </a:lnTo>
                <a:close/>
              </a:path>
              <a:path w="756285" h="1339850">
                <a:moveTo>
                  <a:pt x="649502" y="1320053"/>
                </a:moveTo>
                <a:lnTo>
                  <a:pt x="642161" y="1320053"/>
                </a:lnTo>
                <a:lnTo>
                  <a:pt x="746295" y="19299"/>
                </a:lnTo>
                <a:lnTo>
                  <a:pt x="754382" y="19299"/>
                </a:lnTo>
                <a:lnTo>
                  <a:pt x="649502" y="1320053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30196" y="341329"/>
            <a:ext cx="833119" cy="1111885"/>
          </a:xfrm>
          <a:custGeom>
            <a:avLst/>
            <a:gdLst/>
            <a:ahLst/>
            <a:cxnLst/>
            <a:rect l="l" t="t" r="r" b="b"/>
            <a:pathLst>
              <a:path w="833120" h="1111885">
                <a:moveTo>
                  <a:pt x="833074" y="1111623"/>
                </a:moveTo>
                <a:lnTo>
                  <a:pt x="0" y="555811"/>
                </a:lnTo>
                <a:lnTo>
                  <a:pt x="557311" y="0"/>
                </a:lnTo>
                <a:lnTo>
                  <a:pt x="561141" y="15439"/>
                </a:lnTo>
                <a:lnTo>
                  <a:pt x="553454" y="15439"/>
                </a:lnTo>
                <a:lnTo>
                  <a:pt x="13499" y="553881"/>
                </a:lnTo>
                <a:lnTo>
                  <a:pt x="819575" y="1090394"/>
                </a:lnTo>
                <a:lnTo>
                  <a:pt x="827808" y="1090394"/>
                </a:lnTo>
                <a:lnTo>
                  <a:pt x="833074" y="1111623"/>
                </a:lnTo>
                <a:close/>
              </a:path>
              <a:path w="833120" h="1111885">
                <a:moveTo>
                  <a:pt x="827808" y="1090394"/>
                </a:moveTo>
                <a:lnTo>
                  <a:pt x="819575" y="1090394"/>
                </a:lnTo>
                <a:lnTo>
                  <a:pt x="553454" y="15439"/>
                </a:lnTo>
                <a:lnTo>
                  <a:pt x="561141" y="15439"/>
                </a:lnTo>
                <a:lnTo>
                  <a:pt x="827808" y="109039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14491" y="1429794"/>
            <a:ext cx="949325" cy="799465"/>
          </a:xfrm>
          <a:custGeom>
            <a:avLst/>
            <a:gdLst/>
            <a:ahLst/>
            <a:cxnLst/>
            <a:rect l="l" t="t" r="r" b="b"/>
            <a:pathLst>
              <a:path w="949325" h="799464">
                <a:moveTo>
                  <a:pt x="686515" y="798979"/>
                </a:moveTo>
                <a:lnTo>
                  <a:pt x="0" y="766171"/>
                </a:lnTo>
                <a:lnTo>
                  <a:pt x="948779" y="0"/>
                </a:lnTo>
                <a:lnTo>
                  <a:pt x="940544" y="25088"/>
                </a:lnTo>
                <a:lnTo>
                  <a:pt x="931423" y="25088"/>
                </a:lnTo>
                <a:lnTo>
                  <a:pt x="23140" y="758451"/>
                </a:lnTo>
                <a:lnTo>
                  <a:pt x="680729" y="789330"/>
                </a:lnTo>
                <a:lnTo>
                  <a:pt x="689682" y="789330"/>
                </a:lnTo>
                <a:lnTo>
                  <a:pt x="686515" y="798979"/>
                </a:lnTo>
                <a:close/>
              </a:path>
              <a:path w="949325" h="799464">
                <a:moveTo>
                  <a:pt x="689682" y="789330"/>
                </a:moveTo>
                <a:lnTo>
                  <a:pt x="680729" y="789330"/>
                </a:lnTo>
                <a:lnTo>
                  <a:pt x="931423" y="25088"/>
                </a:lnTo>
                <a:lnTo>
                  <a:pt x="940544" y="25088"/>
                </a:lnTo>
                <a:lnTo>
                  <a:pt x="689682" y="78933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309803" y="0"/>
            <a:ext cx="981710" cy="590550"/>
          </a:xfrm>
          <a:custGeom>
            <a:avLst/>
            <a:gdLst/>
            <a:ahLst/>
            <a:cxnLst/>
            <a:rect l="l" t="t" r="r" b="b"/>
            <a:pathLst>
              <a:path w="981710" h="590550">
                <a:moveTo>
                  <a:pt x="0" y="590287"/>
                </a:moveTo>
                <a:lnTo>
                  <a:pt x="279827" y="0"/>
                </a:lnTo>
                <a:lnTo>
                  <a:pt x="289267" y="0"/>
                </a:lnTo>
                <a:lnTo>
                  <a:pt x="15427" y="578708"/>
                </a:lnTo>
                <a:lnTo>
                  <a:pt x="47494" y="578708"/>
                </a:lnTo>
                <a:lnTo>
                  <a:pt x="0" y="590287"/>
                </a:lnTo>
                <a:close/>
              </a:path>
              <a:path w="981710" h="590550">
                <a:moveTo>
                  <a:pt x="47494" y="578708"/>
                </a:moveTo>
                <a:lnTo>
                  <a:pt x="15427" y="578708"/>
                </a:lnTo>
                <a:lnTo>
                  <a:pt x="964206" y="347119"/>
                </a:lnTo>
                <a:lnTo>
                  <a:pt x="618526" y="0"/>
                </a:lnTo>
                <a:lnTo>
                  <a:pt x="631999" y="0"/>
                </a:lnTo>
                <a:lnTo>
                  <a:pt x="981562" y="350979"/>
                </a:lnTo>
                <a:lnTo>
                  <a:pt x="47494" y="578708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951117" y="0"/>
            <a:ext cx="436245" cy="283845"/>
          </a:xfrm>
          <a:custGeom>
            <a:avLst/>
            <a:gdLst/>
            <a:ahLst/>
            <a:cxnLst/>
            <a:rect l="l" t="t" r="r" b="b"/>
            <a:pathLst>
              <a:path w="436245" h="283845">
                <a:moveTo>
                  <a:pt x="0" y="283432"/>
                </a:moveTo>
                <a:lnTo>
                  <a:pt x="48485" y="0"/>
                </a:lnTo>
                <a:lnTo>
                  <a:pt x="57178" y="0"/>
                </a:lnTo>
                <a:lnTo>
                  <a:pt x="11570" y="264133"/>
                </a:lnTo>
                <a:lnTo>
                  <a:pt x="29696" y="264133"/>
                </a:lnTo>
                <a:lnTo>
                  <a:pt x="0" y="283432"/>
                </a:lnTo>
                <a:close/>
              </a:path>
              <a:path w="436245" h="283845">
                <a:moveTo>
                  <a:pt x="29696" y="264133"/>
                </a:moveTo>
                <a:lnTo>
                  <a:pt x="11570" y="264133"/>
                </a:lnTo>
                <a:lnTo>
                  <a:pt x="418986" y="0"/>
                </a:lnTo>
                <a:lnTo>
                  <a:pt x="436128" y="0"/>
                </a:lnTo>
                <a:lnTo>
                  <a:pt x="29696" y="264133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68473" y="576777"/>
            <a:ext cx="758190" cy="894080"/>
          </a:xfrm>
          <a:custGeom>
            <a:avLst/>
            <a:gdLst/>
            <a:ahLst/>
            <a:cxnLst/>
            <a:rect l="l" t="t" r="r" b="b"/>
            <a:pathLst>
              <a:path w="758189" h="894080">
                <a:moveTo>
                  <a:pt x="0" y="893544"/>
                </a:moveTo>
                <a:lnTo>
                  <a:pt x="347114" y="0"/>
                </a:lnTo>
                <a:lnTo>
                  <a:pt x="364646" y="13509"/>
                </a:lnTo>
                <a:lnTo>
                  <a:pt x="350971" y="13509"/>
                </a:lnTo>
                <a:lnTo>
                  <a:pt x="19284" y="866526"/>
                </a:lnTo>
                <a:lnTo>
                  <a:pt x="35485" y="866526"/>
                </a:lnTo>
                <a:lnTo>
                  <a:pt x="0" y="893544"/>
                </a:lnTo>
                <a:close/>
              </a:path>
              <a:path w="758189" h="894080">
                <a:moveTo>
                  <a:pt x="35485" y="866526"/>
                </a:moveTo>
                <a:lnTo>
                  <a:pt x="19284" y="866526"/>
                </a:lnTo>
                <a:lnTo>
                  <a:pt x="744367" y="316504"/>
                </a:lnTo>
                <a:lnTo>
                  <a:pt x="350971" y="13509"/>
                </a:lnTo>
                <a:lnTo>
                  <a:pt x="364646" y="13509"/>
                </a:lnTo>
                <a:lnTo>
                  <a:pt x="757866" y="316504"/>
                </a:lnTo>
                <a:lnTo>
                  <a:pt x="35485" y="8665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65157" y="1429794"/>
            <a:ext cx="542290" cy="1063625"/>
          </a:xfrm>
          <a:custGeom>
            <a:avLst/>
            <a:gdLst/>
            <a:ahLst/>
            <a:cxnLst/>
            <a:rect l="l" t="t" r="r" b="b"/>
            <a:pathLst>
              <a:path w="542289" h="1063625">
                <a:moveTo>
                  <a:pt x="541884" y="1063375"/>
                </a:moveTo>
                <a:lnTo>
                  <a:pt x="0" y="0"/>
                </a:lnTo>
                <a:lnTo>
                  <a:pt x="153134" y="9649"/>
                </a:lnTo>
                <a:lnTo>
                  <a:pt x="15426" y="9649"/>
                </a:lnTo>
                <a:lnTo>
                  <a:pt x="534170" y="1026707"/>
                </a:lnTo>
                <a:lnTo>
                  <a:pt x="541129" y="1026707"/>
                </a:lnTo>
                <a:lnTo>
                  <a:pt x="541884" y="1063375"/>
                </a:lnTo>
                <a:close/>
              </a:path>
              <a:path w="542289" h="1063625">
                <a:moveTo>
                  <a:pt x="541129" y="1026707"/>
                </a:moveTo>
                <a:lnTo>
                  <a:pt x="534170" y="1026707"/>
                </a:lnTo>
                <a:lnTo>
                  <a:pt x="512957" y="40527"/>
                </a:lnTo>
                <a:lnTo>
                  <a:pt x="15426" y="9649"/>
                </a:lnTo>
                <a:lnTo>
                  <a:pt x="153138" y="9649"/>
                </a:lnTo>
                <a:lnTo>
                  <a:pt x="520671" y="32808"/>
                </a:lnTo>
                <a:lnTo>
                  <a:pt x="541129" y="102670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34844" y="1414355"/>
            <a:ext cx="536575" cy="1108075"/>
          </a:xfrm>
          <a:custGeom>
            <a:avLst/>
            <a:gdLst/>
            <a:ahLst/>
            <a:cxnLst/>
            <a:rect l="l" t="t" r="r" b="b"/>
            <a:pathLst>
              <a:path w="536575" h="1108075">
                <a:moveTo>
                  <a:pt x="401109" y="1107763"/>
                </a:moveTo>
                <a:lnTo>
                  <a:pt x="0" y="304924"/>
                </a:lnTo>
                <a:lnTo>
                  <a:pt x="536098" y="0"/>
                </a:lnTo>
                <a:lnTo>
                  <a:pt x="534217" y="15438"/>
                </a:lnTo>
                <a:lnTo>
                  <a:pt x="526456" y="15438"/>
                </a:lnTo>
                <a:lnTo>
                  <a:pt x="11570" y="308783"/>
                </a:lnTo>
                <a:lnTo>
                  <a:pt x="397252" y="1078814"/>
                </a:lnTo>
                <a:lnTo>
                  <a:pt x="404637" y="1078814"/>
                </a:lnTo>
                <a:lnTo>
                  <a:pt x="401109" y="1107763"/>
                </a:lnTo>
                <a:close/>
              </a:path>
              <a:path w="536575" h="1108075">
                <a:moveTo>
                  <a:pt x="404637" y="1078814"/>
                </a:moveTo>
                <a:lnTo>
                  <a:pt x="397252" y="1078814"/>
                </a:lnTo>
                <a:lnTo>
                  <a:pt x="526456" y="15438"/>
                </a:lnTo>
                <a:lnTo>
                  <a:pt x="534217" y="15438"/>
                </a:lnTo>
                <a:lnTo>
                  <a:pt x="404637" y="107881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22454" y="2470011"/>
            <a:ext cx="690880" cy="548640"/>
          </a:xfrm>
          <a:custGeom>
            <a:avLst/>
            <a:gdLst/>
            <a:ahLst/>
            <a:cxnLst/>
            <a:rect l="l" t="t" r="r" b="b"/>
            <a:pathLst>
              <a:path w="690880" h="548639">
                <a:moveTo>
                  <a:pt x="250693" y="548091"/>
                </a:moveTo>
                <a:lnTo>
                  <a:pt x="0" y="13509"/>
                </a:lnTo>
                <a:lnTo>
                  <a:pt x="690372" y="0"/>
                </a:lnTo>
                <a:lnTo>
                  <a:pt x="682631" y="9649"/>
                </a:lnTo>
                <a:lnTo>
                  <a:pt x="673016" y="9649"/>
                </a:lnTo>
                <a:lnTo>
                  <a:pt x="13498" y="23158"/>
                </a:lnTo>
                <a:lnTo>
                  <a:pt x="252621" y="532652"/>
                </a:lnTo>
                <a:lnTo>
                  <a:pt x="263079" y="532652"/>
                </a:lnTo>
                <a:lnTo>
                  <a:pt x="250693" y="548091"/>
                </a:lnTo>
                <a:close/>
              </a:path>
              <a:path w="690880" h="548639">
                <a:moveTo>
                  <a:pt x="263079" y="532652"/>
                </a:moveTo>
                <a:lnTo>
                  <a:pt x="252621" y="532652"/>
                </a:lnTo>
                <a:lnTo>
                  <a:pt x="673016" y="9649"/>
                </a:lnTo>
                <a:lnTo>
                  <a:pt x="682631" y="9649"/>
                </a:lnTo>
                <a:lnTo>
                  <a:pt x="263079" y="53265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991614" y="2161227"/>
            <a:ext cx="655955" cy="808990"/>
          </a:xfrm>
          <a:custGeom>
            <a:avLst/>
            <a:gdLst/>
            <a:ahLst/>
            <a:cxnLst/>
            <a:rect l="l" t="t" r="r" b="b"/>
            <a:pathLst>
              <a:path w="655954" h="808989">
                <a:moveTo>
                  <a:pt x="408823" y="808629"/>
                </a:moveTo>
                <a:lnTo>
                  <a:pt x="0" y="318434"/>
                </a:lnTo>
                <a:lnTo>
                  <a:pt x="655660" y="0"/>
                </a:lnTo>
                <a:lnTo>
                  <a:pt x="650358" y="17368"/>
                </a:lnTo>
                <a:lnTo>
                  <a:pt x="642161" y="17368"/>
                </a:lnTo>
                <a:lnTo>
                  <a:pt x="13498" y="322293"/>
                </a:lnTo>
                <a:lnTo>
                  <a:pt x="406895" y="793189"/>
                </a:lnTo>
                <a:lnTo>
                  <a:pt x="413536" y="793189"/>
                </a:lnTo>
                <a:lnTo>
                  <a:pt x="408823" y="808629"/>
                </a:lnTo>
                <a:close/>
              </a:path>
              <a:path w="655954" h="808989">
                <a:moveTo>
                  <a:pt x="413536" y="793189"/>
                </a:moveTo>
                <a:lnTo>
                  <a:pt x="406895" y="793189"/>
                </a:lnTo>
                <a:lnTo>
                  <a:pt x="642161" y="17368"/>
                </a:lnTo>
                <a:lnTo>
                  <a:pt x="650358" y="17368"/>
                </a:lnTo>
                <a:lnTo>
                  <a:pt x="413536" y="79318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95720" y="1725069"/>
            <a:ext cx="648335" cy="808990"/>
          </a:xfrm>
          <a:custGeom>
            <a:avLst/>
            <a:gdLst/>
            <a:ahLst/>
            <a:cxnLst/>
            <a:rect l="l" t="t" r="r" b="b"/>
            <a:pathLst>
              <a:path w="648335" h="808989">
                <a:moveTo>
                  <a:pt x="5785" y="808629"/>
                </a:moveTo>
                <a:lnTo>
                  <a:pt x="0" y="808629"/>
                </a:lnTo>
                <a:lnTo>
                  <a:pt x="250693" y="0"/>
                </a:lnTo>
                <a:lnTo>
                  <a:pt x="261352" y="21228"/>
                </a:lnTo>
                <a:lnTo>
                  <a:pt x="252622" y="21228"/>
                </a:lnTo>
                <a:lnTo>
                  <a:pt x="11570" y="800909"/>
                </a:lnTo>
                <a:lnTo>
                  <a:pt x="262656" y="800909"/>
                </a:lnTo>
                <a:lnTo>
                  <a:pt x="5785" y="808629"/>
                </a:lnTo>
                <a:close/>
              </a:path>
              <a:path w="648335" h="808989">
                <a:moveTo>
                  <a:pt x="262656" y="800909"/>
                </a:moveTo>
                <a:lnTo>
                  <a:pt x="11570" y="800909"/>
                </a:lnTo>
                <a:lnTo>
                  <a:pt x="634448" y="781610"/>
                </a:lnTo>
                <a:lnTo>
                  <a:pt x="252622" y="21228"/>
                </a:lnTo>
                <a:lnTo>
                  <a:pt x="261352" y="21228"/>
                </a:lnTo>
                <a:lnTo>
                  <a:pt x="644090" y="783540"/>
                </a:lnTo>
                <a:lnTo>
                  <a:pt x="647947" y="789330"/>
                </a:lnTo>
                <a:lnTo>
                  <a:pt x="262656" y="80090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60035" y="0"/>
            <a:ext cx="548640" cy="293370"/>
          </a:xfrm>
          <a:custGeom>
            <a:avLst/>
            <a:gdLst/>
            <a:ahLst/>
            <a:cxnLst/>
            <a:rect l="l" t="t" r="r" b="b"/>
            <a:pathLst>
              <a:path w="548639" h="293370">
                <a:moveTo>
                  <a:pt x="494938" y="293082"/>
                </a:moveTo>
                <a:lnTo>
                  <a:pt x="0" y="0"/>
                </a:lnTo>
                <a:lnTo>
                  <a:pt x="16804" y="0"/>
                </a:lnTo>
                <a:lnTo>
                  <a:pt x="489153" y="279573"/>
                </a:lnTo>
                <a:lnTo>
                  <a:pt x="497399" y="279573"/>
                </a:lnTo>
                <a:lnTo>
                  <a:pt x="494938" y="293082"/>
                </a:lnTo>
                <a:close/>
              </a:path>
              <a:path w="548639" h="293370">
                <a:moveTo>
                  <a:pt x="497399" y="279573"/>
                </a:moveTo>
                <a:lnTo>
                  <a:pt x="489153" y="279573"/>
                </a:lnTo>
                <a:lnTo>
                  <a:pt x="540356" y="0"/>
                </a:lnTo>
                <a:lnTo>
                  <a:pt x="548324" y="0"/>
                </a:lnTo>
                <a:lnTo>
                  <a:pt x="497399" y="279573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207832" y="0"/>
            <a:ext cx="3350260" cy="3002915"/>
          </a:xfrm>
          <a:custGeom>
            <a:avLst/>
            <a:gdLst/>
            <a:ahLst/>
            <a:cxnLst/>
            <a:rect l="l" t="t" r="r" b="b"/>
            <a:pathLst>
              <a:path w="3350260" h="3002915">
                <a:moveTo>
                  <a:pt x="1361459" y="3002664"/>
                </a:moveTo>
                <a:lnTo>
                  <a:pt x="1359530" y="3002664"/>
                </a:lnTo>
                <a:lnTo>
                  <a:pt x="497530" y="2524049"/>
                </a:lnTo>
                <a:lnTo>
                  <a:pt x="0" y="1420145"/>
                </a:lnTo>
                <a:lnTo>
                  <a:pt x="0" y="1418215"/>
                </a:lnTo>
                <a:lnTo>
                  <a:pt x="264192" y="335540"/>
                </a:lnTo>
                <a:lnTo>
                  <a:pt x="264192" y="333610"/>
                </a:lnTo>
                <a:lnTo>
                  <a:pt x="610018" y="0"/>
                </a:lnTo>
                <a:lnTo>
                  <a:pt x="624902" y="0"/>
                </a:lnTo>
                <a:lnTo>
                  <a:pt x="273834" y="337470"/>
                </a:lnTo>
                <a:lnTo>
                  <a:pt x="9641" y="1416285"/>
                </a:lnTo>
                <a:lnTo>
                  <a:pt x="503315" y="2514399"/>
                </a:lnTo>
                <a:lnTo>
                  <a:pt x="1365316" y="2994945"/>
                </a:lnTo>
                <a:lnTo>
                  <a:pt x="1489331" y="2994945"/>
                </a:lnTo>
                <a:lnTo>
                  <a:pt x="1361459" y="3002664"/>
                </a:lnTo>
                <a:close/>
              </a:path>
              <a:path w="3350260" h="3002915">
                <a:moveTo>
                  <a:pt x="1489331" y="2994945"/>
                </a:moveTo>
                <a:lnTo>
                  <a:pt x="1365316" y="2994945"/>
                </a:lnTo>
                <a:lnTo>
                  <a:pt x="2192605" y="2944767"/>
                </a:lnTo>
                <a:lnTo>
                  <a:pt x="3087390" y="2221054"/>
                </a:lnTo>
                <a:lnTo>
                  <a:pt x="3343868" y="1441374"/>
                </a:lnTo>
                <a:lnTo>
                  <a:pt x="3073890" y="349049"/>
                </a:lnTo>
                <a:lnTo>
                  <a:pt x="2725110" y="0"/>
                </a:lnTo>
                <a:lnTo>
                  <a:pt x="2731658" y="0"/>
                </a:lnTo>
                <a:lnTo>
                  <a:pt x="3077747" y="345189"/>
                </a:lnTo>
                <a:lnTo>
                  <a:pt x="3349653" y="1439444"/>
                </a:lnTo>
                <a:lnTo>
                  <a:pt x="3349653" y="1441374"/>
                </a:lnTo>
                <a:lnTo>
                  <a:pt x="3091246" y="2224914"/>
                </a:lnTo>
                <a:lnTo>
                  <a:pt x="2194534" y="2952487"/>
                </a:lnTo>
                <a:lnTo>
                  <a:pt x="2192605" y="2952487"/>
                </a:lnTo>
                <a:lnTo>
                  <a:pt x="1489331" y="299494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83668" y="2477731"/>
            <a:ext cx="72315" cy="771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93441" y="251589"/>
            <a:ext cx="166807" cy="172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85170" y="1369485"/>
            <a:ext cx="138845" cy="145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20117" y="2959241"/>
            <a:ext cx="96420" cy="1003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13659" y="2871913"/>
            <a:ext cx="161987" cy="1688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39855" y="1342466"/>
            <a:ext cx="145595" cy="1529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883258" y="1658005"/>
            <a:ext cx="126311" cy="1302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671380" y="836832"/>
            <a:ext cx="100277" cy="1037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101169" y="494757"/>
            <a:ext cx="207304" cy="2180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930387" y="1394091"/>
            <a:ext cx="91599" cy="984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306063" y="2472906"/>
            <a:ext cx="56515" cy="58419"/>
          </a:xfrm>
          <a:custGeom>
            <a:avLst/>
            <a:gdLst/>
            <a:ahLst/>
            <a:cxnLst/>
            <a:rect l="l" t="t" r="r" b="b"/>
            <a:pathLst>
              <a:path w="56514" h="58419">
                <a:moveTo>
                  <a:pt x="27238" y="57897"/>
                </a:moveTo>
                <a:lnTo>
                  <a:pt x="17144" y="55726"/>
                </a:lnTo>
                <a:lnTo>
                  <a:pt x="8677" y="49212"/>
                </a:lnTo>
                <a:lnTo>
                  <a:pt x="2169" y="39623"/>
                </a:lnTo>
                <a:lnTo>
                  <a:pt x="0" y="28948"/>
                </a:lnTo>
                <a:lnTo>
                  <a:pt x="2169" y="18273"/>
                </a:lnTo>
                <a:lnTo>
                  <a:pt x="8677" y="8684"/>
                </a:lnTo>
                <a:lnTo>
                  <a:pt x="17144" y="2171"/>
                </a:lnTo>
                <a:lnTo>
                  <a:pt x="27238" y="0"/>
                </a:lnTo>
                <a:lnTo>
                  <a:pt x="37694" y="2171"/>
                </a:lnTo>
                <a:lnTo>
                  <a:pt x="47246" y="8684"/>
                </a:lnTo>
                <a:lnTo>
                  <a:pt x="53754" y="18273"/>
                </a:lnTo>
                <a:lnTo>
                  <a:pt x="55924" y="28948"/>
                </a:lnTo>
                <a:lnTo>
                  <a:pt x="53754" y="39623"/>
                </a:lnTo>
                <a:lnTo>
                  <a:pt x="47246" y="49212"/>
                </a:lnTo>
                <a:lnTo>
                  <a:pt x="37694" y="55726"/>
                </a:lnTo>
                <a:lnTo>
                  <a:pt x="27238" y="5789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866267" y="186937"/>
            <a:ext cx="156201" cy="1601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529160" y="2078241"/>
            <a:ext cx="188019" cy="1968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422732" y="1378169"/>
            <a:ext cx="82921" cy="878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75091" y="540592"/>
            <a:ext cx="82921" cy="863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710183" y="1047191"/>
            <a:ext cx="98349" cy="1051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940029" y="2407290"/>
            <a:ext cx="128239" cy="1350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233994" y="2154472"/>
            <a:ext cx="130168" cy="13702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234476" y="297906"/>
            <a:ext cx="98349" cy="1022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086106" y="2112979"/>
            <a:ext cx="505459" cy="978535"/>
          </a:xfrm>
          <a:custGeom>
            <a:avLst/>
            <a:gdLst/>
            <a:ahLst/>
            <a:cxnLst/>
            <a:rect l="l" t="t" r="r" b="b"/>
            <a:pathLst>
              <a:path w="505460" h="978535">
                <a:moveTo>
                  <a:pt x="289261" y="978460"/>
                </a:moveTo>
                <a:lnTo>
                  <a:pt x="0" y="50177"/>
                </a:lnTo>
                <a:lnTo>
                  <a:pt x="505244" y="0"/>
                </a:lnTo>
                <a:lnTo>
                  <a:pt x="503114" y="9649"/>
                </a:lnTo>
                <a:lnTo>
                  <a:pt x="495602" y="9649"/>
                </a:lnTo>
                <a:lnTo>
                  <a:pt x="11570" y="57897"/>
                </a:lnTo>
                <a:lnTo>
                  <a:pt x="289261" y="945651"/>
                </a:lnTo>
                <a:lnTo>
                  <a:pt x="296503" y="945651"/>
                </a:lnTo>
                <a:lnTo>
                  <a:pt x="289261" y="978460"/>
                </a:lnTo>
                <a:close/>
              </a:path>
              <a:path w="505460" h="978535">
                <a:moveTo>
                  <a:pt x="296503" y="945651"/>
                </a:moveTo>
                <a:lnTo>
                  <a:pt x="289261" y="945651"/>
                </a:lnTo>
                <a:lnTo>
                  <a:pt x="495602" y="9649"/>
                </a:lnTo>
                <a:lnTo>
                  <a:pt x="503114" y="9649"/>
                </a:lnTo>
                <a:lnTo>
                  <a:pt x="296503" y="9456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286661" y="0"/>
            <a:ext cx="755015" cy="584835"/>
          </a:xfrm>
          <a:custGeom>
            <a:avLst/>
            <a:gdLst/>
            <a:ahLst/>
            <a:cxnLst/>
            <a:rect l="l" t="t" r="r" b="b"/>
            <a:pathLst>
              <a:path w="755014" h="584835">
                <a:moveTo>
                  <a:pt x="593951" y="584497"/>
                </a:moveTo>
                <a:lnTo>
                  <a:pt x="0" y="271853"/>
                </a:lnTo>
                <a:lnTo>
                  <a:pt x="618916" y="0"/>
                </a:lnTo>
                <a:lnTo>
                  <a:pt x="643730" y="0"/>
                </a:lnTo>
                <a:lnTo>
                  <a:pt x="21212" y="271853"/>
                </a:lnTo>
                <a:lnTo>
                  <a:pt x="592023" y="572918"/>
                </a:lnTo>
                <a:lnTo>
                  <a:pt x="597135" y="572918"/>
                </a:lnTo>
                <a:lnTo>
                  <a:pt x="593951" y="584497"/>
                </a:lnTo>
                <a:close/>
              </a:path>
              <a:path w="755014" h="584835">
                <a:moveTo>
                  <a:pt x="597135" y="572918"/>
                </a:moveTo>
                <a:lnTo>
                  <a:pt x="592023" y="572918"/>
                </a:lnTo>
                <a:lnTo>
                  <a:pt x="749277" y="0"/>
                </a:lnTo>
                <a:lnTo>
                  <a:pt x="754650" y="0"/>
                </a:lnTo>
                <a:lnTo>
                  <a:pt x="597135" y="5729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105390" y="572918"/>
            <a:ext cx="787400" cy="764540"/>
          </a:xfrm>
          <a:custGeom>
            <a:avLst/>
            <a:gdLst/>
            <a:ahLst/>
            <a:cxnLst/>
            <a:rect l="l" t="t" r="r" b="b"/>
            <a:pathLst>
              <a:path w="787400" h="764540">
                <a:moveTo>
                  <a:pt x="786792" y="764241"/>
                </a:moveTo>
                <a:lnTo>
                  <a:pt x="0" y="310714"/>
                </a:lnTo>
                <a:lnTo>
                  <a:pt x="779079" y="0"/>
                </a:lnTo>
                <a:lnTo>
                  <a:pt x="779196" y="11579"/>
                </a:lnTo>
                <a:lnTo>
                  <a:pt x="769437" y="11579"/>
                </a:lnTo>
                <a:lnTo>
                  <a:pt x="19284" y="310714"/>
                </a:lnTo>
                <a:lnTo>
                  <a:pt x="777151" y="748801"/>
                </a:lnTo>
                <a:lnTo>
                  <a:pt x="786637" y="748801"/>
                </a:lnTo>
                <a:lnTo>
                  <a:pt x="786792" y="764241"/>
                </a:lnTo>
                <a:close/>
              </a:path>
              <a:path w="787400" h="764540">
                <a:moveTo>
                  <a:pt x="786637" y="748801"/>
                </a:moveTo>
                <a:lnTo>
                  <a:pt x="777151" y="748801"/>
                </a:lnTo>
                <a:lnTo>
                  <a:pt x="769437" y="11579"/>
                </a:lnTo>
                <a:lnTo>
                  <a:pt x="779196" y="11579"/>
                </a:lnTo>
                <a:lnTo>
                  <a:pt x="786637" y="7488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80613" y="918370"/>
            <a:ext cx="750570" cy="905510"/>
          </a:xfrm>
          <a:custGeom>
            <a:avLst/>
            <a:gdLst/>
            <a:ahLst/>
            <a:cxnLst/>
            <a:rect l="l" t="t" r="r" b="b"/>
            <a:pathLst>
              <a:path w="750570" h="905510">
                <a:moveTo>
                  <a:pt x="715441" y="905124"/>
                </a:moveTo>
                <a:lnTo>
                  <a:pt x="0" y="382120"/>
                </a:lnTo>
                <a:lnTo>
                  <a:pt x="750153" y="0"/>
                </a:lnTo>
                <a:lnTo>
                  <a:pt x="749634" y="13509"/>
                </a:lnTo>
                <a:lnTo>
                  <a:pt x="742439" y="13509"/>
                </a:lnTo>
                <a:lnTo>
                  <a:pt x="17355" y="384050"/>
                </a:lnTo>
                <a:lnTo>
                  <a:pt x="709656" y="887755"/>
                </a:lnTo>
                <a:lnTo>
                  <a:pt x="716107" y="887755"/>
                </a:lnTo>
                <a:lnTo>
                  <a:pt x="715441" y="905124"/>
                </a:lnTo>
                <a:close/>
              </a:path>
              <a:path w="750570" h="905510">
                <a:moveTo>
                  <a:pt x="716107" y="887755"/>
                </a:moveTo>
                <a:lnTo>
                  <a:pt x="709656" y="887755"/>
                </a:lnTo>
                <a:lnTo>
                  <a:pt x="742439" y="13509"/>
                </a:lnTo>
                <a:lnTo>
                  <a:pt x="749634" y="13509"/>
                </a:lnTo>
                <a:lnTo>
                  <a:pt x="716107" y="8877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874828" y="584497"/>
            <a:ext cx="737235" cy="723900"/>
          </a:xfrm>
          <a:custGeom>
            <a:avLst/>
            <a:gdLst/>
            <a:ahLst/>
            <a:cxnLst/>
            <a:rect l="l" t="t" r="r" b="b"/>
            <a:pathLst>
              <a:path w="737235" h="723900">
                <a:moveTo>
                  <a:pt x="9642" y="723713"/>
                </a:moveTo>
                <a:lnTo>
                  <a:pt x="0" y="0"/>
                </a:lnTo>
                <a:lnTo>
                  <a:pt x="28024" y="13509"/>
                </a:lnTo>
                <a:lnTo>
                  <a:pt x="7712" y="13509"/>
                </a:lnTo>
                <a:lnTo>
                  <a:pt x="17355" y="710203"/>
                </a:lnTo>
                <a:lnTo>
                  <a:pt x="36286" y="710203"/>
                </a:lnTo>
                <a:lnTo>
                  <a:pt x="9642" y="723713"/>
                </a:lnTo>
                <a:close/>
              </a:path>
              <a:path w="737235" h="723900">
                <a:moveTo>
                  <a:pt x="36286" y="710203"/>
                </a:moveTo>
                <a:lnTo>
                  <a:pt x="17355" y="710203"/>
                </a:lnTo>
                <a:lnTo>
                  <a:pt x="717369" y="355101"/>
                </a:lnTo>
                <a:lnTo>
                  <a:pt x="7713" y="13509"/>
                </a:lnTo>
                <a:lnTo>
                  <a:pt x="28024" y="13509"/>
                </a:lnTo>
                <a:lnTo>
                  <a:pt x="736653" y="355101"/>
                </a:lnTo>
                <a:lnTo>
                  <a:pt x="36286" y="710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750562" y="1252243"/>
            <a:ext cx="1155700" cy="868680"/>
          </a:xfrm>
          <a:custGeom>
            <a:avLst/>
            <a:gdLst/>
            <a:ahLst/>
            <a:cxnLst/>
            <a:rect l="l" t="t" r="r" b="b"/>
            <a:pathLst>
              <a:path w="1155700" h="868680">
                <a:moveTo>
                  <a:pt x="844645" y="868455"/>
                </a:moveTo>
                <a:lnTo>
                  <a:pt x="0" y="0"/>
                </a:lnTo>
                <a:lnTo>
                  <a:pt x="231024" y="9649"/>
                </a:lnTo>
                <a:lnTo>
                  <a:pt x="21212" y="9649"/>
                </a:lnTo>
                <a:lnTo>
                  <a:pt x="840788" y="853016"/>
                </a:lnTo>
                <a:lnTo>
                  <a:pt x="850489" y="853016"/>
                </a:lnTo>
                <a:lnTo>
                  <a:pt x="844645" y="868455"/>
                </a:lnTo>
                <a:close/>
              </a:path>
              <a:path w="1155700" h="868680">
                <a:moveTo>
                  <a:pt x="850489" y="853016"/>
                </a:moveTo>
                <a:lnTo>
                  <a:pt x="840788" y="853016"/>
                </a:lnTo>
                <a:lnTo>
                  <a:pt x="1143549" y="57897"/>
                </a:lnTo>
                <a:lnTo>
                  <a:pt x="21212" y="9649"/>
                </a:lnTo>
                <a:lnTo>
                  <a:pt x="231024" y="9649"/>
                </a:lnTo>
                <a:lnTo>
                  <a:pt x="1155119" y="48247"/>
                </a:lnTo>
                <a:lnTo>
                  <a:pt x="850489" y="853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713076" y="1221365"/>
            <a:ext cx="1014730" cy="1073150"/>
          </a:xfrm>
          <a:custGeom>
            <a:avLst/>
            <a:gdLst/>
            <a:ahLst/>
            <a:cxnLst/>
            <a:rect l="l" t="t" r="r" b="b"/>
            <a:pathLst>
              <a:path w="1014730" h="1073150">
                <a:moveTo>
                  <a:pt x="867786" y="1073025"/>
                </a:moveTo>
                <a:lnTo>
                  <a:pt x="0" y="0"/>
                </a:lnTo>
                <a:lnTo>
                  <a:pt x="169057" y="9649"/>
                </a:lnTo>
                <a:lnTo>
                  <a:pt x="19284" y="9649"/>
                </a:lnTo>
                <a:lnTo>
                  <a:pt x="863929" y="1051796"/>
                </a:lnTo>
                <a:lnTo>
                  <a:pt x="871380" y="1051796"/>
                </a:lnTo>
                <a:lnTo>
                  <a:pt x="869714" y="1063376"/>
                </a:lnTo>
                <a:lnTo>
                  <a:pt x="867786" y="1073025"/>
                </a:lnTo>
                <a:close/>
              </a:path>
              <a:path w="1014730" h="1073150">
                <a:moveTo>
                  <a:pt x="871380" y="1051796"/>
                </a:moveTo>
                <a:lnTo>
                  <a:pt x="863929" y="1051796"/>
                </a:lnTo>
                <a:lnTo>
                  <a:pt x="1004703" y="65616"/>
                </a:lnTo>
                <a:lnTo>
                  <a:pt x="19284" y="9649"/>
                </a:lnTo>
                <a:lnTo>
                  <a:pt x="169057" y="9649"/>
                </a:lnTo>
                <a:lnTo>
                  <a:pt x="1014345" y="57897"/>
                </a:lnTo>
                <a:lnTo>
                  <a:pt x="871380" y="10517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558803" y="2251932"/>
            <a:ext cx="1007110" cy="842010"/>
          </a:xfrm>
          <a:custGeom>
            <a:avLst/>
            <a:gdLst/>
            <a:ahLst/>
            <a:cxnLst/>
            <a:rect l="l" t="t" r="r" b="b"/>
            <a:pathLst>
              <a:path w="1007110" h="842010">
                <a:moveTo>
                  <a:pt x="989276" y="841437"/>
                </a:moveTo>
                <a:lnTo>
                  <a:pt x="0" y="233518"/>
                </a:lnTo>
                <a:lnTo>
                  <a:pt x="1006631" y="0"/>
                </a:lnTo>
                <a:lnTo>
                  <a:pt x="1006353" y="13509"/>
                </a:lnTo>
                <a:lnTo>
                  <a:pt x="998917" y="13509"/>
                </a:lnTo>
                <a:lnTo>
                  <a:pt x="23141" y="237378"/>
                </a:lnTo>
                <a:lnTo>
                  <a:pt x="981562" y="827928"/>
                </a:lnTo>
                <a:lnTo>
                  <a:pt x="989554" y="827928"/>
                </a:lnTo>
                <a:lnTo>
                  <a:pt x="989276" y="841437"/>
                </a:lnTo>
                <a:close/>
              </a:path>
              <a:path w="1007110" h="842010">
                <a:moveTo>
                  <a:pt x="989554" y="827928"/>
                </a:moveTo>
                <a:lnTo>
                  <a:pt x="981562" y="827928"/>
                </a:lnTo>
                <a:lnTo>
                  <a:pt x="998917" y="13509"/>
                </a:lnTo>
                <a:lnTo>
                  <a:pt x="1006353" y="13509"/>
                </a:lnTo>
                <a:lnTo>
                  <a:pt x="989554" y="827928"/>
                </a:lnTo>
                <a:close/>
              </a:path>
              <a:path w="1007110" h="842010">
                <a:moveTo>
                  <a:pt x="23141" y="237378"/>
                </a:move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202046" y="1202066"/>
            <a:ext cx="530860" cy="1299210"/>
          </a:xfrm>
          <a:custGeom>
            <a:avLst/>
            <a:gdLst/>
            <a:ahLst/>
            <a:cxnLst/>
            <a:rect l="l" t="t" r="r" b="b"/>
            <a:pathLst>
              <a:path w="530860" h="1299210">
                <a:moveTo>
                  <a:pt x="370255" y="1298823"/>
                </a:moveTo>
                <a:lnTo>
                  <a:pt x="0" y="507564"/>
                </a:lnTo>
                <a:lnTo>
                  <a:pt x="530313" y="0"/>
                </a:lnTo>
                <a:lnTo>
                  <a:pt x="527459" y="23159"/>
                </a:lnTo>
                <a:lnTo>
                  <a:pt x="516814" y="23159"/>
                </a:lnTo>
                <a:lnTo>
                  <a:pt x="9642" y="509494"/>
                </a:lnTo>
                <a:lnTo>
                  <a:pt x="364470" y="1269875"/>
                </a:lnTo>
                <a:lnTo>
                  <a:pt x="373822" y="1269875"/>
                </a:lnTo>
                <a:lnTo>
                  <a:pt x="370255" y="1298823"/>
                </a:lnTo>
                <a:close/>
              </a:path>
              <a:path w="530860" h="1299210">
                <a:moveTo>
                  <a:pt x="373822" y="1269875"/>
                </a:moveTo>
                <a:lnTo>
                  <a:pt x="364470" y="1269875"/>
                </a:lnTo>
                <a:lnTo>
                  <a:pt x="516814" y="23159"/>
                </a:lnTo>
                <a:lnTo>
                  <a:pt x="527459" y="23159"/>
                </a:lnTo>
                <a:lnTo>
                  <a:pt x="373822" y="1269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538437" y="2155437"/>
            <a:ext cx="852805" cy="936625"/>
          </a:xfrm>
          <a:custGeom>
            <a:avLst/>
            <a:gdLst/>
            <a:ahLst/>
            <a:cxnLst/>
            <a:rect l="l" t="t" r="r" b="b"/>
            <a:pathLst>
              <a:path w="852804" h="936625">
                <a:moveTo>
                  <a:pt x="0" y="936002"/>
                </a:moveTo>
                <a:lnTo>
                  <a:pt x="555383" y="0"/>
                </a:lnTo>
                <a:lnTo>
                  <a:pt x="562260" y="21229"/>
                </a:lnTo>
                <a:lnTo>
                  <a:pt x="551526" y="21229"/>
                </a:lnTo>
                <a:lnTo>
                  <a:pt x="13499" y="926352"/>
                </a:lnTo>
                <a:lnTo>
                  <a:pt x="426179" y="926352"/>
                </a:lnTo>
                <a:lnTo>
                  <a:pt x="0" y="936002"/>
                </a:lnTo>
                <a:close/>
              </a:path>
              <a:path w="852804" h="936625">
                <a:moveTo>
                  <a:pt x="426179" y="926352"/>
                </a:moveTo>
                <a:lnTo>
                  <a:pt x="13499" y="926352"/>
                </a:lnTo>
                <a:lnTo>
                  <a:pt x="838860" y="907053"/>
                </a:lnTo>
                <a:lnTo>
                  <a:pt x="551526" y="21229"/>
                </a:lnTo>
                <a:lnTo>
                  <a:pt x="562260" y="21229"/>
                </a:lnTo>
                <a:lnTo>
                  <a:pt x="852358" y="916703"/>
                </a:lnTo>
                <a:lnTo>
                  <a:pt x="426179" y="9263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358012" y="2105260"/>
            <a:ext cx="631190" cy="978535"/>
          </a:xfrm>
          <a:custGeom>
            <a:avLst/>
            <a:gdLst/>
            <a:ahLst/>
            <a:cxnLst/>
            <a:rect l="l" t="t" r="r" b="b"/>
            <a:pathLst>
              <a:path w="631189" h="978535">
                <a:moveTo>
                  <a:pt x="0" y="978460"/>
                </a:moveTo>
                <a:lnTo>
                  <a:pt x="217910" y="0"/>
                </a:lnTo>
                <a:lnTo>
                  <a:pt x="232052" y="21229"/>
                </a:lnTo>
                <a:lnTo>
                  <a:pt x="221767" y="21229"/>
                </a:lnTo>
                <a:lnTo>
                  <a:pt x="11570" y="961091"/>
                </a:lnTo>
                <a:lnTo>
                  <a:pt x="30512" y="961091"/>
                </a:lnTo>
                <a:lnTo>
                  <a:pt x="0" y="978460"/>
                </a:lnTo>
                <a:close/>
              </a:path>
              <a:path w="631189" h="978535">
                <a:moveTo>
                  <a:pt x="30512" y="961091"/>
                </a:moveTo>
                <a:lnTo>
                  <a:pt x="11570" y="961091"/>
                </a:lnTo>
                <a:lnTo>
                  <a:pt x="617092" y="615638"/>
                </a:lnTo>
                <a:lnTo>
                  <a:pt x="221767" y="21229"/>
                </a:lnTo>
                <a:lnTo>
                  <a:pt x="232052" y="21229"/>
                </a:lnTo>
                <a:lnTo>
                  <a:pt x="630591" y="619498"/>
                </a:lnTo>
                <a:lnTo>
                  <a:pt x="30512" y="961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571219" y="1242594"/>
            <a:ext cx="527050" cy="1011555"/>
          </a:xfrm>
          <a:custGeom>
            <a:avLst/>
            <a:gdLst/>
            <a:ahLst/>
            <a:cxnLst/>
            <a:rect l="l" t="t" r="r" b="b"/>
            <a:pathLst>
              <a:path w="527050" h="1011555">
                <a:moveTo>
                  <a:pt x="0" y="1011268"/>
                </a:moveTo>
                <a:lnTo>
                  <a:pt x="152344" y="0"/>
                </a:lnTo>
                <a:lnTo>
                  <a:pt x="165594" y="32808"/>
                </a:lnTo>
                <a:lnTo>
                  <a:pt x="156201" y="32808"/>
                </a:lnTo>
                <a:lnTo>
                  <a:pt x="9642" y="1001618"/>
                </a:lnTo>
                <a:lnTo>
                  <a:pt x="59824" y="1001618"/>
                </a:lnTo>
                <a:lnTo>
                  <a:pt x="0" y="1011268"/>
                </a:lnTo>
                <a:close/>
              </a:path>
              <a:path w="527050" h="1011555">
                <a:moveTo>
                  <a:pt x="59824" y="1001618"/>
                </a:moveTo>
                <a:lnTo>
                  <a:pt x="9642" y="1001618"/>
                </a:lnTo>
                <a:lnTo>
                  <a:pt x="514886" y="920563"/>
                </a:lnTo>
                <a:lnTo>
                  <a:pt x="156201" y="32808"/>
                </a:lnTo>
                <a:lnTo>
                  <a:pt x="165594" y="32808"/>
                </a:lnTo>
                <a:lnTo>
                  <a:pt x="526456" y="926352"/>
                </a:lnTo>
                <a:lnTo>
                  <a:pt x="59824" y="10016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971483" y="515021"/>
            <a:ext cx="1153795" cy="745490"/>
          </a:xfrm>
          <a:custGeom>
            <a:avLst/>
            <a:gdLst/>
            <a:ahLst/>
            <a:cxnLst/>
            <a:rect l="l" t="t" r="r" b="b"/>
            <a:pathLst>
              <a:path w="1153795" h="745490">
                <a:moveTo>
                  <a:pt x="742439" y="744942"/>
                </a:moveTo>
                <a:lnTo>
                  <a:pt x="0" y="0"/>
                </a:lnTo>
                <a:lnTo>
                  <a:pt x="60929" y="19299"/>
                </a:lnTo>
                <a:lnTo>
                  <a:pt x="30854" y="19299"/>
                </a:lnTo>
                <a:lnTo>
                  <a:pt x="744367" y="731432"/>
                </a:lnTo>
                <a:lnTo>
                  <a:pt x="757034" y="731432"/>
                </a:lnTo>
                <a:lnTo>
                  <a:pt x="742439" y="744942"/>
                </a:lnTo>
                <a:close/>
              </a:path>
              <a:path w="1153795" h="745490">
                <a:moveTo>
                  <a:pt x="757034" y="731432"/>
                </a:moveTo>
                <a:lnTo>
                  <a:pt x="744367" y="731432"/>
                </a:lnTo>
                <a:lnTo>
                  <a:pt x="1135835" y="368611"/>
                </a:lnTo>
                <a:lnTo>
                  <a:pt x="30854" y="19299"/>
                </a:lnTo>
                <a:lnTo>
                  <a:pt x="60929" y="19299"/>
                </a:lnTo>
                <a:lnTo>
                  <a:pt x="1145477" y="362821"/>
                </a:lnTo>
                <a:lnTo>
                  <a:pt x="1153191" y="364751"/>
                </a:lnTo>
                <a:lnTo>
                  <a:pt x="757034" y="731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466615" y="0"/>
            <a:ext cx="845185" cy="897255"/>
          </a:xfrm>
          <a:custGeom>
            <a:avLst/>
            <a:gdLst/>
            <a:ahLst/>
            <a:cxnLst/>
            <a:rect l="l" t="t" r="r" b="b"/>
            <a:pathLst>
              <a:path w="845185" h="897255">
                <a:moveTo>
                  <a:pt x="665773" y="897141"/>
                </a:moveTo>
                <a:lnTo>
                  <a:pt x="0" y="0"/>
                </a:lnTo>
                <a:lnTo>
                  <a:pt x="10240" y="0"/>
                </a:lnTo>
                <a:lnTo>
                  <a:pt x="661916" y="879772"/>
                </a:lnTo>
                <a:lnTo>
                  <a:pt x="670649" y="879772"/>
                </a:lnTo>
                <a:lnTo>
                  <a:pt x="665773" y="897141"/>
                </a:lnTo>
                <a:close/>
              </a:path>
              <a:path w="845185" h="897255">
                <a:moveTo>
                  <a:pt x="670649" y="879772"/>
                </a:moveTo>
                <a:lnTo>
                  <a:pt x="661916" y="879772"/>
                </a:lnTo>
                <a:lnTo>
                  <a:pt x="835473" y="266063"/>
                </a:lnTo>
                <a:lnTo>
                  <a:pt x="28535" y="0"/>
                </a:lnTo>
                <a:lnTo>
                  <a:pt x="58387" y="0"/>
                </a:lnTo>
                <a:lnTo>
                  <a:pt x="845115" y="258344"/>
                </a:lnTo>
                <a:lnTo>
                  <a:pt x="670649" y="879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937290" y="0"/>
            <a:ext cx="538480" cy="534670"/>
          </a:xfrm>
          <a:custGeom>
            <a:avLst/>
            <a:gdLst/>
            <a:ahLst/>
            <a:cxnLst/>
            <a:rect l="l" t="t" r="r" b="b"/>
            <a:pathLst>
              <a:path w="538480" h="534670">
                <a:moveTo>
                  <a:pt x="45763" y="534320"/>
                </a:moveTo>
                <a:lnTo>
                  <a:pt x="0" y="0"/>
                </a:lnTo>
                <a:lnTo>
                  <a:pt x="8314" y="0"/>
                </a:lnTo>
                <a:lnTo>
                  <a:pt x="51548" y="515021"/>
                </a:lnTo>
                <a:lnTo>
                  <a:pt x="63537" y="515021"/>
                </a:lnTo>
                <a:lnTo>
                  <a:pt x="45763" y="534320"/>
                </a:lnTo>
                <a:close/>
              </a:path>
              <a:path w="538480" h="534670">
                <a:moveTo>
                  <a:pt x="63537" y="515021"/>
                </a:moveTo>
                <a:lnTo>
                  <a:pt x="51548" y="515021"/>
                </a:lnTo>
                <a:lnTo>
                  <a:pt x="525997" y="0"/>
                </a:lnTo>
                <a:lnTo>
                  <a:pt x="537871" y="0"/>
                </a:lnTo>
                <a:lnTo>
                  <a:pt x="63537" y="5150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342820" y="466773"/>
            <a:ext cx="650240" cy="787400"/>
          </a:xfrm>
          <a:custGeom>
            <a:avLst/>
            <a:gdLst/>
            <a:ahLst/>
            <a:cxnLst/>
            <a:rect l="l" t="t" r="r" b="b"/>
            <a:pathLst>
              <a:path w="650239" h="787400">
                <a:moveTo>
                  <a:pt x="389539" y="787400"/>
                </a:moveTo>
                <a:lnTo>
                  <a:pt x="0" y="0"/>
                </a:lnTo>
                <a:lnTo>
                  <a:pt x="135390" y="9649"/>
                </a:lnTo>
                <a:lnTo>
                  <a:pt x="13498" y="9649"/>
                </a:lnTo>
                <a:lnTo>
                  <a:pt x="387611" y="766171"/>
                </a:lnTo>
                <a:lnTo>
                  <a:pt x="396997" y="766171"/>
                </a:lnTo>
                <a:lnTo>
                  <a:pt x="389539" y="787400"/>
                </a:lnTo>
                <a:close/>
              </a:path>
              <a:path w="650239" h="787400">
                <a:moveTo>
                  <a:pt x="396997" y="766171"/>
                </a:moveTo>
                <a:lnTo>
                  <a:pt x="387611" y="766171"/>
                </a:lnTo>
                <a:lnTo>
                  <a:pt x="636376" y="54037"/>
                </a:lnTo>
                <a:lnTo>
                  <a:pt x="13498" y="9649"/>
                </a:lnTo>
                <a:lnTo>
                  <a:pt x="135390" y="9649"/>
                </a:lnTo>
                <a:lnTo>
                  <a:pt x="649875" y="46317"/>
                </a:lnTo>
                <a:lnTo>
                  <a:pt x="396997" y="766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490336" y="0"/>
            <a:ext cx="810260" cy="262255"/>
          </a:xfrm>
          <a:custGeom>
            <a:avLst/>
            <a:gdLst/>
            <a:ahLst/>
            <a:cxnLst/>
            <a:rect l="l" t="t" r="r" b="b"/>
            <a:pathLst>
              <a:path w="810260" h="262255">
                <a:moveTo>
                  <a:pt x="809824" y="262204"/>
                </a:moveTo>
                <a:lnTo>
                  <a:pt x="0" y="0"/>
                </a:lnTo>
                <a:lnTo>
                  <a:pt x="27150" y="0"/>
                </a:lnTo>
                <a:lnTo>
                  <a:pt x="792468" y="248694"/>
                </a:lnTo>
                <a:lnTo>
                  <a:pt x="803206" y="248694"/>
                </a:lnTo>
                <a:lnTo>
                  <a:pt x="809824" y="262204"/>
                </a:lnTo>
                <a:close/>
              </a:path>
              <a:path w="810260" h="262255">
                <a:moveTo>
                  <a:pt x="803206" y="248694"/>
                </a:moveTo>
                <a:lnTo>
                  <a:pt x="792468" y="248694"/>
                </a:lnTo>
                <a:lnTo>
                  <a:pt x="671354" y="0"/>
                </a:lnTo>
                <a:lnTo>
                  <a:pt x="681379" y="0"/>
                </a:lnTo>
                <a:lnTo>
                  <a:pt x="803206" y="24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566281" y="1804195"/>
            <a:ext cx="1022350" cy="948055"/>
          </a:xfrm>
          <a:custGeom>
            <a:avLst/>
            <a:gdLst/>
            <a:ahLst/>
            <a:cxnLst/>
            <a:rect l="l" t="t" r="r" b="b"/>
            <a:pathLst>
              <a:path w="1022350" h="948055">
                <a:moveTo>
                  <a:pt x="424251" y="947581"/>
                </a:moveTo>
                <a:lnTo>
                  <a:pt x="3857" y="301064"/>
                </a:lnTo>
                <a:lnTo>
                  <a:pt x="0" y="295274"/>
                </a:lnTo>
                <a:lnTo>
                  <a:pt x="1022059" y="0"/>
                </a:lnTo>
                <a:lnTo>
                  <a:pt x="1012319" y="15439"/>
                </a:lnTo>
                <a:lnTo>
                  <a:pt x="1002775" y="15439"/>
                </a:lnTo>
                <a:lnTo>
                  <a:pt x="13498" y="301064"/>
                </a:lnTo>
                <a:lnTo>
                  <a:pt x="424250" y="932142"/>
                </a:lnTo>
                <a:lnTo>
                  <a:pt x="433991" y="932142"/>
                </a:lnTo>
                <a:lnTo>
                  <a:pt x="424251" y="947581"/>
                </a:lnTo>
                <a:close/>
              </a:path>
              <a:path w="1022350" h="948055">
                <a:moveTo>
                  <a:pt x="433991" y="932142"/>
                </a:moveTo>
                <a:lnTo>
                  <a:pt x="424250" y="932142"/>
                </a:lnTo>
                <a:lnTo>
                  <a:pt x="1002775" y="15439"/>
                </a:lnTo>
                <a:lnTo>
                  <a:pt x="1012319" y="15439"/>
                </a:lnTo>
                <a:lnTo>
                  <a:pt x="433991" y="932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203975" y="0"/>
            <a:ext cx="3429000" cy="3089910"/>
          </a:xfrm>
          <a:custGeom>
            <a:avLst/>
            <a:gdLst/>
            <a:ahLst/>
            <a:cxnLst/>
            <a:rect l="l" t="t" r="r" b="b"/>
            <a:pathLst>
              <a:path w="3429000" h="3089910">
                <a:moveTo>
                  <a:pt x="1342176" y="3089510"/>
                </a:moveTo>
                <a:lnTo>
                  <a:pt x="1340247" y="3089510"/>
                </a:lnTo>
                <a:lnTo>
                  <a:pt x="364470" y="2491240"/>
                </a:lnTo>
                <a:lnTo>
                  <a:pt x="0" y="1713490"/>
                </a:lnTo>
                <a:lnTo>
                  <a:pt x="0" y="1711560"/>
                </a:lnTo>
                <a:lnTo>
                  <a:pt x="148487" y="480282"/>
                </a:lnTo>
                <a:lnTo>
                  <a:pt x="148487" y="478352"/>
                </a:lnTo>
                <a:lnTo>
                  <a:pt x="555860" y="0"/>
                </a:lnTo>
                <a:lnTo>
                  <a:pt x="564730" y="0"/>
                </a:lnTo>
                <a:lnTo>
                  <a:pt x="154272" y="482213"/>
                </a:lnTo>
                <a:lnTo>
                  <a:pt x="7713" y="1709630"/>
                </a:lnTo>
                <a:lnTo>
                  <a:pt x="370255" y="2483521"/>
                </a:lnTo>
                <a:lnTo>
                  <a:pt x="1342175" y="3081790"/>
                </a:lnTo>
                <a:lnTo>
                  <a:pt x="1673092" y="3081790"/>
                </a:lnTo>
                <a:lnTo>
                  <a:pt x="1342176" y="3089510"/>
                </a:lnTo>
                <a:close/>
              </a:path>
              <a:path w="3429000" h="3089910">
                <a:moveTo>
                  <a:pt x="2799217" y="2728618"/>
                </a:moveTo>
                <a:lnTo>
                  <a:pt x="2786557" y="2728618"/>
                </a:lnTo>
                <a:lnTo>
                  <a:pt x="3384365" y="1796476"/>
                </a:lnTo>
                <a:lnTo>
                  <a:pt x="3419076" y="926090"/>
                </a:lnTo>
                <a:lnTo>
                  <a:pt x="2893092" y="0"/>
                </a:lnTo>
                <a:lnTo>
                  <a:pt x="2904073" y="0"/>
                </a:lnTo>
                <a:lnTo>
                  <a:pt x="3428719" y="924160"/>
                </a:lnTo>
                <a:lnTo>
                  <a:pt x="3428719" y="926090"/>
                </a:lnTo>
                <a:lnTo>
                  <a:pt x="3394008" y="1800335"/>
                </a:lnTo>
                <a:lnTo>
                  <a:pt x="2799217" y="2728618"/>
                </a:lnTo>
                <a:close/>
              </a:path>
              <a:path w="3429000" h="3089910">
                <a:moveTo>
                  <a:pt x="1673092" y="3081790"/>
                </a:moveTo>
                <a:lnTo>
                  <a:pt x="1342175" y="3081790"/>
                </a:lnTo>
                <a:lnTo>
                  <a:pt x="2165608" y="3062491"/>
                </a:lnTo>
                <a:lnTo>
                  <a:pt x="2786557" y="2728618"/>
                </a:lnTo>
                <a:lnTo>
                  <a:pt x="2799217" y="2728618"/>
                </a:lnTo>
                <a:lnTo>
                  <a:pt x="2794271" y="2736337"/>
                </a:lnTo>
                <a:lnTo>
                  <a:pt x="2169465" y="3070211"/>
                </a:lnTo>
                <a:lnTo>
                  <a:pt x="1673092" y="30817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586412" y="877842"/>
            <a:ext cx="88707" cy="9263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310037" y="418525"/>
            <a:ext cx="104134" cy="1080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959677" y="2682300"/>
            <a:ext cx="92563" cy="9649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234594" y="196587"/>
            <a:ext cx="131131" cy="1350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836259" y="1242594"/>
            <a:ext cx="127275" cy="13509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492155" y="2167017"/>
            <a:ext cx="165843" cy="17369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621358" y="1165397"/>
            <a:ext cx="196698" cy="20456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442016" y="0"/>
            <a:ext cx="58419" cy="29209"/>
          </a:xfrm>
          <a:custGeom>
            <a:avLst/>
            <a:gdLst/>
            <a:ahLst/>
            <a:cxnLst/>
            <a:rect l="l" t="t" r="r" b="b"/>
            <a:pathLst>
              <a:path w="58419" h="29209">
                <a:moveTo>
                  <a:pt x="32762" y="28685"/>
                </a:moveTo>
                <a:lnTo>
                  <a:pt x="25090" y="28685"/>
                </a:lnTo>
                <a:lnTo>
                  <a:pt x="21400" y="27902"/>
                </a:lnTo>
                <a:lnTo>
                  <a:pt x="0" y="1902"/>
                </a:lnTo>
                <a:lnTo>
                  <a:pt x="0" y="0"/>
                </a:lnTo>
                <a:lnTo>
                  <a:pt x="57852" y="0"/>
                </a:lnTo>
                <a:lnTo>
                  <a:pt x="57852" y="1902"/>
                </a:lnTo>
                <a:lnTo>
                  <a:pt x="32762" y="286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703434" y="1202066"/>
            <a:ext cx="54610" cy="58419"/>
          </a:xfrm>
          <a:custGeom>
            <a:avLst/>
            <a:gdLst/>
            <a:ahLst/>
            <a:cxnLst/>
            <a:rect l="l" t="t" r="r" b="b"/>
            <a:pathLst>
              <a:path w="54610" h="58419">
                <a:moveTo>
                  <a:pt x="30577" y="57896"/>
                </a:moveTo>
                <a:lnTo>
                  <a:pt x="23417" y="57896"/>
                </a:lnTo>
                <a:lnTo>
                  <a:pt x="19973" y="57162"/>
                </a:lnTo>
                <a:lnTo>
                  <a:pt x="0" y="32787"/>
                </a:lnTo>
                <a:lnTo>
                  <a:pt x="0" y="25109"/>
                </a:lnTo>
                <a:lnTo>
                  <a:pt x="23417" y="0"/>
                </a:lnTo>
                <a:lnTo>
                  <a:pt x="30577" y="0"/>
                </a:lnTo>
                <a:lnTo>
                  <a:pt x="53995" y="25109"/>
                </a:lnTo>
                <a:lnTo>
                  <a:pt x="53995" y="32787"/>
                </a:lnTo>
                <a:lnTo>
                  <a:pt x="30577" y="57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552782" y="2074381"/>
            <a:ext cx="69423" cy="7333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084177" y="841174"/>
            <a:ext cx="88707" cy="9263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047538" y="2120699"/>
            <a:ext cx="88707" cy="9263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828545" y="524670"/>
            <a:ext cx="104134" cy="10807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919416" y="455194"/>
            <a:ext cx="134989" cy="13895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157693" y="1649803"/>
            <a:ext cx="84850" cy="887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492155" y="3031613"/>
            <a:ext cx="104134" cy="10807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331014" y="3027753"/>
            <a:ext cx="77136" cy="7719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534345" y="1759807"/>
            <a:ext cx="119561" cy="12351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499022" y="2412115"/>
            <a:ext cx="142702" cy="15053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043446" y="1543658"/>
            <a:ext cx="138845" cy="1466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65947" y="2377376"/>
            <a:ext cx="69422" cy="6947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740074" y="3367416"/>
            <a:ext cx="138845" cy="1466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050077" y="3425313"/>
            <a:ext cx="69423" cy="7333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217028" y="0"/>
            <a:ext cx="151130" cy="474980"/>
          </a:xfrm>
          <a:custGeom>
            <a:avLst/>
            <a:gdLst/>
            <a:ahLst/>
            <a:cxnLst/>
            <a:rect l="l" t="t" r="r" b="b"/>
            <a:pathLst>
              <a:path w="151130" h="474980">
                <a:moveTo>
                  <a:pt x="139291" y="474493"/>
                </a:moveTo>
                <a:lnTo>
                  <a:pt x="0" y="0"/>
                </a:lnTo>
                <a:lnTo>
                  <a:pt x="16653" y="0"/>
                </a:lnTo>
                <a:lnTo>
                  <a:pt x="150862" y="468703"/>
                </a:lnTo>
                <a:lnTo>
                  <a:pt x="139291" y="4744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306792" y="339400"/>
            <a:ext cx="939165" cy="1119505"/>
          </a:xfrm>
          <a:custGeom>
            <a:avLst/>
            <a:gdLst/>
            <a:ahLst/>
            <a:cxnLst/>
            <a:rect l="l" t="t" r="r" b="b"/>
            <a:pathLst>
              <a:path w="939164" h="1119505">
                <a:moveTo>
                  <a:pt x="256479" y="1119343"/>
                </a:moveTo>
                <a:lnTo>
                  <a:pt x="252621" y="1105833"/>
                </a:lnTo>
                <a:lnTo>
                  <a:pt x="915996" y="812488"/>
                </a:lnTo>
                <a:lnTo>
                  <a:pt x="0" y="9649"/>
                </a:lnTo>
                <a:lnTo>
                  <a:pt x="7713" y="0"/>
                </a:lnTo>
                <a:lnTo>
                  <a:pt x="939137" y="816348"/>
                </a:lnTo>
                <a:lnTo>
                  <a:pt x="256479" y="1119343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172649" y="1109430"/>
            <a:ext cx="96420" cy="10035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658609" y="1406635"/>
            <a:ext cx="96421" cy="10035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903989" y="4264819"/>
            <a:ext cx="96420" cy="10035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67321" y="792926"/>
            <a:ext cx="96420" cy="10035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299078" y="1425934"/>
            <a:ext cx="1442720" cy="808990"/>
          </a:xfrm>
          <a:custGeom>
            <a:avLst/>
            <a:gdLst/>
            <a:ahLst/>
            <a:cxnLst/>
            <a:rect l="l" t="t" r="r" b="b"/>
            <a:pathLst>
              <a:path w="1442720" h="808989">
                <a:moveTo>
                  <a:pt x="5785" y="808628"/>
                </a:moveTo>
                <a:lnTo>
                  <a:pt x="0" y="797049"/>
                </a:lnTo>
                <a:lnTo>
                  <a:pt x="1369173" y="40527"/>
                </a:lnTo>
                <a:lnTo>
                  <a:pt x="250693" y="13509"/>
                </a:lnTo>
                <a:lnTo>
                  <a:pt x="248765" y="0"/>
                </a:lnTo>
                <a:lnTo>
                  <a:pt x="1442453" y="19299"/>
                </a:lnTo>
                <a:lnTo>
                  <a:pt x="5785" y="808628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713076" y="2516329"/>
            <a:ext cx="875665" cy="1824355"/>
          </a:xfrm>
          <a:custGeom>
            <a:avLst/>
            <a:gdLst/>
            <a:ahLst/>
            <a:cxnLst/>
            <a:rect l="l" t="t" r="r" b="b"/>
            <a:pathLst>
              <a:path w="875664" h="1824354">
                <a:moveTo>
                  <a:pt x="233337" y="1823757"/>
                </a:moveTo>
                <a:lnTo>
                  <a:pt x="0" y="0"/>
                </a:lnTo>
                <a:lnTo>
                  <a:pt x="11570" y="0"/>
                </a:lnTo>
                <a:lnTo>
                  <a:pt x="242979" y="1775509"/>
                </a:lnTo>
                <a:lnTo>
                  <a:pt x="255702" y="1775509"/>
                </a:lnTo>
                <a:lnTo>
                  <a:pt x="242979" y="1802528"/>
                </a:lnTo>
                <a:lnTo>
                  <a:pt x="233337" y="1823757"/>
                </a:lnTo>
                <a:close/>
              </a:path>
              <a:path w="875664" h="1824354">
                <a:moveTo>
                  <a:pt x="255702" y="1775509"/>
                </a:moveTo>
                <a:lnTo>
                  <a:pt x="242979" y="1775509"/>
                </a:lnTo>
                <a:lnTo>
                  <a:pt x="863929" y="453526"/>
                </a:lnTo>
                <a:lnTo>
                  <a:pt x="875499" y="459316"/>
                </a:lnTo>
                <a:lnTo>
                  <a:pt x="255702" y="177550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>
            <a:spLocks noGrp="1"/>
          </p:cNvSpPr>
          <p:nvPr>
            <p:ph type="title"/>
          </p:nvPr>
        </p:nvSpPr>
        <p:spPr>
          <a:xfrm>
            <a:off x="11570548" y="523345"/>
            <a:ext cx="5701665" cy="32950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0"/>
              </a:spcBef>
            </a:pPr>
            <a:r>
              <a:rPr sz="6150" spc="-459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S </a:t>
            </a:r>
            <a:r>
              <a:rPr sz="6150" spc="-54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T  </a:t>
            </a:r>
            <a:r>
              <a:rPr sz="6150" spc="-340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A </a:t>
            </a:r>
            <a:r>
              <a:rPr sz="6150" spc="-54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T  </a:t>
            </a:r>
            <a:r>
              <a:rPr sz="6150" spc="-30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U</a:t>
            </a:r>
            <a:r>
              <a:rPr sz="6150" spc="-780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6150" spc="-459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S</a:t>
            </a:r>
            <a:endParaRPr sz="6150">
              <a:latin typeface="Arial Narrow" panose="020B0606020202030204"/>
              <a:cs typeface="Arial Narrow" panose="020B0606020202030204"/>
            </a:endParaRPr>
          </a:p>
          <a:p>
            <a:pPr marL="12700" marR="5080" indent="4155440" algn="r">
              <a:lnSpc>
                <a:spcPts val="8580"/>
              </a:lnSpc>
              <a:spcBef>
                <a:spcPts val="485"/>
              </a:spcBef>
            </a:pPr>
            <a:r>
              <a:rPr sz="6150" spc="-340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A</a:t>
            </a:r>
            <a:r>
              <a:rPr sz="6150" spc="-22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6150" spc="-39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N</a:t>
            </a:r>
            <a:r>
              <a:rPr sz="6150" spc="-22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6150" spc="-400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D </a:t>
            </a:r>
            <a:r>
              <a:rPr sz="6150" spc="-15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6150" spc="-400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D </a:t>
            </a:r>
            <a:r>
              <a:rPr sz="6150" spc="-86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E  </a:t>
            </a:r>
            <a:r>
              <a:rPr sz="6150" spc="-260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V </a:t>
            </a:r>
            <a:r>
              <a:rPr sz="6150" spc="-86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E  </a:t>
            </a:r>
            <a:r>
              <a:rPr sz="6150" spc="-36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L </a:t>
            </a:r>
            <a:r>
              <a:rPr sz="6150" spc="-61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O  </a:t>
            </a:r>
            <a:r>
              <a:rPr sz="6150" spc="-41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P </a:t>
            </a:r>
            <a:r>
              <a:rPr sz="6150" spc="-14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M </a:t>
            </a:r>
            <a:r>
              <a:rPr sz="6150" spc="-86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E  </a:t>
            </a:r>
            <a:r>
              <a:rPr sz="6150" spc="-39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N</a:t>
            </a:r>
            <a:r>
              <a:rPr sz="6150" spc="570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 </a:t>
            </a:r>
            <a:r>
              <a:rPr sz="6150" spc="-54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T</a:t>
            </a:r>
            <a:endParaRPr sz="615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2362900" y="7658498"/>
            <a:ext cx="638175" cy="637540"/>
          </a:xfrm>
          <a:custGeom>
            <a:avLst/>
            <a:gdLst/>
            <a:ahLst/>
            <a:cxnLst/>
            <a:rect l="l" t="t" r="r" b="b"/>
            <a:pathLst>
              <a:path w="638175" h="637540">
                <a:moveTo>
                  <a:pt x="350267" y="1270"/>
                </a:moveTo>
                <a:lnTo>
                  <a:pt x="287715" y="1270"/>
                </a:lnTo>
                <a:lnTo>
                  <a:pt x="295520" y="0"/>
                </a:lnTo>
                <a:lnTo>
                  <a:pt x="342462" y="0"/>
                </a:lnTo>
                <a:lnTo>
                  <a:pt x="350267" y="1270"/>
                </a:lnTo>
                <a:close/>
              </a:path>
              <a:path w="638175" h="637540">
                <a:moveTo>
                  <a:pt x="350267" y="636270"/>
                </a:moveTo>
                <a:lnTo>
                  <a:pt x="287715" y="636270"/>
                </a:lnTo>
                <a:lnTo>
                  <a:pt x="249076" y="629920"/>
                </a:lnTo>
                <a:lnTo>
                  <a:pt x="241459" y="627380"/>
                </a:lnTo>
                <a:lnTo>
                  <a:pt x="233889" y="626110"/>
                </a:lnTo>
                <a:lnTo>
                  <a:pt x="196881" y="613410"/>
                </a:lnTo>
                <a:lnTo>
                  <a:pt x="189681" y="609600"/>
                </a:lnTo>
                <a:lnTo>
                  <a:pt x="182563" y="607060"/>
                </a:lnTo>
                <a:lnTo>
                  <a:pt x="168574" y="599440"/>
                </a:lnTo>
                <a:lnTo>
                  <a:pt x="154947" y="591820"/>
                </a:lnTo>
                <a:lnTo>
                  <a:pt x="141715" y="584200"/>
                </a:lnTo>
                <a:lnTo>
                  <a:pt x="135256" y="579120"/>
                </a:lnTo>
                <a:lnTo>
                  <a:pt x="128911" y="575310"/>
                </a:lnTo>
                <a:lnTo>
                  <a:pt x="98969" y="549910"/>
                </a:lnTo>
                <a:lnTo>
                  <a:pt x="93362" y="543560"/>
                </a:lnTo>
                <a:lnTo>
                  <a:pt x="87891" y="538480"/>
                </a:lnTo>
                <a:lnTo>
                  <a:pt x="82563" y="532130"/>
                </a:lnTo>
                <a:lnTo>
                  <a:pt x="77377" y="527050"/>
                </a:lnTo>
                <a:lnTo>
                  <a:pt x="72333" y="520700"/>
                </a:lnTo>
                <a:lnTo>
                  <a:pt x="49407" y="488950"/>
                </a:lnTo>
                <a:lnTo>
                  <a:pt x="37581" y="468630"/>
                </a:lnTo>
                <a:lnTo>
                  <a:pt x="33973" y="462280"/>
                </a:lnTo>
                <a:lnTo>
                  <a:pt x="30539" y="454660"/>
                </a:lnTo>
                <a:lnTo>
                  <a:pt x="27279" y="448310"/>
                </a:lnTo>
                <a:lnTo>
                  <a:pt x="24193" y="440690"/>
                </a:lnTo>
                <a:lnTo>
                  <a:pt x="21284" y="433070"/>
                </a:lnTo>
                <a:lnTo>
                  <a:pt x="18556" y="425450"/>
                </a:lnTo>
                <a:lnTo>
                  <a:pt x="16009" y="419100"/>
                </a:lnTo>
                <a:lnTo>
                  <a:pt x="6035" y="381000"/>
                </a:lnTo>
                <a:lnTo>
                  <a:pt x="768" y="341630"/>
                </a:lnTo>
                <a:lnTo>
                  <a:pt x="0" y="326390"/>
                </a:lnTo>
                <a:lnTo>
                  <a:pt x="0" y="311150"/>
                </a:lnTo>
                <a:lnTo>
                  <a:pt x="3357" y="271780"/>
                </a:lnTo>
                <a:lnTo>
                  <a:pt x="11461" y="233680"/>
                </a:lnTo>
                <a:lnTo>
                  <a:pt x="24193" y="196850"/>
                </a:lnTo>
                <a:lnTo>
                  <a:pt x="27279" y="189230"/>
                </a:lnTo>
                <a:lnTo>
                  <a:pt x="30539" y="181610"/>
                </a:lnTo>
                <a:lnTo>
                  <a:pt x="33973" y="175260"/>
                </a:lnTo>
                <a:lnTo>
                  <a:pt x="37581" y="167640"/>
                </a:lnTo>
                <a:lnTo>
                  <a:pt x="41358" y="161290"/>
                </a:lnTo>
                <a:lnTo>
                  <a:pt x="45300" y="154940"/>
                </a:lnTo>
                <a:lnTo>
                  <a:pt x="49407" y="147320"/>
                </a:lnTo>
                <a:lnTo>
                  <a:pt x="72333" y="115570"/>
                </a:lnTo>
                <a:lnTo>
                  <a:pt x="77377" y="110490"/>
                </a:lnTo>
                <a:lnTo>
                  <a:pt x="82563" y="104140"/>
                </a:lnTo>
                <a:lnTo>
                  <a:pt x="87891" y="99060"/>
                </a:lnTo>
                <a:lnTo>
                  <a:pt x="93362" y="92710"/>
                </a:lnTo>
                <a:lnTo>
                  <a:pt x="98969" y="87630"/>
                </a:lnTo>
                <a:lnTo>
                  <a:pt x="128911" y="62230"/>
                </a:lnTo>
                <a:lnTo>
                  <a:pt x="141715" y="53340"/>
                </a:lnTo>
                <a:lnTo>
                  <a:pt x="148282" y="48260"/>
                </a:lnTo>
                <a:lnTo>
                  <a:pt x="161711" y="40640"/>
                </a:lnTo>
                <a:lnTo>
                  <a:pt x="175528" y="33020"/>
                </a:lnTo>
                <a:lnTo>
                  <a:pt x="182563" y="30480"/>
                </a:lnTo>
                <a:lnTo>
                  <a:pt x="189681" y="26670"/>
                </a:lnTo>
                <a:lnTo>
                  <a:pt x="196881" y="24130"/>
                </a:lnTo>
                <a:lnTo>
                  <a:pt x="204155" y="20320"/>
                </a:lnTo>
                <a:lnTo>
                  <a:pt x="226365" y="12700"/>
                </a:lnTo>
                <a:lnTo>
                  <a:pt x="233889" y="11430"/>
                </a:lnTo>
                <a:lnTo>
                  <a:pt x="241459" y="8890"/>
                </a:lnTo>
                <a:lnTo>
                  <a:pt x="249076" y="7620"/>
                </a:lnTo>
                <a:lnTo>
                  <a:pt x="256740" y="5080"/>
                </a:lnTo>
                <a:lnTo>
                  <a:pt x="279929" y="1270"/>
                </a:lnTo>
                <a:lnTo>
                  <a:pt x="358053" y="1270"/>
                </a:lnTo>
                <a:lnTo>
                  <a:pt x="381242" y="5080"/>
                </a:lnTo>
                <a:lnTo>
                  <a:pt x="388906" y="7620"/>
                </a:lnTo>
                <a:lnTo>
                  <a:pt x="396523" y="8890"/>
                </a:lnTo>
                <a:lnTo>
                  <a:pt x="404093" y="11430"/>
                </a:lnTo>
                <a:lnTo>
                  <a:pt x="411617" y="12700"/>
                </a:lnTo>
                <a:lnTo>
                  <a:pt x="433827" y="20320"/>
                </a:lnTo>
                <a:lnTo>
                  <a:pt x="441100" y="24130"/>
                </a:lnTo>
                <a:lnTo>
                  <a:pt x="448301" y="26670"/>
                </a:lnTo>
                <a:lnTo>
                  <a:pt x="455419" y="30480"/>
                </a:lnTo>
                <a:lnTo>
                  <a:pt x="462454" y="33020"/>
                </a:lnTo>
                <a:lnTo>
                  <a:pt x="476271" y="40640"/>
                </a:lnTo>
                <a:lnTo>
                  <a:pt x="489700" y="48260"/>
                </a:lnTo>
                <a:lnTo>
                  <a:pt x="496266" y="53340"/>
                </a:lnTo>
                <a:lnTo>
                  <a:pt x="502726" y="57150"/>
                </a:lnTo>
                <a:lnTo>
                  <a:pt x="533277" y="82550"/>
                </a:lnTo>
                <a:lnTo>
                  <a:pt x="550091" y="99060"/>
                </a:lnTo>
                <a:lnTo>
                  <a:pt x="555419" y="104140"/>
                </a:lnTo>
                <a:lnTo>
                  <a:pt x="560605" y="110490"/>
                </a:lnTo>
                <a:lnTo>
                  <a:pt x="565649" y="115570"/>
                </a:lnTo>
                <a:lnTo>
                  <a:pt x="570544" y="121920"/>
                </a:lnTo>
                <a:lnTo>
                  <a:pt x="592682" y="154940"/>
                </a:lnTo>
                <a:lnTo>
                  <a:pt x="596624" y="161290"/>
                </a:lnTo>
                <a:lnTo>
                  <a:pt x="600401" y="167640"/>
                </a:lnTo>
                <a:lnTo>
                  <a:pt x="604009" y="175260"/>
                </a:lnTo>
                <a:lnTo>
                  <a:pt x="607443" y="181610"/>
                </a:lnTo>
                <a:lnTo>
                  <a:pt x="610703" y="189230"/>
                </a:lnTo>
                <a:lnTo>
                  <a:pt x="613789" y="196850"/>
                </a:lnTo>
                <a:lnTo>
                  <a:pt x="616698" y="203200"/>
                </a:lnTo>
                <a:lnTo>
                  <a:pt x="628516" y="241300"/>
                </a:lnTo>
                <a:lnTo>
                  <a:pt x="635679" y="279400"/>
                </a:lnTo>
                <a:lnTo>
                  <a:pt x="637982" y="311150"/>
                </a:lnTo>
                <a:lnTo>
                  <a:pt x="637982" y="326390"/>
                </a:lnTo>
                <a:lnTo>
                  <a:pt x="634625" y="365760"/>
                </a:lnTo>
                <a:lnTo>
                  <a:pt x="626521" y="403860"/>
                </a:lnTo>
                <a:lnTo>
                  <a:pt x="619426" y="425450"/>
                </a:lnTo>
                <a:lnTo>
                  <a:pt x="616698" y="433070"/>
                </a:lnTo>
                <a:lnTo>
                  <a:pt x="613789" y="440690"/>
                </a:lnTo>
                <a:lnTo>
                  <a:pt x="610703" y="448310"/>
                </a:lnTo>
                <a:lnTo>
                  <a:pt x="607443" y="454660"/>
                </a:lnTo>
                <a:lnTo>
                  <a:pt x="604009" y="462280"/>
                </a:lnTo>
                <a:lnTo>
                  <a:pt x="600401" y="468630"/>
                </a:lnTo>
                <a:lnTo>
                  <a:pt x="596624" y="476250"/>
                </a:lnTo>
                <a:lnTo>
                  <a:pt x="592682" y="482600"/>
                </a:lnTo>
                <a:lnTo>
                  <a:pt x="570544" y="514350"/>
                </a:lnTo>
                <a:lnTo>
                  <a:pt x="555419" y="532130"/>
                </a:lnTo>
                <a:lnTo>
                  <a:pt x="550091" y="538480"/>
                </a:lnTo>
                <a:lnTo>
                  <a:pt x="544620" y="543560"/>
                </a:lnTo>
                <a:lnTo>
                  <a:pt x="539013" y="549910"/>
                </a:lnTo>
                <a:lnTo>
                  <a:pt x="533277" y="554990"/>
                </a:lnTo>
                <a:lnTo>
                  <a:pt x="502726" y="579120"/>
                </a:lnTo>
                <a:lnTo>
                  <a:pt x="496266" y="584200"/>
                </a:lnTo>
                <a:lnTo>
                  <a:pt x="483035" y="591820"/>
                </a:lnTo>
                <a:lnTo>
                  <a:pt x="469408" y="599440"/>
                </a:lnTo>
                <a:lnTo>
                  <a:pt x="455419" y="607060"/>
                </a:lnTo>
                <a:lnTo>
                  <a:pt x="448301" y="609600"/>
                </a:lnTo>
                <a:lnTo>
                  <a:pt x="441100" y="613410"/>
                </a:lnTo>
                <a:lnTo>
                  <a:pt x="404093" y="626110"/>
                </a:lnTo>
                <a:lnTo>
                  <a:pt x="396523" y="627380"/>
                </a:lnTo>
                <a:lnTo>
                  <a:pt x="388906" y="629920"/>
                </a:lnTo>
                <a:lnTo>
                  <a:pt x="350267" y="636270"/>
                </a:lnTo>
                <a:close/>
              </a:path>
              <a:path w="638175" h="637540">
                <a:moveTo>
                  <a:pt x="334648" y="637540"/>
                </a:moveTo>
                <a:lnTo>
                  <a:pt x="303334" y="637540"/>
                </a:lnTo>
                <a:lnTo>
                  <a:pt x="295520" y="636270"/>
                </a:lnTo>
                <a:lnTo>
                  <a:pt x="342462" y="636270"/>
                </a:lnTo>
                <a:lnTo>
                  <a:pt x="334648" y="637540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901175" y="7658498"/>
            <a:ext cx="638175" cy="637540"/>
          </a:xfrm>
          <a:custGeom>
            <a:avLst/>
            <a:gdLst/>
            <a:ahLst/>
            <a:cxnLst/>
            <a:rect l="l" t="t" r="r" b="b"/>
            <a:pathLst>
              <a:path w="638175" h="637540">
                <a:moveTo>
                  <a:pt x="350267" y="1270"/>
                </a:moveTo>
                <a:lnTo>
                  <a:pt x="287715" y="1270"/>
                </a:lnTo>
                <a:lnTo>
                  <a:pt x="295520" y="0"/>
                </a:lnTo>
                <a:lnTo>
                  <a:pt x="342462" y="0"/>
                </a:lnTo>
                <a:lnTo>
                  <a:pt x="350267" y="1270"/>
                </a:lnTo>
                <a:close/>
              </a:path>
              <a:path w="638175" h="637540">
                <a:moveTo>
                  <a:pt x="350267" y="636270"/>
                </a:moveTo>
                <a:lnTo>
                  <a:pt x="287715" y="636270"/>
                </a:lnTo>
                <a:lnTo>
                  <a:pt x="249076" y="629920"/>
                </a:lnTo>
                <a:lnTo>
                  <a:pt x="241459" y="627380"/>
                </a:lnTo>
                <a:lnTo>
                  <a:pt x="233889" y="626110"/>
                </a:lnTo>
                <a:lnTo>
                  <a:pt x="196881" y="613410"/>
                </a:lnTo>
                <a:lnTo>
                  <a:pt x="189681" y="609600"/>
                </a:lnTo>
                <a:lnTo>
                  <a:pt x="182563" y="607060"/>
                </a:lnTo>
                <a:lnTo>
                  <a:pt x="168574" y="599440"/>
                </a:lnTo>
                <a:lnTo>
                  <a:pt x="154947" y="591820"/>
                </a:lnTo>
                <a:lnTo>
                  <a:pt x="141715" y="584200"/>
                </a:lnTo>
                <a:lnTo>
                  <a:pt x="135256" y="579120"/>
                </a:lnTo>
                <a:lnTo>
                  <a:pt x="128911" y="575310"/>
                </a:lnTo>
                <a:lnTo>
                  <a:pt x="98969" y="549910"/>
                </a:lnTo>
                <a:lnTo>
                  <a:pt x="93362" y="543560"/>
                </a:lnTo>
                <a:lnTo>
                  <a:pt x="87891" y="538480"/>
                </a:lnTo>
                <a:lnTo>
                  <a:pt x="82563" y="532130"/>
                </a:lnTo>
                <a:lnTo>
                  <a:pt x="77377" y="527050"/>
                </a:lnTo>
                <a:lnTo>
                  <a:pt x="72333" y="520700"/>
                </a:lnTo>
                <a:lnTo>
                  <a:pt x="49407" y="488950"/>
                </a:lnTo>
                <a:lnTo>
                  <a:pt x="37581" y="468630"/>
                </a:lnTo>
                <a:lnTo>
                  <a:pt x="33973" y="462280"/>
                </a:lnTo>
                <a:lnTo>
                  <a:pt x="30539" y="454660"/>
                </a:lnTo>
                <a:lnTo>
                  <a:pt x="27279" y="448310"/>
                </a:lnTo>
                <a:lnTo>
                  <a:pt x="24193" y="440690"/>
                </a:lnTo>
                <a:lnTo>
                  <a:pt x="21284" y="433070"/>
                </a:lnTo>
                <a:lnTo>
                  <a:pt x="18556" y="425450"/>
                </a:lnTo>
                <a:lnTo>
                  <a:pt x="16009" y="419100"/>
                </a:lnTo>
                <a:lnTo>
                  <a:pt x="6035" y="381000"/>
                </a:lnTo>
                <a:lnTo>
                  <a:pt x="768" y="341630"/>
                </a:lnTo>
                <a:lnTo>
                  <a:pt x="0" y="326390"/>
                </a:lnTo>
                <a:lnTo>
                  <a:pt x="0" y="311150"/>
                </a:lnTo>
                <a:lnTo>
                  <a:pt x="3357" y="271780"/>
                </a:lnTo>
                <a:lnTo>
                  <a:pt x="11461" y="233680"/>
                </a:lnTo>
                <a:lnTo>
                  <a:pt x="24193" y="196850"/>
                </a:lnTo>
                <a:lnTo>
                  <a:pt x="27279" y="189230"/>
                </a:lnTo>
                <a:lnTo>
                  <a:pt x="30539" y="181610"/>
                </a:lnTo>
                <a:lnTo>
                  <a:pt x="33973" y="175260"/>
                </a:lnTo>
                <a:lnTo>
                  <a:pt x="37581" y="167640"/>
                </a:lnTo>
                <a:lnTo>
                  <a:pt x="41358" y="161290"/>
                </a:lnTo>
                <a:lnTo>
                  <a:pt x="45300" y="154940"/>
                </a:lnTo>
                <a:lnTo>
                  <a:pt x="49407" y="147320"/>
                </a:lnTo>
                <a:lnTo>
                  <a:pt x="72333" y="115570"/>
                </a:lnTo>
                <a:lnTo>
                  <a:pt x="77377" y="110490"/>
                </a:lnTo>
                <a:lnTo>
                  <a:pt x="82563" y="104140"/>
                </a:lnTo>
                <a:lnTo>
                  <a:pt x="87891" y="99060"/>
                </a:lnTo>
                <a:lnTo>
                  <a:pt x="93362" y="92710"/>
                </a:lnTo>
                <a:lnTo>
                  <a:pt x="98969" y="87630"/>
                </a:lnTo>
                <a:lnTo>
                  <a:pt x="128911" y="62230"/>
                </a:lnTo>
                <a:lnTo>
                  <a:pt x="141715" y="53340"/>
                </a:lnTo>
                <a:lnTo>
                  <a:pt x="148282" y="48260"/>
                </a:lnTo>
                <a:lnTo>
                  <a:pt x="161711" y="40640"/>
                </a:lnTo>
                <a:lnTo>
                  <a:pt x="175528" y="33020"/>
                </a:lnTo>
                <a:lnTo>
                  <a:pt x="182563" y="30480"/>
                </a:lnTo>
                <a:lnTo>
                  <a:pt x="189681" y="26670"/>
                </a:lnTo>
                <a:lnTo>
                  <a:pt x="196881" y="24130"/>
                </a:lnTo>
                <a:lnTo>
                  <a:pt x="204155" y="20320"/>
                </a:lnTo>
                <a:lnTo>
                  <a:pt x="226365" y="12700"/>
                </a:lnTo>
                <a:lnTo>
                  <a:pt x="233889" y="11430"/>
                </a:lnTo>
                <a:lnTo>
                  <a:pt x="241459" y="8890"/>
                </a:lnTo>
                <a:lnTo>
                  <a:pt x="249076" y="7620"/>
                </a:lnTo>
                <a:lnTo>
                  <a:pt x="256740" y="5080"/>
                </a:lnTo>
                <a:lnTo>
                  <a:pt x="279929" y="1270"/>
                </a:lnTo>
                <a:lnTo>
                  <a:pt x="358053" y="1270"/>
                </a:lnTo>
                <a:lnTo>
                  <a:pt x="381242" y="5080"/>
                </a:lnTo>
                <a:lnTo>
                  <a:pt x="388906" y="7620"/>
                </a:lnTo>
                <a:lnTo>
                  <a:pt x="396523" y="8890"/>
                </a:lnTo>
                <a:lnTo>
                  <a:pt x="404093" y="11430"/>
                </a:lnTo>
                <a:lnTo>
                  <a:pt x="411617" y="12700"/>
                </a:lnTo>
                <a:lnTo>
                  <a:pt x="433827" y="20320"/>
                </a:lnTo>
                <a:lnTo>
                  <a:pt x="441100" y="24130"/>
                </a:lnTo>
                <a:lnTo>
                  <a:pt x="448301" y="26670"/>
                </a:lnTo>
                <a:lnTo>
                  <a:pt x="455419" y="30480"/>
                </a:lnTo>
                <a:lnTo>
                  <a:pt x="462454" y="33020"/>
                </a:lnTo>
                <a:lnTo>
                  <a:pt x="476271" y="40640"/>
                </a:lnTo>
                <a:lnTo>
                  <a:pt x="489700" y="48260"/>
                </a:lnTo>
                <a:lnTo>
                  <a:pt x="496266" y="53340"/>
                </a:lnTo>
                <a:lnTo>
                  <a:pt x="502726" y="57150"/>
                </a:lnTo>
                <a:lnTo>
                  <a:pt x="533277" y="82550"/>
                </a:lnTo>
                <a:lnTo>
                  <a:pt x="550091" y="99060"/>
                </a:lnTo>
                <a:lnTo>
                  <a:pt x="555419" y="104140"/>
                </a:lnTo>
                <a:lnTo>
                  <a:pt x="560605" y="110490"/>
                </a:lnTo>
                <a:lnTo>
                  <a:pt x="565649" y="115570"/>
                </a:lnTo>
                <a:lnTo>
                  <a:pt x="570544" y="121920"/>
                </a:lnTo>
                <a:lnTo>
                  <a:pt x="592682" y="154940"/>
                </a:lnTo>
                <a:lnTo>
                  <a:pt x="596624" y="161290"/>
                </a:lnTo>
                <a:lnTo>
                  <a:pt x="600401" y="167640"/>
                </a:lnTo>
                <a:lnTo>
                  <a:pt x="604009" y="175260"/>
                </a:lnTo>
                <a:lnTo>
                  <a:pt x="607443" y="181610"/>
                </a:lnTo>
                <a:lnTo>
                  <a:pt x="610703" y="189230"/>
                </a:lnTo>
                <a:lnTo>
                  <a:pt x="613789" y="196850"/>
                </a:lnTo>
                <a:lnTo>
                  <a:pt x="616698" y="203200"/>
                </a:lnTo>
                <a:lnTo>
                  <a:pt x="628516" y="241300"/>
                </a:lnTo>
                <a:lnTo>
                  <a:pt x="635679" y="279400"/>
                </a:lnTo>
                <a:lnTo>
                  <a:pt x="637982" y="311150"/>
                </a:lnTo>
                <a:lnTo>
                  <a:pt x="637982" y="326390"/>
                </a:lnTo>
                <a:lnTo>
                  <a:pt x="634625" y="365760"/>
                </a:lnTo>
                <a:lnTo>
                  <a:pt x="626521" y="403860"/>
                </a:lnTo>
                <a:lnTo>
                  <a:pt x="619426" y="425450"/>
                </a:lnTo>
                <a:lnTo>
                  <a:pt x="616698" y="433070"/>
                </a:lnTo>
                <a:lnTo>
                  <a:pt x="613789" y="440690"/>
                </a:lnTo>
                <a:lnTo>
                  <a:pt x="610703" y="448310"/>
                </a:lnTo>
                <a:lnTo>
                  <a:pt x="607443" y="454660"/>
                </a:lnTo>
                <a:lnTo>
                  <a:pt x="604009" y="462280"/>
                </a:lnTo>
                <a:lnTo>
                  <a:pt x="600401" y="468630"/>
                </a:lnTo>
                <a:lnTo>
                  <a:pt x="596624" y="476250"/>
                </a:lnTo>
                <a:lnTo>
                  <a:pt x="592682" y="482600"/>
                </a:lnTo>
                <a:lnTo>
                  <a:pt x="570544" y="514350"/>
                </a:lnTo>
                <a:lnTo>
                  <a:pt x="555419" y="532130"/>
                </a:lnTo>
                <a:lnTo>
                  <a:pt x="550091" y="538480"/>
                </a:lnTo>
                <a:lnTo>
                  <a:pt x="544620" y="543560"/>
                </a:lnTo>
                <a:lnTo>
                  <a:pt x="539013" y="549910"/>
                </a:lnTo>
                <a:lnTo>
                  <a:pt x="533277" y="554990"/>
                </a:lnTo>
                <a:lnTo>
                  <a:pt x="502726" y="579120"/>
                </a:lnTo>
                <a:lnTo>
                  <a:pt x="496266" y="584200"/>
                </a:lnTo>
                <a:lnTo>
                  <a:pt x="483035" y="591820"/>
                </a:lnTo>
                <a:lnTo>
                  <a:pt x="469408" y="599440"/>
                </a:lnTo>
                <a:lnTo>
                  <a:pt x="455419" y="607060"/>
                </a:lnTo>
                <a:lnTo>
                  <a:pt x="448301" y="609600"/>
                </a:lnTo>
                <a:lnTo>
                  <a:pt x="441100" y="613410"/>
                </a:lnTo>
                <a:lnTo>
                  <a:pt x="404093" y="626110"/>
                </a:lnTo>
                <a:lnTo>
                  <a:pt x="396523" y="627380"/>
                </a:lnTo>
                <a:lnTo>
                  <a:pt x="388906" y="629920"/>
                </a:lnTo>
                <a:lnTo>
                  <a:pt x="350267" y="636270"/>
                </a:lnTo>
                <a:close/>
              </a:path>
              <a:path w="638175" h="637540">
                <a:moveTo>
                  <a:pt x="334648" y="637540"/>
                </a:moveTo>
                <a:lnTo>
                  <a:pt x="303334" y="637540"/>
                </a:lnTo>
                <a:lnTo>
                  <a:pt x="295520" y="636270"/>
                </a:lnTo>
                <a:lnTo>
                  <a:pt x="342462" y="636270"/>
                </a:lnTo>
                <a:lnTo>
                  <a:pt x="334648" y="637540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2362900" y="5921799"/>
            <a:ext cx="638175" cy="637540"/>
          </a:xfrm>
          <a:custGeom>
            <a:avLst/>
            <a:gdLst/>
            <a:ahLst/>
            <a:cxnLst/>
            <a:rect l="l" t="t" r="r" b="b"/>
            <a:pathLst>
              <a:path w="638175" h="637540">
                <a:moveTo>
                  <a:pt x="350267" y="1270"/>
                </a:moveTo>
                <a:lnTo>
                  <a:pt x="287715" y="1270"/>
                </a:lnTo>
                <a:lnTo>
                  <a:pt x="295520" y="0"/>
                </a:lnTo>
                <a:lnTo>
                  <a:pt x="342462" y="0"/>
                </a:lnTo>
                <a:lnTo>
                  <a:pt x="350267" y="1270"/>
                </a:lnTo>
                <a:close/>
              </a:path>
              <a:path w="638175" h="637540">
                <a:moveTo>
                  <a:pt x="350267" y="636270"/>
                </a:moveTo>
                <a:lnTo>
                  <a:pt x="287715" y="636270"/>
                </a:lnTo>
                <a:lnTo>
                  <a:pt x="249076" y="629920"/>
                </a:lnTo>
                <a:lnTo>
                  <a:pt x="241459" y="627380"/>
                </a:lnTo>
                <a:lnTo>
                  <a:pt x="233889" y="626110"/>
                </a:lnTo>
                <a:lnTo>
                  <a:pt x="196881" y="613410"/>
                </a:lnTo>
                <a:lnTo>
                  <a:pt x="189681" y="609600"/>
                </a:lnTo>
                <a:lnTo>
                  <a:pt x="182563" y="607060"/>
                </a:lnTo>
                <a:lnTo>
                  <a:pt x="168574" y="599440"/>
                </a:lnTo>
                <a:lnTo>
                  <a:pt x="154947" y="591820"/>
                </a:lnTo>
                <a:lnTo>
                  <a:pt x="141715" y="584200"/>
                </a:lnTo>
                <a:lnTo>
                  <a:pt x="135256" y="579120"/>
                </a:lnTo>
                <a:lnTo>
                  <a:pt x="128911" y="575310"/>
                </a:lnTo>
                <a:lnTo>
                  <a:pt x="98969" y="549910"/>
                </a:lnTo>
                <a:lnTo>
                  <a:pt x="93362" y="543560"/>
                </a:lnTo>
                <a:lnTo>
                  <a:pt x="87891" y="538480"/>
                </a:lnTo>
                <a:lnTo>
                  <a:pt x="82563" y="532130"/>
                </a:lnTo>
                <a:lnTo>
                  <a:pt x="77377" y="527050"/>
                </a:lnTo>
                <a:lnTo>
                  <a:pt x="72333" y="520700"/>
                </a:lnTo>
                <a:lnTo>
                  <a:pt x="49407" y="488950"/>
                </a:lnTo>
                <a:lnTo>
                  <a:pt x="37581" y="468630"/>
                </a:lnTo>
                <a:lnTo>
                  <a:pt x="33973" y="462280"/>
                </a:lnTo>
                <a:lnTo>
                  <a:pt x="30539" y="454660"/>
                </a:lnTo>
                <a:lnTo>
                  <a:pt x="27279" y="448310"/>
                </a:lnTo>
                <a:lnTo>
                  <a:pt x="24193" y="440690"/>
                </a:lnTo>
                <a:lnTo>
                  <a:pt x="21284" y="433070"/>
                </a:lnTo>
                <a:lnTo>
                  <a:pt x="18556" y="425450"/>
                </a:lnTo>
                <a:lnTo>
                  <a:pt x="16009" y="419100"/>
                </a:lnTo>
                <a:lnTo>
                  <a:pt x="6035" y="381000"/>
                </a:lnTo>
                <a:lnTo>
                  <a:pt x="768" y="341630"/>
                </a:lnTo>
                <a:lnTo>
                  <a:pt x="0" y="326390"/>
                </a:lnTo>
                <a:lnTo>
                  <a:pt x="0" y="311150"/>
                </a:lnTo>
                <a:lnTo>
                  <a:pt x="3357" y="271780"/>
                </a:lnTo>
                <a:lnTo>
                  <a:pt x="11461" y="233680"/>
                </a:lnTo>
                <a:lnTo>
                  <a:pt x="24193" y="196850"/>
                </a:lnTo>
                <a:lnTo>
                  <a:pt x="27279" y="189230"/>
                </a:lnTo>
                <a:lnTo>
                  <a:pt x="30539" y="181610"/>
                </a:lnTo>
                <a:lnTo>
                  <a:pt x="33973" y="175260"/>
                </a:lnTo>
                <a:lnTo>
                  <a:pt x="37581" y="167640"/>
                </a:lnTo>
                <a:lnTo>
                  <a:pt x="41358" y="161290"/>
                </a:lnTo>
                <a:lnTo>
                  <a:pt x="45300" y="154940"/>
                </a:lnTo>
                <a:lnTo>
                  <a:pt x="49407" y="147320"/>
                </a:lnTo>
                <a:lnTo>
                  <a:pt x="72333" y="115570"/>
                </a:lnTo>
                <a:lnTo>
                  <a:pt x="77377" y="110490"/>
                </a:lnTo>
                <a:lnTo>
                  <a:pt x="82563" y="104140"/>
                </a:lnTo>
                <a:lnTo>
                  <a:pt x="87891" y="99060"/>
                </a:lnTo>
                <a:lnTo>
                  <a:pt x="93362" y="92710"/>
                </a:lnTo>
                <a:lnTo>
                  <a:pt x="98969" y="87630"/>
                </a:lnTo>
                <a:lnTo>
                  <a:pt x="128911" y="62230"/>
                </a:lnTo>
                <a:lnTo>
                  <a:pt x="141715" y="53340"/>
                </a:lnTo>
                <a:lnTo>
                  <a:pt x="148282" y="48260"/>
                </a:lnTo>
                <a:lnTo>
                  <a:pt x="161711" y="40640"/>
                </a:lnTo>
                <a:lnTo>
                  <a:pt x="175528" y="33020"/>
                </a:lnTo>
                <a:lnTo>
                  <a:pt x="182563" y="30480"/>
                </a:lnTo>
                <a:lnTo>
                  <a:pt x="189681" y="26670"/>
                </a:lnTo>
                <a:lnTo>
                  <a:pt x="196881" y="24130"/>
                </a:lnTo>
                <a:lnTo>
                  <a:pt x="204155" y="20320"/>
                </a:lnTo>
                <a:lnTo>
                  <a:pt x="226365" y="12700"/>
                </a:lnTo>
                <a:lnTo>
                  <a:pt x="233889" y="11430"/>
                </a:lnTo>
                <a:lnTo>
                  <a:pt x="241459" y="8890"/>
                </a:lnTo>
                <a:lnTo>
                  <a:pt x="249076" y="7620"/>
                </a:lnTo>
                <a:lnTo>
                  <a:pt x="256740" y="5080"/>
                </a:lnTo>
                <a:lnTo>
                  <a:pt x="279929" y="1270"/>
                </a:lnTo>
                <a:lnTo>
                  <a:pt x="358053" y="1270"/>
                </a:lnTo>
                <a:lnTo>
                  <a:pt x="381242" y="5080"/>
                </a:lnTo>
                <a:lnTo>
                  <a:pt x="388906" y="7620"/>
                </a:lnTo>
                <a:lnTo>
                  <a:pt x="396523" y="8890"/>
                </a:lnTo>
                <a:lnTo>
                  <a:pt x="404093" y="11430"/>
                </a:lnTo>
                <a:lnTo>
                  <a:pt x="411617" y="12700"/>
                </a:lnTo>
                <a:lnTo>
                  <a:pt x="433827" y="20320"/>
                </a:lnTo>
                <a:lnTo>
                  <a:pt x="441100" y="24130"/>
                </a:lnTo>
                <a:lnTo>
                  <a:pt x="448301" y="26670"/>
                </a:lnTo>
                <a:lnTo>
                  <a:pt x="455419" y="30480"/>
                </a:lnTo>
                <a:lnTo>
                  <a:pt x="462454" y="33020"/>
                </a:lnTo>
                <a:lnTo>
                  <a:pt x="476271" y="40640"/>
                </a:lnTo>
                <a:lnTo>
                  <a:pt x="489700" y="48260"/>
                </a:lnTo>
                <a:lnTo>
                  <a:pt x="496266" y="53340"/>
                </a:lnTo>
                <a:lnTo>
                  <a:pt x="502726" y="57150"/>
                </a:lnTo>
                <a:lnTo>
                  <a:pt x="533277" y="82550"/>
                </a:lnTo>
                <a:lnTo>
                  <a:pt x="550091" y="99060"/>
                </a:lnTo>
                <a:lnTo>
                  <a:pt x="555419" y="104140"/>
                </a:lnTo>
                <a:lnTo>
                  <a:pt x="560605" y="110490"/>
                </a:lnTo>
                <a:lnTo>
                  <a:pt x="565649" y="115570"/>
                </a:lnTo>
                <a:lnTo>
                  <a:pt x="570544" y="121920"/>
                </a:lnTo>
                <a:lnTo>
                  <a:pt x="592682" y="154940"/>
                </a:lnTo>
                <a:lnTo>
                  <a:pt x="596624" y="161290"/>
                </a:lnTo>
                <a:lnTo>
                  <a:pt x="600401" y="167640"/>
                </a:lnTo>
                <a:lnTo>
                  <a:pt x="604009" y="175260"/>
                </a:lnTo>
                <a:lnTo>
                  <a:pt x="607443" y="181610"/>
                </a:lnTo>
                <a:lnTo>
                  <a:pt x="610703" y="189230"/>
                </a:lnTo>
                <a:lnTo>
                  <a:pt x="613789" y="196850"/>
                </a:lnTo>
                <a:lnTo>
                  <a:pt x="616698" y="203200"/>
                </a:lnTo>
                <a:lnTo>
                  <a:pt x="628516" y="241300"/>
                </a:lnTo>
                <a:lnTo>
                  <a:pt x="635679" y="279400"/>
                </a:lnTo>
                <a:lnTo>
                  <a:pt x="637982" y="311150"/>
                </a:lnTo>
                <a:lnTo>
                  <a:pt x="637982" y="326390"/>
                </a:lnTo>
                <a:lnTo>
                  <a:pt x="634625" y="365760"/>
                </a:lnTo>
                <a:lnTo>
                  <a:pt x="626521" y="403860"/>
                </a:lnTo>
                <a:lnTo>
                  <a:pt x="619426" y="425450"/>
                </a:lnTo>
                <a:lnTo>
                  <a:pt x="616698" y="433070"/>
                </a:lnTo>
                <a:lnTo>
                  <a:pt x="613789" y="440690"/>
                </a:lnTo>
                <a:lnTo>
                  <a:pt x="610703" y="448310"/>
                </a:lnTo>
                <a:lnTo>
                  <a:pt x="607443" y="454660"/>
                </a:lnTo>
                <a:lnTo>
                  <a:pt x="604009" y="462280"/>
                </a:lnTo>
                <a:lnTo>
                  <a:pt x="600401" y="468630"/>
                </a:lnTo>
                <a:lnTo>
                  <a:pt x="596624" y="476250"/>
                </a:lnTo>
                <a:lnTo>
                  <a:pt x="592682" y="482600"/>
                </a:lnTo>
                <a:lnTo>
                  <a:pt x="570544" y="514350"/>
                </a:lnTo>
                <a:lnTo>
                  <a:pt x="555419" y="532130"/>
                </a:lnTo>
                <a:lnTo>
                  <a:pt x="550091" y="538480"/>
                </a:lnTo>
                <a:lnTo>
                  <a:pt x="544620" y="543560"/>
                </a:lnTo>
                <a:lnTo>
                  <a:pt x="539013" y="549910"/>
                </a:lnTo>
                <a:lnTo>
                  <a:pt x="533277" y="554990"/>
                </a:lnTo>
                <a:lnTo>
                  <a:pt x="502726" y="579120"/>
                </a:lnTo>
                <a:lnTo>
                  <a:pt x="496266" y="584200"/>
                </a:lnTo>
                <a:lnTo>
                  <a:pt x="483035" y="591820"/>
                </a:lnTo>
                <a:lnTo>
                  <a:pt x="469408" y="599440"/>
                </a:lnTo>
                <a:lnTo>
                  <a:pt x="455419" y="607060"/>
                </a:lnTo>
                <a:lnTo>
                  <a:pt x="448301" y="609600"/>
                </a:lnTo>
                <a:lnTo>
                  <a:pt x="441100" y="613410"/>
                </a:lnTo>
                <a:lnTo>
                  <a:pt x="404093" y="626110"/>
                </a:lnTo>
                <a:lnTo>
                  <a:pt x="396523" y="627380"/>
                </a:lnTo>
                <a:lnTo>
                  <a:pt x="388906" y="629920"/>
                </a:lnTo>
                <a:lnTo>
                  <a:pt x="350267" y="636270"/>
                </a:lnTo>
                <a:close/>
              </a:path>
              <a:path w="638175" h="637540">
                <a:moveTo>
                  <a:pt x="334648" y="637540"/>
                </a:moveTo>
                <a:lnTo>
                  <a:pt x="303334" y="637540"/>
                </a:lnTo>
                <a:lnTo>
                  <a:pt x="295520" y="636270"/>
                </a:lnTo>
                <a:lnTo>
                  <a:pt x="342462" y="636270"/>
                </a:lnTo>
                <a:lnTo>
                  <a:pt x="334648" y="637540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901175" y="5921799"/>
            <a:ext cx="638175" cy="637540"/>
          </a:xfrm>
          <a:custGeom>
            <a:avLst/>
            <a:gdLst/>
            <a:ahLst/>
            <a:cxnLst/>
            <a:rect l="l" t="t" r="r" b="b"/>
            <a:pathLst>
              <a:path w="638175" h="637540">
                <a:moveTo>
                  <a:pt x="350267" y="1270"/>
                </a:moveTo>
                <a:lnTo>
                  <a:pt x="287715" y="1270"/>
                </a:lnTo>
                <a:lnTo>
                  <a:pt x="295520" y="0"/>
                </a:lnTo>
                <a:lnTo>
                  <a:pt x="342462" y="0"/>
                </a:lnTo>
                <a:lnTo>
                  <a:pt x="350267" y="1270"/>
                </a:lnTo>
                <a:close/>
              </a:path>
              <a:path w="638175" h="637540">
                <a:moveTo>
                  <a:pt x="350267" y="636270"/>
                </a:moveTo>
                <a:lnTo>
                  <a:pt x="287715" y="636270"/>
                </a:lnTo>
                <a:lnTo>
                  <a:pt x="249076" y="629920"/>
                </a:lnTo>
                <a:lnTo>
                  <a:pt x="241459" y="627380"/>
                </a:lnTo>
                <a:lnTo>
                  <a:pt x="233889" y="626110"/>
                </a:lnTo>
                <a:lnTo>
                  <a:pt x="196881" y="613410"/>
                </a:lnTo>
                <a:lnTo>
                  <a:pt x="189681" y="609600"/>
                </a:lnTo>
                <a:lnTo>
                  <a:pt x="182563" y="607060"/>
                </a:lnTo>
                <a:lnTo>
                  <a:pt x="168574" y="599440"/>
                </a:lnTo>
                <a:lnTo>
                  <a:pt x="154947" y="591820"/>
                </a:lnTo>
                <a:lnTo>
                  <a:pt x="141715" y="584200"/>
                </a:lnTo>
                <a:lnTo>
                  <a:pt x="135256" y="579120"/>
                </a:lnTo>
                <a:lnTo>
                  <a:pt x="128911" y="575310"/>
                </a:lnTo>
                <a:lnTo>
                  <a:pt x="98969" y="549910"/>
                </a:lnTo>
                <a:lnTo>
                  <a:pt x="93362" y="543560"/>
                </a:lnTo>
                <a:lnTo>
                  <a:pt x="87891" y="538480"/>
                </a:lnTo>
                <a:lnTo>
                  <a:pt x="82563" y="532130"/>
                </a:lnTo>
                <a:lnTo>
                  <a:pt x="77377" y="527050"/>
                </a:lnTo>
                <a:lnTo>
                  <a:pt x="72333" y="520700"/>
                </a:lnTo>
                <a:lnTo>
                  <a:pt x="49407" y="488950"/>
                </a:lnTo>
                <a:lnTo>
                  <a:pt x="37581" y="468630"/>
                </a:lnTo>
                <a:lnTo>
                  <a:pt x="33973" y="462280"/>
                </a:lnTo>
                <a:lnTo>
                  <a:pt x="30539" y="454660"/>
                </a:lnTo>
                <a:lnTo>
                  <a:pt x="27279" y="448310"/>
                </a:lnTo>
                <a:lnTo>
                  <a:pt x="24193" y="440690"/>
                </a:lnTo>
                <a:lnTo>
                  <a:pt x="21284" y="433070"/>
                </a:lnTo>
                <a:lnTo>
                  <a:pt x="18556" y="425450"/>
                </a:lnTo>
                <a:lnTo>
                  <a:pt x="16009" y="419100"/>
                </a:lnTo>
                <a:lnTo>
                  <a:pt x="6035" y="381000"/>
                </a:lnTo>
                <a:lnTo>
                  <a:pt x="768" y="341630"/>
                </a:lnTo>
                <a:lnTo>
                  <a:pt x="0" y="326390"/>
                </a:lnTo>
                <a:lnTo>
                  <a:pt x="0" y="311150"/>
                </a:lnTo>
                <a:lnTo>
                  <a:pt x="3357" y="271780"/>
                </a:lnTo>
                <a:lnTo>
                  <a:pt x="11461" y="233680"/>
                </a:lnTo>
                <a:lnTo>
                  <a:pt x="24193" y="196850"/>
                </a:lnTo>
                <a:lnTo>
                  <a:pt x="27279" y="189230"/>
                </a:lnTo>
                <a:lnTo>
                  <a:pt x="30539" y="181610"/>
                </a:lnTo>
                <a:lnTo>
                  <a:pt x="33973" y="175260"/>
                </a:lnTo>
                <a:lnTo>
                  <a:pt x="37581" y="167640"/>
                </a:lnTo>
                <a:lnTo>
                  <a:pt x="41358" y="161290"/>
                </a:lnTo>
                <a:lnTo>
                  <a:pt x="45300" y="154940"/>
                </a:lnTo>
                <a:lnTo>
                  <a:pt x="49407" y="147320"/>
                </a:lnTo>
                <a:lnTo>
                  <a:pt x="72333" y="115570"/>
                </a:lnTo>
                <a:lnTo>
                  <a:pt x="77377" y="110490"/>
                </a:lnTo>
                <a:lnTo>
                  <a:pt x="82563" y="104140"/>
                </a:lnTo>
                <a:lnTo>
                  <a:pt x="87891" y="99060"/>
                </a:lnTo>
                <a:lnTo>
                  <a:pt x="93362" y="92710"/>
                </a:lnTo>
                <a:lnTo>
                  <a:pt x="98969" y="87630"/>
                </a:lnTo>
                <a:lnTo>
                  <a:pt x="128911" y="62230"/>
                </a:lnTo>
                <a:lnTo>
                  <a:pt x="141715" y="53340"/>
                </a:lnTo>
                <a:lnTo>
                  <a:pt x="148282" y="48260"/>
                </a:lnTo>
                <a:lnTo>
                  <a:pt x="161711" y="40640"/>
                </a:lnTo>
                <a:lnTo>
                  <a:pt x="175528" y="33020"/>
                </a:lnTo>
                <a:lnTo>
                  <a:pt x="182563" y="30480"/>
                </a:lnTo>
                <a:lnTo>
                  <a:pt x="189681" y="26670"/>
                </a:lnTo>
                <a:lnTo>
                  <a:pt x="196881" y="24130"/>
                </a:lnTo>
                <a:lnTo>
                  <a:pt x="204155" y="20320"/>
                </a:lnTo>
                <a:lnTo>
                  <a:pt x="226365" y="12700"/>
                </a:lnTo>
                <a:lnTo>
                  <a:pt x="233889" y="11430"/>
                </a:lnTo>
                <a:lnTo>
                  <a:pt x="241459" y="8890"/>
                </a:lnTo>
                <a:lnTo>
                  <a:pt x="249076" y="7620"/>
                </a:lnTo>
                <a:lnTo>
                  <a:pt x="256740" y="5080"/>
                </a:lnTo>
                <a:lnTo>
                  <a:pt x="279929" y="1270"/>
                </a:lnTo>
                <a:lnTo>
                  <a:pt x="358053" y="1270"/>
                </a:lnTo>
                <a:lnTo>
                  <a:pt x="381242" y="5080"/>
                </a:lnTo>
                <a:lnTo>
                  <a:pt x="388906" y="7620"/>
                </a:lnTo>
                <a:lnTo>
                  <a:pt x="396523" y="8890"/>
                </a:lnTo>
                <a:lnTo>
                  <a:pt x="404093" y="11430"/>
                </a:lnTo>
                <a:lnTo>
                  <a:pt x="411617" y="12700"/>
                </a:lnTo>
                <a:lnTo>
                  <a:pt x="433827" y="20320"/>
                </a:lnTo>
                <a:lnTo>
                  <a:pt x="441100" y="24130"/>
                </a:lnTo>
                <a:lnTo>
                  <a:pt x="448301" y="26670"/>
                </a:lnTo>
                <a:lnTo>
                  <a:pt x="455419" y="30480"/>
                </a:lnTo>
                <a:lnTo>
                  <a:pt x="462454" y="33020"/>
                </a:lnTo>
                <a:lnTo>
                  <a:pt x="476271" y="40640"/>
                </a:lnTo>
                <a:lnTo>
                  <a:pt x="489700" y="48260"/>
                </a:lnTo>
                <a:lnTo>
                  <a:pt x="496266" y="53340"/>
                </a:lnTo>
                <a:lnTo>
                  <a:pt x="502726" y="57150"/>
                </a:lnTo>
                <a:lnTo>
                  <a:pt x="533277" y="82550"/>
                </a:lnTo>
                <a:lnTo>
                  <a:pt x="550091" y="99060"/>
                </a:lnTo>
                <a:lnTo>
                  <a:pt x="555419" y="104140"/>
                </a:lnTo>
                <a:lnTo>
                  <a:pt x="560605" y="110490"/>
                </a:lnTo>
                <a:lnTo>
                  <a:pt x="565649" y="115570"/>
                </a:lnTo>
                <a:lnTo>
                  <a:pt x="570544" y="121920"/>
                </a:lnTo>
                <a:lnTo>
                  <a:pt x="592682" y="154940"/>
                </a:lnTo>
                <a:lnTo>
                  <a:pt x="596624" y="161290"/>
                </a:lnTo>
                <a:lnTo>
                  <a:pt x="600401" y="167640"/>
                </a:lnTo>
                <a:lnTo>
                  <a:pt x="604009" y="175260"/>
                </a:lnTo>
                <a:lnTo>
                  <a:pt x="607443" y="181610"/>
                </a:lnTo>
                <a:lnTo>
                  <a:pt x="610703" y="189230"/>
                </a:lnTo>
                <a:lnTo>
                  <a:pt x="613789" y="196850"/>
                </a:lnTo>
                <a:lnTo>
                  <a:pt x="616698" y="203200"/>
                </a:lnTo>
                <a:lnTo>
                  <a:pt x="628516" y="241300"/>
                </a:lnTo>
                <a:lnTo>
                  <a:pt x="635679" y="279400"/>
                </a:lnTo>
                <a:lnTo>
                  <a:pt x="637982" y="311150"/>
                </a:lnTo>
                <a:lnTo>
                  <a:pt x="637982" y="326390"/>
                </a:lnTo>
                <a:lnTo>
                  <a:pt x="634625" y="365760"/>
                </a:lnTo>
                <a:lnTo>
                  <a:pt x="626521" y="403860"/>
                </a:lnTo>
                <a:lnTo>
                  <a:pt x="619426" y="425450"/>
                </a:lnTo>
                <a:lnTo>
                  <a:pt x="616698" y="433070"/>
                </a:lnTo>
                <a:lnTo>
                  <a:pt x="613789" y="440690"/>
                </a:lnTo>
                <a:lnTo>
                  <a:pt x="610703" y="448310"/>
                </a:lnTo>
                <a:lnTo>
                  <a:pt x="607443" y="454660"/>
                </a:lnTo>
                <a:lnTo>
                  <a:pt x="604009" y="462280"/>
                </a:lnTo>
                <a:lnTo>
                  <a:pt x="600401" y="468630"/>
                </a:lnTo>
                <a:lnTo>
                  <a:pt x="596624" y="476250"/>
                </a:lnTo>
                <a:lnTo>
                  <a:pt x="592682" y="482600"/>
                </a:lnTo>
                <a:lnTo>
                  <a:pt x="570544" y="514350"/>
                </a:lnTo>
                <a:lnTo>
                  <a:pt x="555419" y="532130"/>
                </a:lnTo>
                <a:lnTo>
                  <a:pt x="550091" y="538480"/>
                </a:lnTo>
                <a:lnTo>
                  <a:pt x="544620" y="543560"/>
                </a:lnTo>
                <a:lnTo>
                  <a:pt x="539013" y="549910"/>
                </a:lnTo>
                <a:lnTo>
                  <a:pt x="533277" y="554990"/>
                </a:lnTo>
                <a:lnTo>
                  <a:pt x="502726" y="579120"/>
                </a:lnTo>
                <a:lnTo>
                  <a:pt x="496266" y="584200"/>
                </a:lnTo>
                <a:lnTo>
                  <a:pt x="483035" y="591820"/>
                </a:lnTo>
                <a:lnTo>
                  <a:pt x="469408" y="599440"/>
                </a:lnTo>
                <a:lnTo>
                  <a:pt x="455419" y="607060"/>
                </a:lnTo>
                <a:lnTo>
                  <a:pt x="448301" y="609600"/>
                </a:lnTo>
                <a:lnTo>
                  <a:pt x="441100" y="613410"/>
                </a:lnTo>
                <a:lnTo>
                  <a:pt x="404093" y="626110"/>
                </a:lnTo>
                <a:lnTo>
                  <a:pt x="396523" y="627380"/>
                </a:lnTo>
                <a:lnTo>
                  <a:pt x="388906" y="629920"/>
                </a:lnTo>
                <a:lnTo>
                  <a:pt x="350267" y="636270"/>
                </a:lnTo>
                <a:close/>
              </a:path>
              <a:path w="638175" h="637540">
                <a:moveTo>
                  <a:pt x="334648" y="637540"/>
                </a:moveTo>
                <a:lnTo>
                  <a:pt x="303334" y="637540"/>
                </a:lnTo>
                <a:lnTo>
                  <a:pt x="295520" y="636270"/>
                </a:lnTo>
                <a:lnTo>
                  <a:pt x="342462" y="636270"/>
                </a:lnTo>
                <a:lnTo>
                  <a:pt x="334648" y="637540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3004577" y="5986538"/>
            <a:ext cx="412115" cy="491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50" spc="434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0</a:t>
            </a:r>
            <a:r>
              <a:rPr sz="3050" spc="-18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1</a:t>
            </a:r>
            <a:endParaRPr sz="305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2474915" y="5997194"/>
            <a:ext cx="412115" cy="491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50" spc="434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0</a:t>
            </a:r>
            <a:r>
              <a:rPr sz="3050" spc="-18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1</a:t>
            </a:r>
            <a:endParaRPr sz="305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980933" y="7723085"/>
            <a:ext cx="44069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spc="44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0</a:t>
            </a:r>
            <a:r>
              <a:rPr sz="3000" spc="80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2</a:t>
            </a:r>
            <a:endParaRPr sz="3000"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2462771" y="7735586"/>
            <a:ext cx="44069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spc="44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0</a:t>
            </a:r>
            <a:r>
              <a:rPr sz="3000" spc="80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2</a:t>
            </a:r>
            <a:endParaRPr sz="3000">
              <a:latin typeface="Arial Narrow" panose="020B0606020202030204"/>
              <a:cs typeface="Arial Narrow" panose="020B06060202020302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7a61220-d699-4978-9295-fd7e3added0d}"/>
  <p:tag name="TABLE_ENDDRAG_ORIGIN_RECT" val="1132*132"/>
  <p:tag name="TABLE_ENDDRAG_RECT" val="134*528*1132*13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1832</Words>
  <Application>WPS 演示</Application>
  <PresentationFormat>On-screen Show (4:3)</PresentationFormat>
  <Paragraphs>225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Microsoft JhengHei</vt:lpstr>
      <vt:lpstr>Arial</vt:lpstr>
      <vt:lpstr>Tahoma</vt:lpstr>
      <vt:lpstr>Arial Narrow</vt:lpstr>
      <vt:lpstr>Times New Roman</vt:lpstr>
      <vt:lpstr>Calibri</vt:lpstr>
      <vt:lpstr>微软雅黑</vt:lpstr>
      <vt:lpstr>Arial Unicode MS</vt:lpstr>
      <vt:lpstr>Office Theme</vt:lpstr>
      <vt:lpstr>毕业论⽂答辩</vt:lpstr>
      <vt:lpstr>BACKGROUND</vt:lpstr>
      <vt:lpstr>SIGNIFICANCE</vt:lpstr>
      <vt:lpstr>PowerPoint 演示文稿</vt:lpstr>
      <vt:lpstr>PowerPoint 演示文稿</vt:lpstr>
      <vt:lpstr>研 基 础</vt:lpstr>
      <vt:lpstr>FOUNDATION</vt:lpstr>
      <vt:lpstr>STATUS AND DEVELOPMENT</vt:lpstr>
      <vt:lpstr>A N D  D E  V E  L O  P M E  N T</vt:lpstr>
      <vt:lpstr>DATA ANALYSIS</vt:lpstr>
      <vt:lpstr>PowerPoint 演示文稿</vt:lpstr>
      <vt:lpstr>PowerPoint 演示文稿</vt:lpstr>
      <vt:lpstr>A C H I E V E M E N 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基于智能语音识别与分析的情绪管理系统</dc:title>
  <dc:creator/>
  <cp:lastModifiedBy>没</cp:lastModifiedBy>
  <cp:revision>2</cp:revision>
  <dcterms:created xsi:type="dcterms:W3CDTF">2021-05-22T12:06:36Z</dcterms:created>
  <dcterms:modified xsi:type="dcterms:W3CDTF">2021-05-22T12:24:58Z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26E5680037EC4D888750461FD6DC784B</vt:lpwstr>
  </property>
  <property fmtid="{D5CDD505-2E9C-101B-9397-08002B2CF9AE}" pid="3" name="KSOProductBuildVer">
    <vt:lpwstr>2052-11.1.0.10495</vt:lpwstr>
  </property>
</Properties>
</file>