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94660"/>
  </p:normalViewPr>
  <p:slideViewPr>
    <p:cSldViewPr snapToGrid="0">
      <p:cViewPr>
        <p:scale>
          <a:sx n="75" d="100"/>
          <a:sy n="75" d="100"/>
        </p:scale>
        <p:origin x="177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4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3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7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1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0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7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2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3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8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66210-D7C8-4A1C-B59E-033C29288170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iffplug/rxjava_and_sw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yale.edu/homes/perlis-alan/quot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4124" y="111048"/>
            <a:ext cx="9144000" cy="1880668"/>
          </a:xfrm>
        </p:spPr>
        <p:txBody>
          <a:bodyPr>
            <a:normAutofit/>
          </a:bodyPr>
          <a:lstStyle/>
          <a:p>
            <a:r>
              <a:rPr lang="en-US" dirty="0" err="1" smtClean="0"/>
              <a:t>RxJava</a:t>
            </a:r>
            <a:r>
              <a:rPr lang="en-US" dirty="0" smtClean="0"/>
              <a:t> and SWT:</a:t>
            </a:r>
            <a:br>
              <a:rPr lang="en-US" dirty="0" smtClean="0"/>
            </a:br>
            <a:r>
              <a:rPr lang="en-US" dirty="0" smtClean="0"/>
              <a:t>Out with Events, in with FRP</a:t>
            </a:r>
            <a:endParaRPr lang="en-US" dirty="0"/>
          </a:p>
        </p:txBody>
      </p:sp>
      <p:pic>
        <p:nvPicPr>
          <p:cNvPr id="1026" name="Picture 2" descr="Reactiv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673" y="2210028"/>
            <a:ext cx="2114088" cy="211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thub.com/diffplug/durian-swt/raw/master/durian-sw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723" y="1901487"/>
            <a:ext cx="2731162" cy="273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74124" y="4162588"/>
            <a:ext cx="9144000" cy="1880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hlinkClick r:id="rId4"/>
              </a:rPr>
              <a:t>https://github.com/diffplug/rxjava_and_swt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13739" y="3692323"/>
            <a:ext cx="9144000" cy="1880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Ned </a:t>
            </a:r>
            <a:r>
              <a:rPr lang="en-US" sz="4000" dirty="0" err="1" smtClean="0"/>
              <a:t>Twigg</a:t>
            </a:r>
            <a:endParaRPr lang="en-US" sz="4000" dirty="0" smtClean="0"/>
          </a:p>
          <a:p>
            <a:r>
              <a:rPr lang="en-US" sz="3200" dirty="0" smtClean="0"/>
              <a:t>All code examples available here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335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Functional Reactive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buzzword for event-driven programming</a:t>
            </a:r>
          </a:p>
          <a:p>
            <a:r>
              <a:rPr lang="en-US" dirty="0" smtClean="0"/>
              <a:t>But this time the events are COMPOSABLE</a:t>
            </a:r>
          </a:p>
          <a:p>
            <a:pPr lvl="1"/>
            <a:r>
              <a:rPr lang="en-US" u="sng" dirty="0" smtClean="0">
                <a:hlinkClick r:id="rId2"/>
              </a:rPr>
              <a:t>Epigrams in Programming</a:t>
            </a:r>
            <a:r>
              <a:rPr lang="en-US" dirty="0" smtClean="0"/>
              <a:t> #9 (Alan Perlis 1988, 30-50 years of experience)</a:t>
            </a:r>
          </a:p>
          <a:p>
            <a:pPr lvl="1"/>
            <a:r>
              <a:rPr lang="en-US" sz="3600" dirty="0"/>
              <a:t>It is better to have 100 functions operate on one data structure than 10 functions on 10 data structures</a:t>
            </a:r>
            <a:r>
              <a:rPr lang="en-US" sz="3600" dirty="0" smtClean="0"/>
              <a:t>.</a:t>
            </a:r>
          </a:p>
          <a:p>
            <a:r>
              <a:rPr lang="en-US" sz="3200" dirty="0" smtClean="0"/>
              <a:t>SWT – ~30 event / listener pairs, 0 methods</a:t>
            </a:r>
          </a:p>
          <a:p>
            <a:r>
              <a:rPr lang="en-US" sz="3200" dirty="0" err="1" smtClean="0"/>
              <a:t>RxJava</a:t>
            </a:r>
            <a:r>
              <a:rPr lang="en-US" sz="3200" dirty="0" smtClean="0"/>
              <a:t> – 1 event / listener pair, gazillion methods</a:t>
            </a:r>
            <a:endParaRPr lang="en-US" sz="3200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68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</a:t>
            </a:r>
            <a:r>
              <a:rPr lang="en-US" dirty="0" err="1" smtClean="0"/>
              <a:t>RxJava</a:t>
            </a:r>
            <a:r>
              <a:rPr lang="en-US" dirty="0" smtClean="0"/>
              <a:t> more “</a:t>
            </a:r>
            <a:r>
              <a:rPr lang="en-US" dirty="0" err="1" smtClean="0"/>
              <a:t>composable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533"/>
            <a:ext cx="10515600" cy="466143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SWT, we add an event handler like this: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RxJava</a:t>
            </a:r>
            <a:r>
              <a:rPr lang="en-US" dirty="0" smtClean="0"/>
              <a:t>, we add an event handler like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Observable is a pipe we can filter, map, and more!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09" y="1981199"/>
            <a:ext cx="6614758" cy="1161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309" y="3908149"/>
            <a:ext cx="10440858" cy="14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4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good is a pipe?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560" t="32930" r="11137" b="41269"/>
          <a:stretch/>
        </p:blipFill>
        <p:spPr>
          <a:xfrm>
            <a:off x="413466" y="2390328"/>
            <a:ext cx="4753155" cy="5693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4948" r="17634" b="31718"/>
          <a:stretch/>
        </p:blipFill>
        <p:spPr>
          <a:xfrm>
            <a:off x="5739771" y="2345016"/>
            <a:ext cx="5614029" cy="569343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515533"/>
            <a:ext cx="10515600" cy="4661430"/>
          </a:xfrm>
        </p:spPr>
        <p:txBody>
          <a:bodyPr>
            <a:normAutofit/>
          </a:bodyPr>
          <a:lstStyle/>
          <a:p>
            <a:r>
              <a:rPr lang="en-US" dirty="0" smtClean="0"/>
              <a:t>Event callbacks and event streams are the same</a:t>
            </a:r>
          </a:p>
          <a:p>
            <a:pPr lvl="1"/>
            <a:r>
              <a:rPr lang="en-US" dirty="0" smtClean="0"/>
              <a:t>every if statement = filter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every new value = map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 keypress will cause a cascade of actions across your program</a:t>
            </a:r>
          </a:p>
          <a:p>
            <a:pPr lvl="1"/>
            <a:r>
              <a:rPr lang="en-US" dirty="0" smtClean="0"/>
              <a:t>With Events, that cascade flows through ad-hoc function calls</a:t>
            </a:r>
          </a:p>
          <a:p>
            <a:pPr lvl="1"/>
            <a:r>
              <a:rPr lang="en-US" dirty="0" smtClean="0"/>
              <a:t>With Observables, that cascade is </a:t>
            </a:r>
            <a:r>
              <a:rPr lang="en-US" i="1" dirty="0" smtClean="0"/>
              <a:t>explicitly modeled </a:t>
            </a:r>
            <a:r>
              <a:rPr lang="en-US" dirty="0" smtClean="0"/>
              <a:t>and comes with batteries</a:t>
            </a:r>
          </a:p>
          <a:p>
            <a:pPr lvl="2"/>
            <a:r>
              <a:rPr lang="en-US" dirty="0" smtClean="0"/>
              <a:t>Especially for time – </a:t>
            </a:r>
            <a:r>
              <a:rPr lang="en-US" dirty="0" err="1" smtClean="0"/>
              <a:t>debounce</a:t>
            </a:r>
            <a:r>
              <a:rPr lang="en-US" dirty="0" smtClean="0"/>
              <a:t>, sample, throttle, etc.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75315" r="6302"/>
          <a:stretch/>
        </p:blipFill>
        <p:spPr>
          <a:xfrm>
            <a:off x="5838196" y="3741211"/>
            <a:ext cx="5515604" cy="5201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66" y="3682893"/>
            <a:ext cx="5125611" cy="57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4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94409" y="963933"/>
            <a:ext cx="5896482" cy="5114702"/>
            <a:chOff x="6161809" y="1427414"/>
            <a:chExt cx="5896482" cy="511470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1809" y="2787406"/>
              <a:ext cx="5896482" cy="375471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1809" y="1427414"/>
              <a:ext cx="3858502" cy="1060448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6353568" y="784387"/>
            <a:ext cx="6299865" cy="5054556"/>
            <a:chOff x="346468" y="1427414"/>
            <a:chExt cx="6299865" cy="505455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935" y="2249987"/>
              <a:ext cx="5538741" cy="1390680"/>
            </a:xfrm>
            <a:prstGeom prst="rect">
              <a:avLst/>
            </a:prstGeom>
          </p:spPr>
        </p:pic>
        <p:sp>
          <p:nvSpPr>
            <p:cNvPr id="10" name="Title 1"/>
            <p:cNvSpPr txBox="1">
              <a:spLocks/>
            </p:cNvSpPr>
            <p:nvPr/>
          </p:nvSpPr>
          <p:spPr>
            <a:xfrm>
              <a:off x="346468" y="1427414"/>
              <a:ext cx="6291398" cy="115548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dirty="0" smtClean="0"/>
                <a:t>Events – nested calls</a:t>
              </a:r>
              <a:endParaRPr lang="en-US" sz="24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6468" y="4463240"/>
              <a:ext cx="5458938" cy="2018730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54935" y="3736410"/>
              <a:ext cx="6291398" cy="1302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dirty="0" smtClean="0"/>
                <a:t>Observable – </a:t>
              </a:r>
              <a:r>
                <a:rPr lang="en-US" sz="2400" b="1" i="1" dirty="0" smtClean="0"/>
                <a:t>decouples</a:t>
              </a:r>
              <a:r>
                <a:rPr lang="en-US" sz="2400" dirty="0" smtClean="0"/>
                <a:t> the event’s </a:t>
              </a:r>
              <a:r>
                <a:rPr lang="en-US" sz="2400" b="1" i="1" dirty="0" smtClean="0"/>
                <a:t>source</a:t>
              </a:r>
            </a:p>
            <a:p>
              <a:r>
                <a:rPr lang="en-US" sz="2400" dirty="0" smtClean="0"/>
                <a:t>                                                   from its </a:t>
              </a:r>
              <a:r>
                <a:rPr lang="en-US" sz="2400" b="1" i="1" dirty="0" smtClean="0"/>
                <a:t>effects </a:t>
              </a:r>
              <a:endParaRPr lang="en-US" sz="24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035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992" y="365125"/>
            <a:ext cx="2876550" cy="1228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17" y="1936754"/>
            <a:ext cx="4838700" cy="476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624" y="3403600"/>
            <a:ext cx="4676775" cy="314325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85627" y="1235977"/>
            <a:ext cx="6291398" cy="115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Events – nested calls</a:t>
            </a:r>
            <a:endParaRPr lang="en-US" sz="24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a smidge harder…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22334" y="2445180"/>
            <a:ext cx="6291398" cy="1302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Observable – </a:t>
            </a:r>
            <a:r>
              <a:rPr lang="en-US" sz="2400" b="1" i="1" dirty="0" smtClean="0"/>
              <a:t>decouples</a:t>
            </a:r>
            <a:r>
              <a:rPr lang="en-US" sz="2400" dirty="0" smtClean="0"/>
              <a:t> the event’s </a:t>
            </a:r>
            <a:r>
              <a:rPr lang="en-US" sz="2400" b="1" i="1" dirty="0" smtClean="0"/>
              <a:t>source</a:t>
            </a:r>
          </a:p>
          <a:p>
            <a:r>
              <a:rPr lang="en-US" sz="2400" dirty="0" smtClean="0"/>
              <a:t>                                                   from its </a:t>
            </a:r>
            <a:r>
              <a:rPr lang="en-US" sz="2400" b="1" i="1" dirty="0" smtClean="0"/>
              <a:t>effects 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3417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to come, pending time from dry runs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Either&lt;Value, Exception&gt; vs handling them directly</a:t>
            </a:r>
          </a:p>
          <a:p>
            <a:r>
              <a:rPr lang="en-US" dirty="0" smtClean="0"/>
              <a:t>Non-SWT thread issues (stock picker example)</a:t>
            </a:r>
          </a:p>
          <a:p>
            <a:pPr lvl="1"/>
            <a:r>
              <a:rPr lang="en-US" dirty="0" err="1" smtClean="0"/>
              <a:t>SwtExec.async</a:t>
            </a:r>
            <a:r>
              <a:rPr lang="en-US" dirty="0" smtClean="0"/>
              <a:t>().</a:t>
            </a:r>
            <a:r>
              <a:rPr lang="en-US" dirty="0" err="1" smtClean="0"/>
              <a:t>guardOn</a:t>
            </a:r>
            <a:r>
              <a:rPr lang="en-US" dirty="0" smtClean="0"/>
              <a:t>(widget).</a:t>
            </a:r>
            <a:r>
              <a:rPr lang="en-US" dirty="0" err="1" smtClean="0"/>
              <a:t>subscribeTo</a:t>
            </a:r>
            <a:r>
              <a:rPr lang="en-US" dirty="0" smtClean="0"/>
              <a:t>(</a:t>
            </a:r>
            <a:r>
              <a:rPr lang="en-US" dirty="0" err="1" smtClean="0"/>
              <a:t>rxValue</a:t>
            </a:r>
            <a:r>
              <a:rPr lang="en-US" dirty="0" smtClean="0"/>
              <a:t>, action);</a:t>
            </a:r>
          </a:p>
          <a:p>
            <a:r>
              <a:rPr lang="en-US" dirty="0" smtClean="0"/>
              <a:t>Tour-de-force colored stock picker example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212" y="4029075"/>
            <a:ext cx="23907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5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271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RxJava and SWT: Out with Events, in with FRP</vt:lpstr>
      <vt:lpstr>What is Functional Reactive Programming</vt:lpstr>
      <vt:lpstr>What makes RxJava more “composable”?</vt:lpstr>
      <vt:lpstr>What good is a pipe?</vt:lpstr>
      <vt:lpstr>PowerPoint Presentation</vt:lpstr>
      <vt:lpstr>Just a smidge harder…</vt:lpstr>
      <vt:lpstr>Still to come, pending time from dry runs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 goodbye to “Widget is disposed” with RxJava and SWT</dc:title>
  <dc:creator>ned.twigg@diffplug.com</dc:creator>
  <cp:lastModifiedBy>ned.twigg@diffplug.com</cp:lastModifiedBy>
  <cp:revision>22</cp:revision>
  <dcterms:created xsi:type="dcterms:W3CDTF">2015-11-20T02:34:34Z</dcterms:created>
  <dcterms:modified xsi:type="dcterms:W3CDTF">2015-11-22T15:21:49Z</dcterms:modified>
</cp:coreProperties>
</file>