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9" r:id="rId4"/>
    <p:sldId id="260" r:id="rId5"/>
    <p:sldId id="272" r:id="rId6"/>
    <p:sldId id="258" r:id="rId7"/>
    <p:sldId id="257" r:id="rId8"/>
    <p:sldId id="261" r:id="rId9"/>
    <p:sldId id="265" r:id="rId10"/>
    <p:sldId id="267" r:id="rId11"/>
    <p:sldId id="271" r:id="rId12"/>
    <p:sldId id="274" r:id="rId13"/>
    <p:sldId id="277" r:id="rId14"/>
    <p:sldId id="278" r:id="rId15"/>
    <p:sldId id="273" r:id="rId16"/>
    <p:sldId id="275" r:id="rId17"/>
    <p:sldId id="27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6867B2-0DEA-4D25-8353-E0164F4D0E28}">
          <p14:sldIdLst>
            <p14:sldId id="256"/>
            <p14:sldId id="259"/>
            <p14:sldId id="260"/>
            <p14:sldId id="272"/>
            <p14:sldId id="258"/>
            <p14:sldId id="257"/>
            <p14:sldId id="261"/>
            <p14:sldId id="265"/>
            <p14:sldId id="267"/>
            <p14:sldId id="271"/>
            <p14:sldId id="274"/>
            <p14:sldId id="277"/>
            <p14:sldId id="278"/>
            <p14:sldId id="273"/>
            <p14:sldId id="275"/>
            <p14:sldId id="279"/>
          </p14:sldIdLst>
        </p14:section>
        <p14:section name="Untitled Section" id="{18A87793-DF3C-4B09-80F5-87DE64EAF1E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9" autoAdjust="0"/>
    <p:restoredTop sz="95366" autoAdjust="0"/>
  </p:normalViewPr>
  <p:slideViewPr>
    <p:cSldViewPr snapToGrid="0">
      <p:cViewPr varScale="1">
        <p:scale>
          <a:sx n="78" d="100"/>
          <a:sy n="78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37AE-0C09-4D9D-8D29-89FFB766DE8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8633-4DF3-46B2-AAC6-AA6E1B5E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8633-4DF3-46B2-AAC6-AA6E1B5E5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58633-4DF3-46B2-AAC6-AA6E1B5E5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0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55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9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2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F642DA6E-6CD9-7C41-9FD8-01D28C61CA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3/8/2016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E3CCD67-A99C-7B4C-9065-78DD3F0821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ffplug/rxjava_and_sw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diffplug.com/open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@diffplug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yale.edu/homes/perlis-alan/qu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221002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190148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4124" y="4614320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4"/>
              </a:rPr>
              <a:t>https://github.com/diffplug/rxjava_and_swt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4117376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4000" dirty="0" smtClean="0"/>
              <a:t>Twitter @</a:t>
            </a:r>
            <a:r>
              <a:rPr lang="en-US" sz="4000" dirty="0" err="1" smtClean="0"/>
              <a:t>nedtwigg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5" t="7464" r="36156" b="2435"/>
          <a:stretch/>
        </p:blipFill>
        <p:spPr>
          <a:xfrm>
            <a:off x="9655378" y="434219"/>
            <a:ext cx="1698422" cy="16508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000474"/>
            <a:ext cx="665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 </a:t>
            </a: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Adds the given listener to the color </a:t>
            </a:r>
            <a:r>
              <a:rPr lang="en-US" dirty="0" smtClean="0">
                <a:solidFill>
                  <a:srgbClr val="3F5FBF"/>
                </a:solidFill>
                <a:latin typeface="Consolas" panose="020B0609020204030204" pitchFamily="49" charset="0"/>
              </a:rPr>
              <a:t>canvas. */</a:t>
            </a:r>
          </a:p>
          <a:p>
            <a:r>
              <a:rPr lang="nb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addListener(</a:t>
            </a:r>
            <a:r>
              <a:rPr lang="nb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eventType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, Listener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/** Converts a coordinate to an RGB value.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RGB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731998"/>
            <a:ext cx="64885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RGB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handle(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addMouseMoveListener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addMouseDownListener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1927" y="3745345"/>
            <a:ext cx="400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rxMouseMove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Observable&lt;RGB&gt;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rxMouseDown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7"/>
          <p:cNvSpPr>
            <a:spLocks noGrp="1"/>
          </p:cNvSpPr>
          <p:nvPr>
            <p:ph type="title"/>
          </p:nvPr>
        </p:nvSpPr>
        <p:spPr>
          <a:xfrm>
            <a:off x="838200" y="-266217"/>
            <a:ext cx="10515600" cy="1956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Expose SWT Listeners</a:t>
            </a:r>
            <a:endParaRPr lang="en-US" sz="2800" dirty="0">
              <a:latin typeface="+mn-lt"/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838200" y="2563887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Create yet another event pair</a:t>
            </a:r>
            <a:endParaRPr lang="en-US" sz="2800" dirty="0">
              <a:latin typeface="+mn-lt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7494918" y="2596164"/>
            <a:ext cx="10515600" cy="1956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+mn-lt"/>
              </a:rPr>
              <a:t>RxJava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4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errors (that you thought of)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" y="1522555"/>
            <a:ext cx="3858502" cy="1060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01" y="1382209"/>
            <a:ext cx="5944432" cy="209311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37639"/>
              </p:ext>
            </p:extLst>
          </p:nvPr>
        </p:nvGraphicFramePr>
        <p:xfrm>
          <a:off x="441960" y="4199501"/>
          <a:ext cx="11088036" cy="260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tmap Image" r:id="rId6" imgW="6751440" imgH="1585080" progId="Paint.Picture">
                  <p:embed/>
                </p:oleObj>
              </mc:Choice>
              <mc:Fallback>
                <p:oleObj name="Bitmap Image" r:id="rId6" imgW="6751440" imgH="1585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" y="4199501"/>
                        <a:ext cx="11088036" cy="260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" y="3596639"/>
            <a:ext cx="10911840" cy="2580323"/>
          </a:xfrm>
        </p:spPr>
        <p:txBody>
          <a:bodyPr/>
          <a:lstStyle/>
          <a:p>
            <a:r>
              <a:rPr lang="en-US" dirty="0" smtClean="0"/>
              <a:t>Either&lt;Value, </a:t>
            </a:r>
            <a:r>
              <a:rPr lang="en-US" dirty="0" err="1" smtClean="0"/>
              <a:t>Throwable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47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(that you didn’t think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code makes it easy to swallow errors</a:t>
            </a:r>
          </a:p>
          <a:p>
            <a:r>
              <a:rPr lang="en-US" dirty="0" smtClean="0"/>
              <a:t>It’s a big problem with Observables and Futures</a:t>
            </a:r>
          </a:p>
          <a:p>
            <a:r>
              <a:rPr lang="en-US" dirty="0" smtClean="0"/>
              <a:t>Too easy to subscribe to values, and forget to subscribe to errors</a:t>
            </a:r>
          </a:p>
          <a:p>
            <a:r>
              <a:rPr lang="en-US" dirty="0" smtClean="0"/>
              <a:t>Current behavior is “swallow by default”</a:t>
            </a:r>
          </a:p>
          <a:p>
            <a:r>
              <a:rPr lang="en-US" dirty="0" smtClean="0"/>
              <a:t>Log by default is much better…</a:t>
            </a:r>
          </a:p>
        </p:txBody>
      </p:sp>
    </p:spTree>
    <p:extLst>
      <p:ext uri="{BB962C8B-B14F-4D97-AF65-F5344CB8AC3E}">
        <p14:creationId xmlns:p14="http://schemas.microsoft.com/office/powerpoint/2010/main" val="12498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Durian – no deps</a:t>
            </a:r>
          </a:p>
          <a:p>
            <a:pPr lvl="1"/>
            <a:r>
              <a:rPr lang="en-US" dirty="0" smtClean="0"/>
              <a:t>Box -&gt; a value you can get() and set()</a:t>
            </a:r>
          </a:p>
          <a:p>
            <a:pPr lvl="1"/>
            <a:r>
              <a:rPr lang="en-US" dirty="0" smtClean="0"/>
              <a:t>Either</a:t>
            </a:r>
          </a:p>
          <a:p>
            <a:r>
              <a:rPr lang="en-US" dirty="0" err="1" smtClean="0"/>
              <a:t>DurianRx</a:t>
            </a:r>
            <a:r>
              <a:rPr lang="en-US" dirty="0" smtClean="0"/>
              <a:t> – requires Durian and Guava (but we’re removing Guava)</a:t>
            </a:r>
          </a:p>
          <a:p>
            <a:pPr lvl="1"/>
            <a:r>
              <a:rPr lang="en-US" dirty="0" err="1" smtClean="0"/>
              <a:t>RxBox</a:t>
            </a:r>
            <a:r>
              <a:rPr lang="en-US" dirty="0" smtClean="0"/>
              <a:t> -&gt; a value you can get(), set(), and subscribe </a:t>
            </a:r>
            <a:r>
              <a:rPr lang="en-US" dirty="0" smtClean="0"/>
              <a:t>to</a:t>
            </a:r>
            <a:endParaRPr lang="en-US" dirty="0" smtClean="0"/>
          </a:p>
          <a:p>
            <a:pPr lvl="1"/>
            <a:r>
              <a:rPr lang="en-US" dirty="0" err="1" smtClean="0"/>
              <a:t>Rx.subscribe</a:t>
            </a:r>
            <a:r>
              <a:rPr lang="en-US" dirty="0" smtClean="0"/>
              <a:t>(Observable/</a:t>
            </a:r>
            <a:r>
              <a:rPr lang="en-US" dirty="0" err="1" smtClean="0"/>
              <a:t>CompletionStage</a:t>
            </a:r>
            <a:r>
              <a:rPr lang="en-US" dirty="0" smtClean="0"/>
              <a:t>/</a:t>
            </a:r>
            <a:r>
              <a:rPr lang="en-US" dirty="0" err="1" smtClean="0"/>
              <a:t>ListenableFuture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DurianSwt</a:t>
            </a:r>
            <a:r>
              <a:rPr lang="en-US" dirty="0" smtClean="0"/>
              <a:t> – requires the above and SWT / </a:t>
            </a:r>
            <a:r>
              <a:rPr lang="en-US" dirty="0" err="1" smtClean="0"/>
              <a:t>JFace</a:t>
            </a:r>
            <a:endParaRPr lang="en-US" dirty="0" smtClean="0"/>
          </a:p>
          <a:p>
            <a:pPr lvl="1"/>
            <a:r>
              <a:rPr lang="en-US" dirty="0" err="1" smtClean="0"/>
              <a:t>SwtRx.addListener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().subscribe()</a:t>
            </a:r>
          </a:p>
          <a:p>
            <a:pPr lvl="1"/>
            <a:r>
              <a:rPr lang="en-US" dirty="0" err="1" smtClean="0"/>
              <a:t>InteractiveTest.testCmp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8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Futures to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future returns either a value or an exception</a:t>
            </a:r>
          </a:p>
          <a:p>
            <a:pPr lvl="1"/>
            <a:r>
              <a:rPr lang="en-US" dirty="0" smtClean="0"/>
              <a:t>Value         -&gt; </a:t>
            </a:r>
            <a:r>
              <a:rPr lang="en-US" dirty="0" err="1" smtClean="0"/>
              <a:t>onValue</a:t>
            </a:r>
            <a:r>
              <a:rPr lang="en-US" dirty="0" smtClean="0"/>
              <a:t>(), </a:t>
            </a:r>
            <a:r>
              <a:rPr lang="en-US" dirty="0" err="1" smtClean="0"/>
              <a:t>onCompleted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Exception -&gt; </a:t>
            </a:r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It makes sense to use the same subscription and error-handling policies for all </a:t>
            </a:r>
            <a:r>
              <a:rPr lang="en-US" dirty="0" err="1" smtClean="0"/>
              <a:t>async</a:t>
            </a:r>
            <a:r>
              <a:rPr lang="en-US" dirty="0" smtClean="0"/>
              <a:t> code.</a:t>
            </a:r>
          </a:p>
          <a:p>
            <a:r>
              <a:rPr lang="en-US" dirty="0" err="1" smtClean="0"/>
              <a:t>Rx.subscribe</a:t>
            </a:r>
            <a:r>
              <a:rPr lang="en-US" dirty="0" smtClean="0"/>
              <a:t>(Future or Observable, </a:t>
            </a:r>
            <a:r>
              <a:rPr lang="en-US" dirty="0" err="1" smtClean="0"/>
              <a:t>onValue</a:t>
            </a:r>
            <a:r>
              <a:rPr lang="en-US" dirty="0" smtClean="0"/>
              <a:t> -&gt; </a:t>
            </a:r>
            <a:r>
              <a:rPr lang="en-US" dirty="0" err="1" smtClean="0"/>
              <a:t>doSomething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Automatically logs all exceptions.</a:t>
            </a:r>
          </a:p>
          <a:p>
            <a:r>
              <a:rPr lang="en-US" dirty="0" smtClean="0"/>
              <a:t>If you set a magic system property, it will record the </a:t>
            </a:r>
            <a:r>
              <a:rPr lang="en-US" dirty="0" err="1" smtClean="0"/>
              <a:t>stacktrace</a:t>
            </a:r>
            <a:r>
              <a:rPr lang="en-US" dirty="0" smtClean="0"/>
              <a:t> </a:t>
            </a:r>
            <a:r>
              <a:rPr lang="en-US" b="1" dirty="0" smtClean="0"/>
              <a:t>at the time of subscription</a:t>
            </a:r>
            <a:r>
              <a:rPr lang="en-US" dirty="0" smtClean="0"/>
              <a:t>, and decorate any exceptions with their source</a:t>
            </a:r>
          </a:p>
          <a:p>
            <a:pPr lvl="1"/>
            <a:r>
              <a:rPr lang="en-US" dirty="0" err="1"/>
              <a:t>durian.plugins.com.diffplug.common.rx.RxTracingPolicy</a:t>
            </a:r>
            <a:r>
              <a:rPr lang="en-US" dirty="0"/>
              <a:t>=</a:t>
            </a:r>
            <a:r>
              <a:rPr lang="en-US" dirty="0" err="1"/>
              <a:t>com.diffplug.common.rx.RxTracingPolicy$LogSubscriptionTrace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SwtExec.async</a:t>
            </a:r>
            <a:r>
              <a:rPr lang="en-US" dirty="0" smtClean="0"/>
              <a:t>() -&gt; </a:t>
            </a:r>
            <a:r>
              <a:rPr lang="en-US" dirty="0" err="1" smtClean="0"/>
              <a:t>Display.asyncExec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SwtExec.blocking</a:t>
            </a:r>
            <a:r>
              <a:rPr lang="en-US" dirty="0" smtClean="0"/>
              <a:t>() -&gt; </a:t>
            </a:r>
            <a:r>
              <a:rPr lang="en-US" dirty="0" err="1" smtClean="0"/>
              <a:t>Display.syncExec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SwtExec.immediate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SwtExec.async</a:t>
            </a:r>
            <a:r>
              <a:rPr lang="en-US" dirty="0" smtClean="0"/>
              <a:t>().</a:t>
            </a:r>
            <a:r>
              <a:rPr lang="en-US" dirty="0" err="1" smtClean="0"/>
              <a:t>guardOn</a:t>
            </a:r>
            <a:r>
              <a:rPr lang="en-US" dirty="0" smtClean="0"/>
              <a:t>(control</a:t>
            </a:r>
            <a:r>
              <a:rPr lang="en-US" dirty="0" smtClean="0"/>
              <a:t>).</a:t>
            </a:r>
            <a:r>
              <a:rPr lang="en-US" dirty="0" smtClean="0"/>
              <a:t>subscribe(Observable, Callback)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186" y="3429995"/>
            <a:ext cx="7981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.getThread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.asyncExec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InteractiveTest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836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Ideally, all UI is tested with UI automation.</a:t>
            </a:r>
          </a:p>
          <a:p>
            <a:r>
              <a:rPr lang="en-US" dirty="0" smtClean="0"/>
              <a:t>Practically, most UIs don’t have tests and are buggy.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Middle ground is a user-in-the-loop test suite, which can run on a headless server to make sure the tests still work for the user.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interactiveTest</a:t>
            </a:r>
            <a:r>
              <a:rPr lang="en-US" dirty="0"/>
              <a:t> </a:t>
            </a:r>
            <a:r>
              <a:rPr lang="en-US" dirty="0" smtClean="0"/>
              <a:t>  - runs interactive tests and prompts user</a:t>
            </a:r>
          </a:p>
          <a:p>
            <a:pPr lvl="1"/>
            <a:r>
              <a:rPr lang="en-US" dirty="0" err="1" smtClean="0"/>
              <a:t>gradlew</a:t>
            </a:r>
            <a:r>
              <a:rPr lang="en-US" dirty="0" smtClean="0"/>
              <a:t> </a:t>
            </a:r>
            <a:r>
              <a:rPr lang="en-US" dirty="0" err="1" smtClean="0"/>
              <a:t>headlessTest</a:t>
            </a:r>
            <a:r>
              <a:rPr lang="en-US" dirty="0" smtClean="0"/>
              <a:t>      - runs interactive tests for 500ms each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306"/>
            <a:ext cx="8903322" cy="25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-957" b="-957"/>
          <a:stretch/>
        </p:blipFill>
        <p:spPr>
          <a:xfrm rot="20862665">
            <a:off x="-3797211" y="945332"/>
            <a:ext cx="20738979" cy="5072844"/>
          </a:xfrm>
          <a:prstGeom prst="rect">
            <a:avLst/>
          </a:prstGeom>
          <a:effectLst>
            <a:glow rad="63500">
              <a:schemeClr val="bg1">
                <a:alpha val="19000"/>
              </a:schemeClr>
            </a:glow>
            <a:softEdge rad="12700"/>
          </a:effectLst>
        </p:spPr>
      </p:pic>
      <p:sp>
        <p:nvSpPr>
          <p:cNvPr id="39" name="Title 3"/>
          <p:cNvSpPr txBox="1">
            <a:spLocks/>
          </p:cNvSpPr>
          <p:nvPr/>
        </p:nvSpPr>
        <p:spPr>
          <a:xfrm>
            <a:off x="3859451" y="1473200"/>
            <a:ext cx="4168299" cy="433493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CA" sz="39999" b="1" dirty="0">
              <a:solidFill>
                <a:srgbClr val="7F7F7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03" y="309930"/>
            <a:ext cx="2840492" cy="694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1442" y="1581871"/>
            <a:ext cx="5399491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the Sessions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631" y="2885023"/>
            <a:ext cx="8875058" cy="748988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4267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 and vote at </a:t>
            </a:r>
            <a:r>
              <a:rPr lang="en-CA" sz="4267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eclipsecon.org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6888" y="4404333"/>
            <a:ext cx="2021707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6983" y="4404333"/>
            <a:ext cx="2569934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9541" y="4435160"/>
            <a:ext cx="1005403" cy="1897892"/>
          </a:xfrm>
          <a:prstGeom prst="rect">
            <a:avLst/>
          </a:prstGeom>
          <a:noFill/>
          <a:effectLst>
            <a:outerShdw blurRad="63500" dist="25400" dir="3600000" algn="ctr" rotWithShape="0">
              <a:schemeClr val="tx1">
                <a:alpha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pPr defTabSz="609585"/>
            <a:r>
              <a:rPr lang="en-CA" sz="11733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" name="Title 1">
            <a:hlinkClick r:id="rId6"/>
          </p:cNvPr>
          <p:cNvSpPr txBox="1">
            <a:spLocks/>
          </p:cNvSpPr>
          <p:nvPr/>
        </p:nvSpPr>
        <p:spPr>
          <a:xfrm>
            <a:off x="0" y="-43470"/>
            <a:ext cx="4673599" cy="1384590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Code available at</a:t>
            </a:r>
          </a:p>
          <a:p>
            <a:r>
              <a:rPr lang="en-US" dirty="0" smtClean="0">
                <a:hlinkClick r:id="rId7"/>
              </a:rPr>
              <a:t>diffplug.com/</a:t>
            </a:r>
            <a:r>
              <a:rPr lang="en-US" dirty="0" err="1" smtClean="0">
                <a:hlinkClick r:id="rId7"/>
              </a:rPr>
              <a:t>opensource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updates by following </a:t>
            </a:r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diffplug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buzzword for event-driven programming</a:t>
            </a:r>
          </a:p>
          <a:p>
            <a:r>
              <a:rPr lang="en-US" dirty="0" smtClean="0"/>
              <a:t>Except the events live inside a pipe that models time explicitly</a:t>
            </a:r>
          </a:p>
          <a:p>
            <a:r>
              <a:rPr lang="en-US" u="sng" dirty="0" smtClean="0">
                <a:hlinkClick r:id="rId2"/>
              </a:rPr>
              <a:t>Epigrams in Programming</a:t>
            </a:r>
            <a:r>
              <a:rPr lang="en-US" dirty="0" smtClean="0"/>
              <a:t> #9 (Alan Perlis 1988, 30-50 years of experience)</a:t>
            </a:r>
          </a:p>
          <a:p>
            <a:pPr lvl="1"/>
            <a:r>
              <a:rPr lang="en-US" sz="3600" dirty="0"/>
              <a:t>It is better to have 100 functions operate on one data structure than 10 functions on 10 data structures</a:t>
            </a:r>
            <a:r>
              <a:rPr lang="en-US" sz="3600" dirty="0" smtClean="0"/>
              <a:t>.</a:t>
            </a:r>
          </a:p>
          <a:p>
            <a:r>
              <a:rPr lang="en-US" sz="3200" dirty="0" smtClean="0"/>
              <a:t>SWT – ~30 event / listener pairs, 0 methods</a:t>
            </a:r>
          </a:p>
          <a:p>
            <a:r>
              <a:rPr lang="en-US" sz="3200" dirty="0" err="1" smtClean="0"/>
              <a:t>RxJava</a:t>
            </a:r>
            <a:r>
              <a:rPr lang="en-US" sz="3200" dirty="0" smtClean="0"/>
              <a:t> – 1 event / listener pair, gazillion methods</a:t>
            </a:r>
            <a:endParaRPr lang="en-US" sz="3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RxJava</a:t>
            </a:r>
            <a:r>
              <a:rPr lang="en-US" dirty="0" smtClean="0"/>
              <a:t> more “</a:t>
            </a:r>
            <a:r>
              <a:rPr lang="en-US" dirty="0" err="1" smtClean="0"/>
              <a:t>composable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SWT, we add an event handler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RxJava</a:t>
            </a:r>
            <a:r>
              <a:rPr lang="en-US" dirty="0" smtClean="0"/>
              <a:t>, we add an event handler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Observable is a pipe we can filter, map, and more!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309" y="1890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308" y="3852537"/>
            <a:ext cx="93444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Observable&lt;Event&gt;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SwtRx.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widget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SWT.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KeyDown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this is our chance to react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“Observable”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0240" cy="4351338"/>
          </a:xfrm>
        </p:spPr>
        <p:txBody>
          <a:bodyPr/>
          <a:lstStyle/>
          <a:p>
            <a:r>
              <a:rPr lang="en-US" dirty="0" smtClean="0"/>
              <a:t>You can subscribe an Observer&lt;T&gt; with these methods: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5947" y="1690688"/>
            <a:ext cx="4780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Observer&lt;T&gt;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6" name="Picture 2" descr="http://reactivex.io/documentation/operators/images/S.PublishSub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3" y="3430736"/>
            <a:ext cx="5084307" cy="32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activex.io/documentation/operators/images/S.PublishSubject.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65" y="3361692"/>
            <a:ext cx="5327650" cy="32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pipe?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Event callbacks and event streams are the same</a:t>
            </a:r>
          </a:p>
          <a:p>
            <a:pPr lvl="1"/>
            <a:r>
              <a:rPr lang="en-US" dirty="0" smtClean="0"/>
              <a:t>every if statement = filter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new value =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keypress will cause a cascade of actions across your program</a:t>
            </a:r>
          </a:p>
          <a:p>
            <a:pPr lvl="1"/>
            <a:r>
              <a:rPr lang="en-US" dirty="0" smtClean="0"/>
              <a:t>With Events, that cascade flows through ad-hoc function calls</a:t>
            </a:r>
          </a:p>
          <a:p>
            <a:pPr lvl="1"/>
            <a:r>
              <a:rPr lang="en-US" dirty="0" smtClean="0"/>
              <a:t>With Observables, that cascade is </a:t>
            </a:r>
            <a:r>
              <a:rPr lang="en-US" i="1" dirty="0" smtClean="0"/>
              <a:t>explicitly modeled </a:t>
            </a:r>
            <a:r>
              <a:rPr lang="en-US" dirty="0" smtClean="0"/>
              <a:t>and comes with batteries</a:t>
            </a:r>
          </a:p>
          <a:p>
            <a:pPr lvl="2"/>
            <a:r>
              <a:rPr lang="en-US" dirty="0" smtClean="0"/>
              <a:t>Especially for time – </a:t>
            </a:r>
            <a:r>
              <a:rPr lang="en-US" dirty="0" err="1" smtClean="0"/>
              <a:t>debounce</a:t>
            </a:r>
            <a:r>
              <a:rPr lang="en-US" dirty="0" smtClean="0"/>
              <a:t>, sample, throttle,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785" y="2278130"/>
            <a:ext cx="52578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38196" y="227813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'q'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"user wants to leave talk"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43785" y="3476005"/>
            <a:ext cx="6096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Actions.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getAcceleratorString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keyPress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1586" y="3489309"/>
            <a:ext cx="789530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keyDownStream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keyCode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Actions.getAcceleratorString</a:t>
            </a:r>
            <a:r>
              <a:rPr lang="en-US" sz="13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accel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97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4409" y="963933"/>
            <a:ext cx="5896482" cy="5114702"/>
            <a:chOff x="6161809" y="1427414"/>
            <a:chExt cx="5896482" cy="511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809" y="2787406"/>
              <a:ext cx="5896482" cy="37547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809" y="1427414"/>
              <a:ext cx="3858502" cy="106044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35" y="1606960"/>
            <a:ext cx="5538741" cy="13906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353568" y="78438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62035" y="3093383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44" y="4201280"/>
            <a:ext cx="5944432" cy="2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05" y="329506"/>
            <a:ext cx="2876550" cy="12287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7305" y="147555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2334" y="1740184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94" y="2798680"/>
            <a:ext cx="4862830" cy="3900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7" y="983226"/>
            <a:ext cx="4432489" cy="57160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1105" y="-22519"/>
            <a:ext cx="10515600" cy="1325563"/>
          </a:xfrm>
        </p:spPr>
        <p:txBody>
          <a:bodyPr/>
          <a:lstStyle/>
          <a:p>
            <a:r>
              <a:rPr lang="en-US" dirty="0" smtClean="0"/>
              <a:t>Just a smidge harder…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Xkcd</a:t>
            </a:r>
            <a:r>
              <a:rPr lang="en-US" dirty="0" smtClean="0"/>
              <a:t> Color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9075" cy="4351338"/>
          </a:xfrm>
        </p:spPr>
        <p:txBody>
          <a:bodyPr/>
          <a:lstStyle/>
          <a:p>
            <a:r>
              <a:rPr lang="en-US" dirty="0" smtClean="0"/>
              <a:t>Show the user a random RGB value</a:t>
            </a:r>
          </a:p>
          <a:p>
            <a:r>
              <a:rPr lang="en-US" dirty="0" smtClean="0"/>
              <a:t>Ask them to name it</a:t>
            </a:r>
          </a:p>
          <a:p>
            <a:endParaRPr lang="en-US" dirty="0" smtClean="0"/>
          </a:p>
          <a:p>
            <a:r>
              <a:rPr lang="en-US" dirty="0" smtClean="0"/>
              <a:t>Take all the RGB values that were labeled with the same name and average them to find the “truest” red, green, vomit green, etc.</a:t>
            </a:r>
          </a:p>
        </p:txBody>
      </p:sp>
      <p:pic>
        <p:nvPicPr>
          <p:cNvPr id="4" name="Picture 2" descr="http://imgs.xkcd.com/blag/satfaces_map_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28" y="863091"/>
            <a:ext cx="5313872" cy="53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543464"/>
            <a:ext cx="10186359" cy="5633499"/>
          </a:xfrm>
        </p:spPr>
        <p:txBody>
          <a:bodyPr/>
          <a:lstStyle/>
          <a:p>
            <a:r>
              <a:rPr lang="en-US" dirty="0" smtClean="0"/>
              <a:t>Given an RGB value, what is the nearest named RGB value?</a:t>
            </a:r>
          </a:p>
          <a:p>
            <a:pPr lvl="1"/>
            <a:r>
              <a:rPr lang="en-US" dirty="0" err="1" smtClean="0"/>
              <a:t>CompletionStage</a:t>
            </a:r>
            <a:r>
              <a:rPr lang="en-US" dirty="0" smtClean="0"/>
              <a:t>&lt;</a:t>
            </a:r>
            <a:r>
              <a:rPr lang="en-US" dirty="0" err="1" smtClean="0"/>
              <a:t>Map.Entry</a:t>
            </a:r>
            <a:r>
              <a:rPr lang="en-US" dirty="0" smtClean="0"/>
              <a:t>&lt;String</a:t>
            </a:r>
            <a:r>
              <a:rPr lang="en-US" dirty="0"/>
              <a:t>, RGB&gt;&gt; </a:t>
            </a:r>
            <a:r>
              <a:rPr lang="en-US" dirty="0" err="1" smtClean="0"/>
              <a:t>getNearestColor</a:t>
            </a:r>
            <a:r>
              <a:rPr lang="en-US" dirty="0" smtClean="0"/>
              <a:t>(RGB </a:t>
            </a:r>
            <a:r>
              <a:rPr lang="en-US" dirty="0" err="1"/>
              <a:t>rgb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we make this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0" y="1998153"/>
            <a:ext cx="6391004" cy="4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887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Tahoma</vt:lpstr>
      <vt:lpstr>Times</vt:lpstr>
      <vt:lpstr>Office Theme</vt:lpstr>
      <vt:lpstr>1_Office Theme</vt:lpstr>
      <vt:lpstr>Bitmap Image</vt:lpstr>
      <vt:lpstr>RxJava and SWT: Out with Events, in with FRP</vt:lpstr>
      <vt:lpstr>What is Functional Reactive Programming</vt:lpstr>
      <vt:lpstr>What makes RxJava more “composable”?</vt:lpstr>
      <vt:lpstr>What is an “Observable”</vt:lpstr>
      <vt:lpstr>What good is a pipe?</vt:lpstr>
      <vt:lpstr>PowerPoint Presentation</vt:lpstr>
      <vt:lpstr>Just a smidge harder…</vt:lpstr>
      <vt:lpstr>Xkcd Color Survey</vt:lpstr>
      <vt:lpstr>PowerPoint Presentation</vt:lpstr>
      <vt:lpstr>Expose SWT Listeners</vt:lpstr>
      <vt:lpstr>Passing errors (that you thought of)</vt:lpstr>
      <vt:lpstr>Handling errors (that you didn’t think of)</vt:lpstr>
      <vt:lpstr>Some useful libraries</vt:lpstr>
      <vt:lpstr>Mapping Futures to Observables</vt:lpstr>
      <vt:lpstr>SWT Threads</vt:lpstr>
      <vt:lpstr>InteractiveTest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75</cp:revision>
  <dcterms:created xsi:type="dcterms:W3CDTF">2015-11-20T02:34:34Z</dcterms:created>
  <dcterms:modified xsi:type="dcterms:W3CDTF">2016-03-08T14:03:23Z</dcterms:modified>
</cp:coreProperties>
</file>