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8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9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3/1/2016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ffplug/rxjava_and_sw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yale.edu/homes/perlis-alan/qu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221002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190148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4124" y="4162588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4"/>
              </a:rPr>
              <a:t>https://github.com/diffplug/rxjava_and_swt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3692323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buzzword for event-driven programming</a:t>
            </a:r>
          </a:p>
          <a:p>
            <a:r>
              <a:rPr lang="en-US" dirty="0" smtClean="0"/>
              <a:t>But this time the events are COMPOSABLE</a:t>
            </a:r>
          </a:p>
          <a:p>
            <a:pPr lvl="1"/>
            <a:r>
              <a:rPr lang="en-US" u="sng" dirty="0" smtClean="0">
                <a:hlinkClick r:id="rId2"/>
              </a:rPr>
              <a:t>Epigrams in Programming</a:t>
            </a:r>
            <a:r>
              <a:rPr lang="en-US" dirty="0" smtClean="0"/>
              <a:t> #9 (Alan Perlis 1988, 30-50 years of experience)</a:t>
            </a:r>
          </a:p>
          <a:p>
            <a:pPr lvl="1"/>
            <a:r>
              <a:rPr lang="en-US" sz="3600" dirty="0"/>
              <a:t>It is better to have 100 functions operate on one data structure than 10 functions on 10 data structures</a:t>
            </a:r>
            <a:r>
              <a:rPr lang="en-US" sz="3600" dirty="0" smtClean="0"/>
              <a:t>.</a:t>
            </a:r>
          </a:p>
          <a:p>
            <a:r>
              <a:rPr lang="en-US" sz="3200" dirty="0" smtClean="0"/>
              <a:t>SWT – ~30 event / listener pairs, 0 methods</a:t>
            </a:r>
          </a:p>
          <a:p>
            <a:r>
              <a:rPr lang="en-US" sz="3200" dirty="0" err="1" smtClean="0"/>
              <a:t>RxJava</a:t>
            </a:r>
            <a:r>
              <a:rPr lang="en-US" sz="3200" dirty="0" smtClean="0"/>
              <a:t> – 1 event / listener pair, gazillion methods</a:t>
            </a:r>
            <a:endParaRPr lang="en-US" sz="3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RxJava</a:t>
            </a:r>
            <a:r>
              <a:rPr lang="en-US" dirty="0" smtClean="0"/>
              <a:t> more “</a:t>
            </a:r>
            <a:r>
              <a:rPr lang="en-US" dirty="0" err="1" smtClean="0"/>
              <a:t>composable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SWT, we add an event handler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RxJava</a:t>
            </a:r>
            <a:r>
              <a:rPr lang="en-US" dirty="0" smtClean="0"/>
              <a:t>, we add an event handler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Observable is a pipe we can filter, map, and more!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09" y="1981199"/>
            <a:ext cx="6614758" cy="116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09" y="3908149"/>
            <a:ext cx="10440858" cy="14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pipe?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60" t="32930" r="11137" b="41269"/>
          <a:stretch/>
        </p:blipFill>
        <p:spPr>
          <a:xfrm>
            <a:off x="413466" y="2390328"/>
            <a:ext cx="4753155" cy="569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4948" r="17634" b="31718"/>
          <a:stretch/>
        </p:blipFill>
        <p:spPr>
          <a:xfrm>
            <a:off x="5739771" y="2345016"/>
            <a:ext cx="5614029" cy="5693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Event callbacks and event streams are the same</a:t>
            </a:r>
          </a:p>
          <a:p>
            <a:pPr lvl="1"/>
            <a:r>
              <a:rPr lang="en-US" dirty="0" smtClean="0"/>
              <a:t>every if statement = filter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new value =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keypress will cause a cascade of actions across your program</a:t>
            </a:r>
          </a:p>
          <a:p>
            <a:pPr lvl="1"/>
            <a:r>
              <a:rPr lang="en-US" dirty="0" smtClean="0"/>
              <a:t>With Events, that cascade flows through ad-hoc function calls</a:t>
            </a:r>
          </a:p>
          <a:p>
            <a:pPr lvl="1"/>
            <a:r>
              <a:rPr lang="en-US" dirty="0" smtClean="0"/>
              <a:t>With Observables, that cascade is </a:t>
            </a:r>
            <a:r>
              <a:rPr lang="en-US" i="1" dirty="0" smtClean="0"/>
              <a:t>explicitly modeled </a:t>
            </a:r>
            <a:r>
              <a:rPr lang="en-US" dirty="0" smtClean="0"/>
              <a:t>and comes with batteries</a:t>
            </a:r>
          </a:p>
          <a:p>
            <a:pPr lvl="2"/>
            <a:r>
              <a:rPr lang="en-US" dirty="0" smtClean="0"/>
              <a:t>Especially for time – </a:t>
            </a:r>
            <a:r>
              <a:rPr lang="en-US" dirty="0" err="1" smtClean="0"/>
              <a:t>debounce</a:t>
            </a:r>
            <a:r>
              <a:rPr lang="en-US" dirty="0" smtClean="0"/>
              <a:t>, sample, throttle, etc.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5315" r="6302"/>
          <a:stretch/>
        </p:blipFill>
        <p:spPr>
          <a:xfrm>
            <a:off x="5838196" y="3741211"/>
            <a:ext cx="5515604" cy="520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6" y="3682893"/>
            <a:ext cx="5125611" cy="5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4409" y="963933"/>
            <a:ext cx="5896482" cy="5114702"/>
            <a:chOff x="6161809" y="1427414"/>
            <a:chExt cx="5896482" cy="511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809" y="2787406"/>
              <a:ext cx="5896482" cy="37547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809" y="1427414"/>
              <a:ext cx="3858502" cy="106044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353568" y="784387"/>
            <a:ext cx="6299865" cy="5054556"/>
            <a:chOff x="346468" y="1427414"/>
            <a:chExt cx="6299865" cy="50545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935" y="2249987"/>
              <a:ext cx="5538741" cy="1390680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346468" y="1427414"/>
              <a:ext cx="6291398" cy="11554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Events – nested calls</a:t>
              </a:r>
              <a:endParaRPr lang="en-US" sz="2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468" y="4463240"/>
              <a:ext cx="5458938" cy="2018730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54935" y="3736410"/>
              <a:ext cx="6291398" cy="1302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Observable – </a:t>
              </a:r>
              <a:r>
                <a:rPr lang="en-US" sz="2400" b="1" i="1" dirty="0" smtClean="0"/>
                <a:t>decouples</a:t>
              </a:r>
              <a:r>
                <a:rPr lang="en-US" sz="2400" dirty="0" smtClean="0"/>
                <a:t> the event’s </a:t>
              </a:r>
              <a:r>
                <a:rPr lang="en-US" sz="2400" b="1" i="1" dirty="0" smtClean="0"/>
                <a:t>source</a:t>
              </a:r>
            </a:p>
            <a:p>
              <a:r>
                <a:rPr lang="en-US" sz="2400" dirty="0" smtClean="0"/>
                <a:t>                                                   from its </a:t>
              </a:r>
              <a:r>
                <a:rPr lang="en-US" sz="2400" b="1" i="1" dirty="0" smtClean="0"/>
                <a:t>effects 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92" y="365125"/>
            <a:ext cx="28765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7" y="1936754"/>
            <a:ext cx="48387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3403600"/>
            <a:ext cx="4676775" cy="31432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5627" y="123597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smidge harder…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2334" y="2445180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417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come, pending time from dry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Either&lt;Value, Exception&gt; vs handling them directly</a:t>
            </a:r>
          </a:p>
          <a:p>
            <a:r>
              <a:rPr lang="en-US" dirty="0" smtClean="0"/>
              <a:t>Non-SWT thread issues (stock picker example)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</a:t>
            </a:r>
            <a:r>
              <a:rPr lang="en-US" dirty="0" err="1" smtClean="0"/>
              <a:t>guardOn</a:t>
            </a:r>
            <a:r>
              <a:rPr lang="en-US" dirty="0" smtClean="0"/>
              <a:t>(widget).</a:t>
            </a:r>
            <a:r>
              <a:rPr lang="en-US" dirty="0" err="1" smtClean="0"/>
              <a:t>subscribeTo</a:t>
            </a:r>
            <a:r>
              <a:rPr lang="en-US" dirty="0" smtClean="0"/>
              <a:t>(</a:t>
            </a:r>
            <a:r>
              <a:rPr lang="en-US" dirty="0" err="1" smtClean="0"/>
              <a:t>rxValue</a:t>
            </a:r>
            <a:r>
              <a:rPr lang="en-US" dirty="0" smtClean="0"/>
              <a:t>, action);</a:t>
            </a:r>
          </a:p>
          <a:p>
            <a:r>
              <a:rPr lang="en-US" dirty="0" smtClean="0"/>
              <a:t>Tour-de-force colored stock picker example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4029075"/>
            <a:ext cx="2390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957" b="-957"/>
          <a:stretch/>
        </p:blipFill>
        <p:spPr>
          <a:xfrm rot="20862665">
            <a:off x="-631980" y="892578"/>
            <a:ext cx="20738979" cy="5072844"/>
          </a:xfrm>
          <a:prstGeom prst="rect">
            <a:avLst/>
          </a:prstGeom>
          <a:effectLst>
            <a:glow rad="63500">
              <a:schemeClr val="bg1">
                <a:alpha val="19000"/>
              </a:schemeClr>
            </a:glow>
            <a:softEdge rad="12700"/>
          </a:effectLst>
        </p:spPr>
      </p:pic>
      <p:sp>
        <p:nvSpPr>
          <p:cNvPr id="39" name="Title 3"/>
          <p:cNvSpPr txBox="1">
            <a:spLocks/>
          </p:cNvSpPr>
          <p:nvPr/>
        </p:nvSpPr>
        <p:spPr>
          <a:xfrm>
            <a:off x="3859451" y="1473200"/>
            <a:ext cx="4168299" cy="433493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CA" sz="39999" b="1" dirty="0">
              <a:solidFill>
                <a:srgbClr val="7F7F7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03" y="309930"/>
            <a:ext cx="2840492" cy="694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1442" y="1581871"/>
            <a:ext cx="5399491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the Sessions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631" y="2885023"/>
            <a:ext cx="8875058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 and vote at </a:t>
            </a:r>
            <a:r>
              <a:rPr lang="en-CA" sz="4267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eclipsecon.org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6888" y="4404333"/>
            <a:ext cx="2021707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6983" y="4404333"/>
            <a:ext cx="2569934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9541" y="4435160"/>
            <a:ext cx="1005403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285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</vt:lpstr>
      <vt:lpstr>Office Theme</vt:lpstr>
      <vt:lpstr>1_Office Theme</vt:lpstr>
      <vt:lpstr>RxJava and SWT: Out with Events, in with FRP</vt:lpstr>
      <vt:lpstr>What is Functional Reactive Programming</vt:lpstr>
      <vt:lpstr>What makes RxJava more “composable”?</vt:lpstr>
      <vt:lpstr>What good is a pipe?</vt:lpstr>
      <vt:lpstr>PowerPoint Presentation</vt:lpstr>
      <vt:lpstr>Just a smidge harder…</vt:lpstr>
      <vt:lpstr>Still to come, pending time from dry runs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23</cp:revision>
  <dcterms:created xsi:type="dcterms:W3CDTF">2015-11-20T02:34:34Z</dcterms:created>
  <dcterms:modified xsi:type="dcterms:W3CDTF">2016-03-02T04:54:06Z</dcterms:modified>
</cp:coreProperties>
</file>