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124" y="714895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err="1" smtClean="0"/>
              <a:t>RxJava</a:t>
            </a:r>
            <a:r>
              <a:rPr lang="en-US" dirty="0" smtClean="0"/>
              <a:t> and SWT:</a:t>
            </a:r>
            <a:br>
              <a:rPr lang="en-US" dirty="0" smtClean="0"/>
            </a:br>
            <a:r>
              <a:rPr lang="en-US" dirty="0" smtClean="0"/>
              <a:t>Out with Events, in with FRP</a:t>
            </a:r>
            <a:endParaRPr lang="en-US" dirty="0"/>
          </a:p>
        </p:txBody>
      </p:sp>
      <p:pic>
        <p:nvPicPr>
          <p:cNvPr id="1026" name="Picture 2" descr="Reactiv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73" y="3978438"/>
            <a:ext cx="2114088" cy="21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diffplug/durian-swt/raw/master/durian-sw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23" y="3669897"/>
            <a:ext cx="2731162" cy="27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Event-driven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RxJava and SWT: Out with Events, in with FRP</vt:lpstr>
      <vt:lpstr>What is Event-driven programming?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7</cp:revision>
  <dcterms:created xsi:type="dcterms:W3CDTF">2015-11-20T02:34:34Z</dcterms:created>
  <dcterms:modified xsi:type="dcterms:W3CDTF">2015-11-22T07:27:17Z</dcterms:modified>
</cp:coreProperties>
</file>