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0" r:id="rId4"/>
    <p:sldId id="257" r:id="rId5"/>
    <p:sldId id="261" r:id="rId6"/>
    <p:sldId id="268" r:id="rId7"/>
    <p:sldId id="264" r:id="rId8"/>
    <p:sldId id="263" r:id="rId9"/>
    <p:sldId id="267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4E5"/>
    <a:srgbClr val="641038"/>
    <a:srgbClr val="EAC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106" autoAdjust="0"/>
  </p:normalViewPr>
  <p:slideViewPr>
    <p:cSldViewPr snapToGrid="0">
      <p:cViewPr varScale="1">
        <p:scale>
          <a:sx n="79" d="100"/>
          <a:sy n="79" d="100"/>
        </p:scale>
        <p:origin x="114" y="26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2403D-E2C2-431F-8212-A48F90F0CF07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1B7DA-7173-45FE-94BD-29A6AF0F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68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“Congress shall make no law respecting an establishment of religion, or prohibiting the free exercise thereof; or abridging the freedom of speech, or of the press; or the right of the people peaceably to assemble, and to petition the Government for a redress of grievances”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Easy to articulate a principle which turns out to be ambiguous.</a:t>
            </a:r>
            <a:endParaRPr lang="en-US" baseline="0" dirty="0" smtClean="0"/>
          </a:p>
          <a:p>
            <a:r>
              <a:rPr lang="en-US" dirty="0" smtClean="0"/>
              <a:t>- Lawyer technique</a:t>
            </a:r>
            <a:r>
              <a:rPr lang="en-US" baseline="0" dirty="0" smtClean="0"/>
              <a:t> is to say something three times: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“I promise</a:t>
            </a:r>
            <a:r>
              <a:rPr lang="en-US" baseline="0" dirty="0" smtClean="0"/>
              <a:t> to tell the truth, the whole truth, and nothing but the truth”</a:t>
            </a:r>
          </a:p>
          <a:p>
            <a:r>
              <a:rPr lang="en-US" baseline="0" dirty="0" smtClean="0"/>
              <a:t>“I give, devise, and bequeath”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21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sockets have</a:t>
            </a:r>
            <a:r>
              <a:rPr lang="en-US" baseline="0" dirty="0" smtClean="0"/>
              <a:t> been written which only have one plug, with the idea that we are “future-proofing”.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YAGNI.  You </a:t>
            </a:r>
            <a:r>
              <a:rPr lang="en-US" baseline="0" dirty="0" err="1" smtClean="0"/>
              <a:t>Aint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Need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8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24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97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70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47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37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1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5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0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1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1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7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3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6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1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9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F2652-F753-48A1-9C6F-9DBDFA3CE97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8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ffplug.com/opensour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45162"/>
            <a:ext cx="7638143" cy="1174064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 smtClean="0"/>
              <a:t>Sockets and Plugs</a:t>
            </a:r>
            <a:endParaRPr lang="en-US" sz="66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590"/>
            <a:ext cx="10626756" cy="6376055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7273969" y="3414070"/>
            <a:ext cx="5266267" cy="72343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Code examples </a:t>
            </a:r>
            <a:r>
              <a:rPr lang="en-US" sz="2400" dirty="0"/>
              <a:t>available </a:t>
            </a:r>
            <a:r>
              <a:rPr lang="en-US" sz="2400" dirty="0" smtClean="0"/>
              <a:t>at</a:t>
            </a:r>
            <a:endParaRPr lang="en-US" sz="2400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7831625" y="4036834"/>
            <a:ext cx="4150954" cy="45453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 smtClean="0">
                <a:solidFill>
                  <a:schemeClr val="bg1"/>
                </a:solidFill>
                <a:hlinkClick r:id="rId3"/>
              </a:rPr>
              <a:t>diffplug.com/</a:t>
            </a:r>
            <a:r>
              <a:rPr lang="en-US" sz="2700" dirty="0" err="1" smtClean="0">
                <a:solidFill>
                  <a:schemeClr val="bg1"/>
                </a:solidFill>
                <a:hlinkClick r:id="rId3"/>
              </a:rPr>
              <a:t>opensource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793511" y="1159693"/>
            <a:ext cx="3107680" cy="1930469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/>
              <a:t>Extensibility</a:t>
            </a:r>
          </a:p>
          <a:p>
            <a:pPr algn="l"/>
            <a:r>
              <a:rPr lang="en-US" sz="4400" dirty="0" smtClean="0"/>
              <a:t>without</a:t>
            </a:r>
          </a:p>
          <a:p>
            <a:pPr algn="l"/>
            <a:r>
              <a:rPr lang="en-US" sz="4400" dirty="0"/>
              <a:t>b</a:t>
            </a:r>
            <a:r>
              <a:rPr lang="en-US" sz="4400" dirty="0" smtClean="0"/>
              <a:t>oilerplate</a:t>
            </a:r>
            <a:endParaRPr lang="en-US" sz="4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8132407" y="4565891"/>
            <a:ext cx="3549391" cy="2106843"/>
            <a:chOff x="8134166" y="4565891"/>
            <a:chExt cx="3549391" cy="2106843"/>
          </a:xfrm>
        </p:grpSpPr>
        <p:sp>
          <p:nvSpPr>
            <p:cNvPr id="13" name="Title 1"/>
            <p:cNvSpPr txBox="1">
              <a:spLocks/>
            </p:cNvSpPr>
            <p:nvPr/>
          </p:nvSpPr>
          <p:spPr>
            <a:xfrm>
              <a:off x="8134166" y="4565891"/>
              <a:ext cx="1601933" cy="678235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fontScale="77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dirty="0" smtClean="0"/>
                <a:t> Ned </a:t>
              </a:r>
              <a:r>
                <a:rPr lang="en-US" sz="3000" dirty="0" err="1" smtClean="0"/>
                <a:t>Twigg</a:t>
              </a:r>
              <a:endParaRPr lang="en-US" sz="3000" dirty="0" smtClean="0"/>
            </a:p>
            <a:p>
              <a:r>
                <a:rPr lang="en-US" sz="3000" dirty="0" smtClean="0"/>
                <a:t>@</a:t>
              </a:r>
              <a:r>
                <a:rPr lang="en-US" sz="3000" dirty="0" err="1" smtClean="0"/>
                <a:t>nedtwigg</a:t>
              </a:r>
              <a:endParaRPr lang="en-US" sz="3000" dirty="0" smtClean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8837" y="5392574"/>
              <a:ext cx="1280160" cy="1280160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16" name="Title 1"/>
            <p:cNvSpPr txBox="1">
              <a:spLocks/>
            </p:cNvSpPr>
            <p:nvPr/>
          </p:nvSpPr>
          <p:spPr>
            <a:xfrm>
              <a:off x="10054278" y="4565891"/>
              <a:ext cx="1629279" cy="689813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fontScale="85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dirty="0" err="1" smtClean="0"/>
                <a:t>DiffPlug</a:t>
              </a:r>
              <a:endParaRPr lang="en-US" sz="3000" dirty="0" smtClean="0"/>
            </a:p>
            <a:p>
              <a:r>
                <a:rPr lang="en-US" sz="3000" dirty="0" smtClean="0"/>
                <a:t>@</a:t>
              </a:r>
              <a:r>
                <a:rPr lang="en-US" sz="3000" dirty="0" err="1" smtClean="0"/>
                <a:t>diffplug</a:t>
              </a:r>
              <a:endParaRPr lang="en-US" sz="3000" dirty="0" smtClean="0"/>
            </a:p>
          </p:txBody>
        </p:sp>
        <p:pic>
          <p:nvPicPr>
            <p:cNvPr id="1026" name="Picture 2" descr="https://scontent.fsnc1-1.fna.fbcdn.net/v/t1.0-9/528980_805160215318_1530822244_n.jpg?oh=30d49fc27628ab21c5fa91ccb529cf66&amp;oe=58AB5E4D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564"/>
            <a:stretch/>
          </p:blipFill>
          <p:spPr bwMode="auto">
            <a:xfrm>
              <a:off x="8289668" y="5392574"/>
              <a:ext cx="1290928" cy="1280160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92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more declarative?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22022" y="1825625"/>
            <a:ext cx="820297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[1, 2, 3, 4]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List&lt;Integer&gt;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&lt;= 4; ++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range(</a:t>
            </a:r>
            <a:r>
              <a:rPr lang="en-US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b="1" dirty="0" smtClean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4427" y="1825625"/>
            <a:ext cx="6958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A)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B)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56588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more declarative?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22022" y="1825624"/>
            <a:ext cx="9926200" cy="47624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[1, 2, 3, 4, 5, 6, 7, 8, 9, 10, 11, 12, 13, 14, 15, 16,  17, 18, 19, 20, 21, 22, 23, 24, 25, 26, 27, 28, 29, 30, 31, 32, 33, 34, 35, 36, 37, 38, 39, 40, 41, 42, 43, 44, 45, 46, 47, 48, 49, 50, 51, 52, 53, 54, 55, 56, 57, 58, 59, 60, 61, 62, 63, 69, 65, 66, 67, 68, 69, 70, 71, 72, 73, 74, 75, 76, 77, 78, 79, 80, 81, 82, 83, 84, 85, 86, 87, 88, 89, 90, 91, 92, 93, 94, 95, 96, 97, 98, 99, 100]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List&lt;Integer&gt;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100; 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range(1, 100)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2391" y="1825624"/>
            <a:ext cx="652752" cy="4762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A)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B)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C)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706112" y="2791968"/>
            <a:ext cx="475488" cy="3779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1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3858" y="1796597"/>
            <a:ext cx="18324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smtClean="0"/>
              <a:t>1, 1, </a:t>
            </a:r>
          </a:p>
          <a:p>
            <a:pPr marL="0" indent="0">
              <a:buNone/>
            </a:pPr>
            <a:r>
              <a:rPr lang="en-US" sz="6600" dirty="0" smtClean="0"/>
              <a:t>0, 1,</a:t>
            </a:r>
          </a:p>
          <a:p>
            <a:pPr marL="0" indent="0">
              <a:buNone/>
            </a:pPr>
            <a:r>
              <a:rPr lang="en-US" sz="6600" dirty="0" smtClean="0"/>
              <a:t>1, 2,</a:t>
            </a:r>
            <a:endParaRPr lang="en-US" sz="4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57601" y="1796597"/>
            <a:ext cx="72426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600" b="1" dirty="0" smtClean="0"/>
              <a:t>2   </a:t>
            </a:r>
            <a:r>
              <a:rPr lang="en-US" sz="6600" dirty="0" smtClean="0"/>
              <a:t>Fibonacci</a:t>
            </a:r>
          </a:p>
          <a:p>
            <a:pPr marL="0" indent="0">
              <a:buNone/>
            </a:pPr>
            <a:r>
              <a:rPr lang="en-US" sz="6600" b="1" dirty="0" smtClean="0"/>
              <a:t>1   </a:t>
            </a:r>
            <a:r>
              <a:rPr lang="en-US" sz="6600" dirty="0" smtClean="0"/>
              <a:t>Fibonacci again</a:t>
            </a:r>
          </a:p>
          <a:p>
            <a:pPr marL="0" indent="0">
              <a:buNone/>
            </a:pPr>
            <a:r>
              <a:rPr lang="en-US" sz="6600" b="1" dirty="0" smtClean="0"/>
              <a:t>3   </a:t>
            </a:r>
            <a:r>
              <a:rPr lang="en-US" sz="6600" dirty="0" smtClean="0"/>
              <a:t>Numbers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18291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rules of </a:t>
            </a:r>
            <a:r>
              <a:rPr lang="en-US" dirty="0" smtClean="0"/>
              <a:t>plugin </a:t>
            </a:r>
            <a:r>
              <a:rPr lang="en-US" dirty="0" smtClean="0"/>
              <a:t>APIs</a:t>
            </a:r>
            <a:endParaRPr lang="en-US" dirty="0"/>
          </a:p>
        </p:txBody>
      </p:sp>
      <p:pic>
        <p:nvPicPr>
          <p:cNvPr id="3074" name="Picture 2" descr="Image result for first rule of fight cl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70" y="1457779"/>
            <a:ext cx="3165330" cy="207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first rule of fight cl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70" y="4133171"/>
            <a:ext cx="3165330" cy="207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30485" y="1457779"/>
            <a:ext cx="595085" cy="1060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1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30484" y="4133171"/>
            <a:ext cx="595085" cy="1060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400" dirty="0" smtClean="0"/>
              <a:t>2</a:t>
            </a:r>
            <a:endParaRPr lang="en-US" sz="5400" dirty="0"/>
          </a:p>
        </p:txBody>
      </p:sp>
      <p:grpSp>
        <p:nvGrpSpPr>
          <p:cNvPr id="3" name="Group 2"/>
          <p:cNvGrpSpPr/>
          <p:nvPr/>
        </p:nvGrpSpPr>
        <p:grpSpPr>
          <a:xfrm>
            <a:off x="4862237" y="1851658"/>
            <a:ext cx="7086648" cy="4094774"/>
            <a:chOff x="4862237" y="1851658"/>
            <a:chExt cx="7086648" cy="4094774"/>
          </a:xfrm>
        </p:grpSpPr>
        <p:pic>
          <p:nvPicPr>
            <p:cNvPr id="8" name="Picture 6" descr="Image result for smiling tyler durde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7322" y="1889206"/>
              <a:ext cx="6491563" cy="4057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4862237" y="1851658"/>
              <a:ext cx="595085" cy="10602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5400" dirty="0" smtClean="0"/>
                <a:t>3</a:t>
              </a:r>
              <a:endParaRPr lang="en-US" sz="5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09928" y="4877741"/>
              <a:ext cx="1200572" cy="861774"/>
            </a:xfrm>
            <a:prstGeom prst="rect">
              <a:avLst/>
            </a:prstGeom>
            <a:solidFill>
              <a:srgbClr val="EAC8D8"/>
            </a:solidFill>
            <a:scene3d>
              <a:camera prst="perspectiveHeroicExtremeLeftFacing" fov="3600000">
                <a:rot lat="0" lon="1200000" rev="21425485"/>
              </a:camera>
              <a:lightRig rig="threePt" dir="t"/>
            </a:scene3d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en-US" sz="2800" b="0" cap="none" spc="0" dirty="0" smtClean="0">
                  <a:ln w="0"/>
                  <a:solidFill>
                    <a:srgbClr val="F8D4E5"/>
                  </a:solidFill>
                  <a:effectLst>
                    <a:outerShdw blurRad="38100" dist="63500" algn="l" rotWithShape="0">
                      <a:srgbClr val="641038"/>
                    </a:outerShdw>
                  </a:effectLst>
                  <a:latin typeface="Impact" panose="020B0806030902050204" pitchFamily="34" charset="0"/>
                </a:rPr>
                <a:t>PLUG</a:t>
              </a:r>
            </a:p>
            <a:p>
              <a:pPr algn="ctr"/>
              <a:r>
                <a:rPr lang="en-US" sz="2800" dirty="0" smtClean="0">
                  <a:ln w="0"/>
                  <a:solidFill>
                    <a:srgbClr val="F8D4E5"/>
                  </a:solidFill>
                  <a:effectLst>
                    <a:outerShdw blurRad="38100" dist="63500" algn="l" rotWithShape="0">
                      <a:srgbClr val="641038"/>
                    </a:outerShdw>
                  </a:effectLst>
                  <a:latin typeface="Impact" panose="020B0806030902050204" pitchFamily="34" charset="0"/>
                </a:rPr>
                <a:t>SOCKET</a:t>
              </a:r>
              <a:endParaRPr lang="en-US" sz="2800" b="0" cap="none" spc="0" dirty="0">
                <a:ln w="0"/>
                <a:solidFill>
                  <a:srgbClr val="F8D4E5"/>
                </a:solidFill>
                <a:effectLst>
                  <a:outerShdw blurRad="38100" dist="63500" algn="l" rotWithShape="0">
                    <a:srgbClr val="641038"/>
                  </a:outerShdw>
                </a:effectLst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308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Future-proofing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25" y="1440971"/>
            <a:ext cx="5063169" cy="50631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006" y="1440971"/>
            <a:ext cx="5063169" cy="506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3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 calculator in…</a:t>
            </a:r>
            <a:endParaRPr lang="en-US" dirty="0" smtClean="0"/>
          </a:p>
          <a:p>
            <a:pPr lvl="1"/>
            <a:r>
              <a:rPr lang="en-US" dirty="0" smtClean="0"/>
              <a:t>Eclipse, IntelliJ, </a:t>
            </a:r>
            <a:r>
              <a:rPr lang="en-US" dirty="0" err="1" smtClean="0"/>
              <a:t>VSCode</a:t>
            </a:r>
            <a:endParaRPr lang="en-US" dirty="0" smtClean="0"/>
          </a:p>
          <a:p>
            <a:r>
              <a:rPr lang="en-US" dirty="0" smtClean="0"/>
              <a:t>“Declarative” metadata</a:t>
            </a:r>
          </a:p>
          <a:p>
            <a:pPr lvl="1"/>
            <a:r>
              <a:rPr lang="en-US" dirty="0"/>
              <a:t>Maven vs </a:t>
            </a:r>
            <a:r>
              <a:rPr lang="en-US" dirty="0" err="1" smtClean="0"/>
              <a:t>Gradle</a:t>
            </a:r>
            <a:endParaRPr lang="en-US" dirty="0" smtClean="0"/>
          </a:p>
          <a:p>
            <a:r>
              <a:rPr lang="en-US" dirty="0" smtClean="0"/>
              <a:t>Propose </a:t>
            </a:r>
            <a:r>
              <a:rPr lang="en-US" dirty="0" smtClean="0"/>
              <a:t>a system with the best of all </a:t>
            </a:r>
            <a:r>
              <a:rPr lang="en-US" dirty="0" smtClean="0"/>
              <a:t>worlds</a:t>
            </a:r>
          </a:p>
          <a:p>
            <a:pPr lvl="1"/>
            <a:r>
              <a:rPr lang="en-US" dirty="0" err="1" smtClean="0"/>
              <a:t>AutOSGi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590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2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declare a socket, we need a schema.xml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2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1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vs </a:t>
            </a:r>
            <a:r>
              <a:rPr lang="en-US" dirty="0" err="1" smtClean="0"/>
              <a:t>Gradle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4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</TotalTime>
  <Words>524</Words>
  <Application>Microsoft Office PowerPoint</Application>
  <PresentationFormat>Widescreen</PresentationFormat>
  <Paragraphs>90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Impact</vt:lpstr>
      <vt:lpstr>Office Theme</vt:lpstr>
      <vt:lpstr>Sockets and Plugs</vt:lpstr>
      <vt:lpstr>PowerPoint Presentation</vt:lpstr>
      <vt:lpstr>The three rules of plugin APIs</vt:lpstr>
      <vt:lpstr>Future-proofing</vt:lpstr>
      <vt:lpstr>The Plan</vt:lpstr>
      <vt:lpstr>Our calculator</vt:lpstr>
      <vt:lpstr>Eclipse</vt:lpstr>
      <vt:lpstr>IntelliJ</vt:lpstr>
      <vt:lpstr>Maven vs Gradle</vt:lpstr>
      <vt:lpstr>Which is more declarative?</vt:lpstr>
      <vt:lpstr>Which is more declarative?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and Plugs</dc:title>
  <dc:creator>ned.twigg@diffplug.com</dc:creator>
  <cp:lastModifiedBy>ned.twigg@diffplug.com</cp:lastModifiedBy>
  <cp:revision>37</cp:revision>
  <dcterms:created xsi:type="dcterms:W3CDTF">2016-10-05T17:15:42Z</dcterms:created>
  <dcterms:modified xsi:type="dcterms:W3CDTF">2016-10-07T18:11:57Z</dcterms:modified>
</cp:coreProperties>
</file>