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11E0-F958-FBAB-B210-F210AEC51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6F9AC-491C-71BD-7268-4F0ADF555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4BAB-973D-C010-A220-EBCAE4DA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ACEF-7B93-2447-0E9C-399F82FA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28FF-7094-377E-B88C-14494A2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5392-ABAB-FAC0-7F4A-B4497C0B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3036B-5832-BA48-4920-05AC4352F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2498-D42F-C529-2584-67AF89B1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2B83-D758-2F87-9DC7-0526AA60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ED7E-C7AF-C844-7DF6-3366F749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2B571-E744-0788-9053-404CDBC0A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70EC6-B883-DB6F-965D-4B1B3C0A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B09D-CB55-5AB3-35AC-CF6CE638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8DC8-D125-DDF0-0907-C6399DA3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77041-39BE-43B1-8836-99785147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8F44-786A-491B-B25A-1F417411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7D64-AE50-B75B-BE92-A2B3E9BE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0576-7D23-E873-E3BF-1B0D5C39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4ED98-89A0-47EA-7AF7-5B4D0A9A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6912-B19C-F3A8-EF9F-CDEC36D7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AEF6-B55D-7AAB-7BE1-457C638B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3FE6-9A55-AF6D-A170-38DE8750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55D5-71E6-E556-1D0E-2E14010E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CDD3-99BC-C13A-7F8C-07956A44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76E5-0FE2-37A8-BF61-7025878A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E7E8-EB95-62D1-0FCF-559D7A18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E22E-717B-A1EB-22E3-DFCC6FCC5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078CF-EBD1-8481-DCD1-C3B7EB70B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4182-0A6D-94CA-CF15-87886E28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3ABED-211A-AD1A-1DE6-7CA03915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BD86C-9276-4D58-C66E-B650F921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3A8-BAC1-7D53-932B-6409E00E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8B0F-4BFE-8989-39E7-77240C4C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D671-457C-CE0D-8118-D441CDA83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A507C-67B7-9221-02FE-72A94C212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DA164-62A9-6761-7081-C3A366C03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FDA1E-DD96-5AC3-F43C-B63AD35D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F537E-F9FB-13D7-6817-9EF8A84C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B8C5E-D0D8-D7FA-957B-ADEB3F6A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C2CC-6786-C098-B62D-D01E18CD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E6CFD-227C-7AE3-2CE2-EDCE1B75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52E83-CDA0-CF32-6FE3-A333F36E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DBC3A-1980-F2DD-D482-E4EFB810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3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0825F-B8FB-A680-7522-AD887F33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AC12B-A473-7FAE-0074-3B1D3289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D8D36-328C-1AEA-E8D5-3B2CBD42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A979-CA7A-853D-5D6D-493AFE63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D0C9-3EB6-BF17-D6C3-717D5FC2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B490F-6132-BBDF-9162-F6936D637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6EB2B-7B3E-E16F-215A-DB41F2AE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368ED-E875-700E-93BE-98BF27FC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7357-621D-35D8-3CFA-1A5B72A2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7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B266-EABB-334A-8FE3-CB3FC997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4E9A6-EE44-F225-F360-515BECA64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E334-81C8-29D0-90E6-46A7EDD7F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BDB3-CE3E-BE58-0AE8-D368EE29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CAA0F-5098-FA0D-B552-0B9CF87A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6EE8F-00DB-8E1C-3948-BE826945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924D0-6C87-EA66-A100-10CAE355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6F57A-C088-C793-AEBC-DE9873C3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005D-5856-DF58-E7E0-C66B5F8AE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0D9C-CA07-6F4D-939F-2AEB6B899D08}" type="datetimeFigureOut"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88D6-6104-60B8-903F-9EEB8FD23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32B8-7349-4B0B-F471-736BE8B8C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A5D7-0488-CA40-BE2A-B294BC39A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iversity-5179_4">
            <a:hlinkClick r:id="" action="ppaction://media"/>
            <a:extLst>
              <a:ext uri="{FF2B5EF4-FFF2-40B4-BE49-F238E27FC236}">
                <a16:creationId xmlns:a16="http://schemas.microsoft.com/office/drawing/2014/main" id="{D95201E7-A088-9EA7-2B07-99F62F15CD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5232400"/>
            <a:ext cx="4876800" cy="162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620C1-4FEB-A0F5-4646-365DC6010737}"/>
              </a:ext>
            </a:extLst>
          </p:cNvPr>
          <p:cNvSpPr txBox="1"/>
          <p:nvPr/>
        </p:nvSpPr>
        <p:spPr>
          <a:xfrm>
            <a:off x="0" y="4924623"/>
            <a:ext cx="163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 Light" panose="020B0403020202020204" pitchFamily="34" charset="0"/>
              </a:rPr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89D31-3F4F-F999-4BEC-A4EB59C7C7EA}"/>
              </a:ext>
            </a:extLst>
          </p:cNvPr>
          <p:cNvSpPr txBox="1"/>
          <p:nvPr/>
        </p:nvSpPr>
        <p:spPr>
          <a:xfrm>
            <a:off x="1606733" y="4930048"/>
            <a:ext cx="163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 Light" panose="020B0403020202020204" pitchFamily="34" charset="0"/>
              </a:rPr>
              <a:t>RGB Renderings</a:t>
            </a:r>
            <a:endParaRPr lang="en-US" sz="140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3A7AF-F632-5254-816A-66F685F393CA}"/>
              </a:ext>
            </a:extLst>
          </p:cNvPr>
          <p:cNvSpPr txBox="1"/>
          <p:nvPr/>
        </p:nvSpPr>
        <p:spPr>
          <a:xfrm>
            <a:off x="3246121" y="4924623"/>
            <a:ext cx="163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 Light" panose="020B0403020202020204" pitchFamily="34" charset="0"/>
              </a:rPr>
              <a:t>Variance Map</a:t>
            </a:r>
            <a:endParaRPr lang="en-US" sz="14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2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3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Tewari</dc:creator>
  <cp:lastModifiedBy>Ayush Tewari</cp:lastModifiedBy>
  <cp:revision>2</cp:revision>
  <dcterms:created xsi:type="dcterms:W3CDTF">2023-06-20T07:39:13Z</dcterms:created>
  <dcterms:modified xsi:type="dcterms:W3CDTF">2023-06-20T07:40:43Z</dcterms:modified>
</cp:coreProperties>
</file>