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FD7D-5412-8447-A965-8150988BC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33258-9072-EEA2-0B16-64C62F017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E022-BD1F-D8D4-E7BC-D460C3A8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5C46-CDA7-179A-E3A1-76037038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4ABA-590E-CE3A-3836-40A20E2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097E-6026-90AC-E92E-F1C1922F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03EA6-267E-7658-7704-732CDD7C4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CEB0-A1FF-86EC-557E-013B22B6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FF0D-6E97-7733-0758-4FD53EE8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E32A-40A5-A625-2F8A-A3EC04F8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82841-D045-C0AB-4389-0B2F533D7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7BF3F-CB4D-4BE4-4417-A3258FF0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BB50E-DB78-ECA9-44FC-3AB4C7CB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168C9-8D6A-641D-5F55-CDED9D4C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C054A-E9E0-AB2C-759A-DD49E8DD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9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A025-CA2B-1BA5-FFEB-AA3B9C17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A5AC-B8B2-6E43-64C2-48A1684D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990D-F836-724F-F912-7673158A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4B47-7D0E-7A96-C359-893FEEAD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F09D-5DAD-50BB-F220-50AE6D76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485F-07E4-FBB1-0C80-547F0C23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F1416-0C00-D66B-F402-CC964CD2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EA6E-6314-D78B-83F6-8D15CA7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40E0B-1DF5-3EBA-2D63-85C32249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2727E-5854-27E1-7AB1-1335B56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FF7E-4678-0CF4-E6E8-276114DD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01BD-08AB-5346-83EE-2933D0B75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62294-1F53-BD55-82CE-B2ECFC106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99AC1-9FBE-444C-9013-D3C21FAB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7915-AE9B-3E4A-9EB5-FA8C07C9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822F4-A833-AD98-170D-D6C505B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C19E-B64B-68CF-DCBD-CDECDF73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231C-714A-2A5A-08C6-86D212DF6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1796C-E3F6-69C4-F53D-0E2B56F6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3B9C5-58CF-67AF-D0D8-A86DBB724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50797-A950-802E-3FCD-1F03C68C7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25F9A-FF13-5E0F-B4D4-BB64F6C5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34930-BAC9-4E70-4656-6F651DEE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DF243-8028-DA90-707C-688FEDE3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2BE1-7395-4D0A-66EA-D5036466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FC2CA-AA70-EC8A-EEB4-246E68AE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6F1EC-E751-ED0D-E798-17A7A800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F3A21-ADA4-5520-43B2-CE3CE365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61537-8848-80FD-C1D5-27D0C5BC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B8955-49AA-5924-EFFB-7E947A5E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7058C-7E2C-49C3-1628-378E78DB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2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1068-8954-52E0-D406-D1E612AB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C2D0-2BA3-D486-1F8B-92629E06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EC929-D0D9-1D3E-D3E8-5F5D7DFA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0945-DBB5-8728-D0B0-474F90B3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DE31F-E72E-0D54-47E5-605E0E4A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C79D-5BFC-4D6F-E093-9E5D217D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3E87-B61F-999E-2179-A1C34EF1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041CD-F0B6-7840-8B6A-C91650AD4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DAF8D-15B7-FFFE-4248-1355D6DB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7D2C7-2CD1-107B-2251-5949CB5A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D653F-CD74-FBC9-8A2F-1D7231D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2045C-66CA-8285-A553-0B844507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1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23684-9893-90C7-685C-8822A4F8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3BA5-F94D-15FB-0897-8380B50A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8A91-1CB5-5B14-CEC7-7E25231AD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DB183-CC74-424B-A63A-20D5C20F0D3B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5F5C-589D-E5C7-C410-994BB7A2E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D8F6-99BF-5388-AD4C-33E97E464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CC60-2CDC-BC41-86AD-C122AEE5F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iversity-150_3">
            <a:hlinkClick r:id="" action="ppaction://media"/>
            <a:extLst>
              <a:ext uri="{FF2B5EF4-FFF2-40B4-BE49-F238E27FC236}">
                <a16:creationId xmlns:a16="http://schemas.microsoft.com/office/drawing/2014/main" id="{A160819F-99D9-4904-A11F-B4CEEE8F76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5232400"/>
            <a:ext cx="4876800" cy="162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BB66D-7FF1-65CC-5AFC-D12641BE4B0A}"/>
              </a:ext>
            </a:extLst>
          </p:cNvPr>
          <p:cNvSpPr txBox="1"/>
          <p:nvPr/>
        </p:nvSpPr>
        <p:spPr>
          <a:xfrm>
            <a:off x="0" y="4924623"/>
            <a:ext cx="163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 Light" panose="020B0403020202020204" pitchFamily="34" charset="0"/>
              </a:rPr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A8CEF-7AD5-630C-3FE3-591A58CCD38A}"/>
              </a:ext>
            </a:extLst>
          </p:cNvPr>
          <p:cNvSpPr txBox="1"/>
          <p:nvPr/>
        </p:nvSpPr>
        <p:spPr>
          <a:xfrm>
            <a:off x="1606733" y="4930048"/>
            <a:ext cx="163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 Light" panose="020B0403020202020204" pitchFamily="34" charset="0"/>
              </a:rPr>
              <a:t>RGB Renderings</a:t>
            </a:r>
            <a:endParaRPr lang="en-US" sz="140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C034F-2A2D-EFCE-9D9A-6127C5E8CD1A}"/>
              </a:ext>
            </a:extLst>
          </p:cNvPr>
          <p:cNvSpPr txBox="1"/>
          <p:nvPr/>
        </p:nvSpPr>
        <p:spPr>
          <a:xfrm>
            <a:off x="3246121" y="4924623"/>
            <a:ext cx="163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 Light" panose="020B0403020202020204" pitchFamily="34" charset="0"/>
              </a:rPr>
              <a:t>Variance Map</a:t>
            </a:r>
            <a:endParaRPr lang="en-US" sz="14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Tewari</dc:creator>
  <cp:lastModifiedBy>Ayush Tewari</cp:lastModifiedBy>
  <cp:revision>2</cp:revision>
  <dcterms:created xsi:type="dcterms:W3CDTF">2023-06-20T07:41:33Z</dcterms:created>
  <dcterms:modified xsi:type="dcterms:W3CDTF">2023-06-20T07:42:11Z</dcterms:modified>
</cp:coreProperties>
</file>