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46" r:id="rId11"/>
    <p:sldId id="330" r:id="rId12"/>
    <p:sldId id="331" r:id="rId13"/>
    <p:sldId id="332" r:id="rId14"/>
    <p:sldId id="333" r:id="rId15"/>
    <p:sldId id="334" r:id="rId16"/>
    <p:sldId id="36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64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FF8C1"/>
    <a:srgbClr val="CC3300"/>
    <a:srgbClr val="FBC5CE"/>
    <a:srgbClr val="E1E0DF"/>
    <a:srgbClr val="CC3399"/>
    <a:srgbClr val="66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1576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1" Type="http://schemas.openxmlformats.org/officeDocument/2006/relationships/image" Target="../media/image112.wmf"/><Relationship Id="rId20" Type="http://schemas.openxmlformats.org/officeDocument/2006/relationships/image" Target="../media/image111.wmf"/><Relationship Id="rId2" Type="http://schemas.openxmlformats.org/officeDocument/2006/relationships/image" Target="../media/image96.emf"/><Relationship Id="rId19" Type="http://schemas.openxmlformats.org/officeDocument/2006/relationships/image" Target="../media/image110.wmf"/><Relationship Id="rId18" Type="http://schemas.openxmlformats.org/officeDocument/2006/relationships/image" Target="../media/image109.wmf"/><Relationship Id="rId17" Type="http://schemas.openxmlformats.org/officeDocument/2006/relationships/image" Target="../media/image108.wmf"/><Relationship Id="rId16" Type="http://schemas.openxmlformats.org/officeDocument/2006/relationships/image" Target="../media/image107.wmf"/><Relationship Id="rId15" Type="http://schemas.openxmlformats.org/officeDocument/2006/relationships/image" Target="../media/image106.wmf"/><Relationship Id="rId14" Type="http://schemas.openxmlformats.org/officeDocument/2006/relationships/image" Target="../media/image105.wmf"/><Relationship Id="rId13" Type="http://schemas.openxmlformats.org/officeDocument/2006/relationships/image" Target="../media/image104.wmf"/><Relationship Id="rId12" Type="http://schemas.openxmlformats.org/officeDocument/2006/relationships/image" Target="../media/image103.wmf"/><Relationship Id="rId11" Type="http://schemas.openxmlformats.org/officeDocument/2006/relationships/image" Target="../media/image102.wmf"/><Relationship Id="rId10" Type="http://schemas.openxmlformats.org/officeDocument/2006/relationships/image" Target="../media/image101.wmf"/><Relationship Id="rId1" Type="http://schemas.openxmlformats.org/officeDocument/2006/relationships/image" Target="../media/image95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image" Target="../media/image101.wmf"/><Relationship Id="rId7" Type="http://schemas.openxmlformats.org/officeDocument/2006/relationships/image" Target="../media/image119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9" Type="http://schemas.openxmlformats.org/officeDocument/2006/relationships/image" Target="../media/image110.wmf"/><Relationship Id="rId18" Type="http://schemas.openxmlformats.org/officeDocument/2006/relationships/image" Target="../media/image109.wmf"/><Relationship Id="rId17" Type="http://schemas.openxmlformats.org/officeDocument/2006/relationships/image" Target="../media/image108.wmf"/><Relationship Id="rId16" Type="http://schemas.openxmlformats.org/officeDocument/2006/relationships/image" Target="../media/image107.wmf"/><Relationship Id="rId15" Type="http://schemas.openxmlformats.org/officeDocument/2006/relationships/image" Target="../media/image106.wmf"/><Relationship Id="rId14" Type="http://schemas.openxmlformats.org/officeDocument/2006/relationships/image" Target="../media/image105.wmf"/><Relationship Id="rId13" Type="http://schemas.openxmlformats.org/officeDocument/2006/relationships/image" Target="../media/image104.wmf"/><Relationship Id="rId12" Type="http://schemas.openxmlformats.org/officeDocument/2006/relationships/image" Target="../media/image103.wmf"/><Relationship Id="rId11" Type="http://schemas.openxmlformats.org/officeDocument/2006/relationships/image" Target="../media/image121.emf"/><Relationship Id="rId10" Type="http://schemas.openxmlformats.org/officeDocument/2006/relationships/image" Target="../media/image120.emf"/><Relationship Id="rId1" Type="http://schemas.openxmlformats.org/officeDocument/2006/relationships/image" Target="../media/image113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image" Target="../media/image129.wmf"/><Relationship Id="rId7" Type="http://schemas.openxmlformats.org/officeDocument/2006/relationships/image" Target="../media/image128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4" Type="http://schemas.openxmlformats.org/officeDocument/2006/relationships/image" Target="../media/image135.wmf"/><Relationship Id="rId13" Type="http://schemas.openxmlformats.org/officeDocument/2006/relationships/image" Target="../media/image134.wmf"/><Relationship Id="rId12" Type="http://schemas.openxmlformats.org/officeDocument/2006/relationships/image" Target="../media/image133.wmf"/><Relationship Id="rId11" Type="http://schemas.openxmlformats.org/officeDocument/2006/relationships/image" Target="../media/image132.wmf"/><Relationship Id="rId10" Type="http://schemas.openxmlformats.org/officeDocument/2006/relationships/image" Target="../media/image131.wmf"/><Relationship Id="rId1" Type="http://schemas.openxmlformats.org/officeDocument/2006/relationships/image" Target="../media/image12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image" Target="../media/image135.wmf"/><Relationship Id="rId7" Type="http://schemas.openxmlformats.org/officeDocument/2006/relationships/image" Target="../media/image134.wmf"/><Relationship Id="rId6" Type="http://schemas.openxmlformats.org/officeDocument/2006/relationships/image" Target="../media/image122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emf"/><Relationship Id="rId12" Type="http://schemas.openxmlformats.org/officeDocument/2006/relationships/image" Target="../media/image144.wmf"/><Relationship Id="rId11" Type="http://schemas.openxmlformats.org/officeDocument/2006/relationships/image" Target="../media/image143.wmf"/><Relationship Id="rId10" Type="http://schemas.openxmlformats.org/officeDocument/2006/relationships/image" Target="../media/image142.emf"/><Relationship Id="rId1" Type="http://schemas.openxmlformats.org/officeDocument/2006/relationships/image" Target="../media/image136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image" Target="../media/image151.emf"/><Relationship Id="rId7" Type="http://schemas.openxmlformats.org/officeDocument/2006/relationships/image" Target="../media/image150.wmf"/><Relationship Id="rId6" Type="http://schemas.openxmlformats.org/officeDocument/2006/relationships/image" Target="../media/image9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3" Type="http://schemas.openxmlformats.org/officeDocument/2006/relationships/image" Target="../media/image156.wmf"/><Relationship Id="rId12" Type="http://schemas.openxmlformats.org/officeDocument/2006/relationships/image" Target="../media/image155.wmf"/><Relationship Id="rId11" Type="http://schemas.openxmlformats.org/officeDocument/2006/relationships/image" Target="../media/image154.wmf"/><Relationship Id="rId10" Type="http://schemas.openxmlformats.org/officeDocument/2006/relationships/image" Target="../media/image153.wmf"/><Relationship Id="rId1" Type="http://schemas.openxmlformats.org/officeDocument/2006/relationships/image" Target="../media/image145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emf"/><Relationship Id="rId8" Type="http://schemas.openxmlformats.org/officeDocument/2006/relationships/image" Target="../media/image104.wmf"/><Relationship Id="rId7" Type="http://schemas.openxmlformats.org/officeDocument/2006/relationships/image" Target="../media/image105.wmf"/><Relationship Id="rId6" Type="http://schemas.openxmlformats.org/officeDocument/2006/relationships/image" Target="../media/image103.wmf"/><Relationship Id="rId5" Type="http://schemas.openxmlformats.org/officeDocument/2006/relationships/image" Target="../media/image161.wmf"/><Relationship Id="rId4" Type="http://schemas.openxmlformats.org/officeDocument/2006/relationships/image" Target="../media/image160.emf"/><Relationship Id="rId3" Type="http://schemas.openxmlformats.org/officeDocument/2006/relationships/image" Target="../media/image159.emf"/><Relationship Id="rId2" Type="http://schemas.openxmlformats.org/officeDocument/2006/relationships/image" Target="../media/image158.wmf"/><Relationship Id="rId11" Type="http://schemas.openxmlformats.org/officeDocument/2006/relationships/image" Target="../media/image164.wmf"/><Relationship Id="rId10" Type="http://schemas.openxmlformats.org/officeDocument/2006/relationships/image" Target="../media/image163.emf"/><Relationship Id="rId1" Type="http://schemas.openxmlformats.org/officeDocument/2006/relationships/image" Target="../media/image157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wmf"/><Relationship Id="rId8" Type="http://schemas.openxmlformats.org/officeDocument/2006/relationships/image" Target="../media/image172.wmf"/><Relationship Id="rId7" Type="http://schemas.openxmlformats.org/officeDocument/2006/relationships/image" Target="../media/image171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e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4" Type="http://schemas.openxmlformats.org/officeDocument/2006/relationships/image" Target="../media/image178.wmf"/><Relationship Id="rId13" Type="http://schemas.openxmlformats.org/officeDocument/2006/relationships/image" Target="../media/image177.wmf"/><Relationship Id="rId12" Type="http://schemas.openxmlformats.org/officeDocument/2006/relationships/image" Target="../media/image176.wmf"/><Relationship Id="rId11" Type="http://schemas.openxmlformats.org/officeDocument/2006/relationships/image" Target="../media/image175.wmf"/><Relationship Id="rId10" Type="http://schemas.openxmlformats.org/officeDocument/2006/relationships/image" Target="../media/image174.wmf"/><Relationship Id="rId1" Type="http://schemas.openxmlformats.org/officeDocument/2006/relationships/image" Target="../media/image165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wmf"/><Relationship Id="rId8" Type="http://schemas.openxmlformats.org/officeDocument/2006/relationships/image" Target="../media/image186.wmf"/><Relationship Id="rId7" Type="http://schemas.openxmlformats.org/officeDocument/2006/relationships/image" Target="../media/image185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4" Type="http://schemas.openxmlformats.org/officeDocument/2006/relationships/image" Target="../media/image192.wmf"/><Relationship Id="rId13" Type="http://schemas.openxmlformats.org/officeDocument/2006/relationships/image" Target="../media/image191.wmf"/><Relationship Id="rId12" Type="http://schemas.openxmlformats.org/officeDocument/2006/relationships/image" Target="../media/image190.wmf"/><Relationship Id="rId11" Type="http://schemas.openxmlformats.org/officeDocument/2006/relationships/image" Target="../media/image189.wmf"/><Relationship Id="rId10" Type="http://schemas.openxmlformats.org/officeDocument/2006/relationships/image" Target="../media/image188.wmf"/><Relationship Id="rId1" Type="http://schemas.openxmlformats.org/officeDocument/2006/relationships/image" Target="../media/image17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wmf"/><Relationship Id="rId8" Type="http://schemas.openxmlformats.org/officeDocument/2006/relationships/image" Target="../media/image200.wmf"/><Relationship Id="rId7" Type="http://schemas.openxmlformats.org/officeDocument/2006/relationships/image" Target="../media/image199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4" Type="http://schemas.openxmlformats.org/officeDocument/2006/relationships/image" Target="../media/image206.wmf"/><Relationship Id="rId13" Type="http://schemas.openxmlformats.org/officeDocument/2006/relationships/image" Target="../media/image205.wmf"/><Relationship Id="rId12" Type="http://schemas.openxmlformats.org/officeDocument/2006/relationships/image" Target="../media/image204.wmf"/><Relationship Id="rId11" Type="http://schemas.openxmlformats.org/officeDocument/2006/relationships/image" Target="../media/image203.wmf"/><Relationship Id="rId10" Type="http://schemas.openxmlformats.org/officeDocument/2006/relationships/image" Target="../media/image202.wmf"/><Relationship Id="rId1" Type="http://schemas.openxmlformats.org/officeDocument/2006/relationships/image" Target="../media/image19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wmf"/><Relationship Id="rId8" Type="http://schemas.openxmlformats.org/officeDocument/2006/relationships/image" Target="../media/image107.wmf"/><Relationship Id="rId7" Type="http://schemas.openxmlformats.org/officeDocument/2006/relationships/image" Target="../media/image212.wmf"/><Relationship Id="rId6" Type="http://schemas.openxmlformats.org/officeDocument/2006/relationships/image" Target="../media/image211.emf"/><Relationship Id="rId5" Type="http://schemas.openxmlformats.org/officeDocument/2006/relationships/image" Target="../media/image210.wmf"/><Relationship Id="rId4" Type="http://schemas.openxmlformats.org/officeDocument/2006/relationships/image" Target="../media/image104.wmf"/><Relationship Id="rId3" Type="http://schemas.openxmlformats.org/officeDocument/2006/relationships/image" Target="../media/image209.wmf"/><Relationship Id="rId23" Type="http://schemas.openxmlformats.org/officeDocument/2006/relationships/image" Target="../media/image224.emf"/><Relationship Id="rId22" Type="http://schemas.openxmlformats.org/officeDocument/2006/relationships/image" Target="../media/image223.wmf"/><Relationship Id="rId21" Type="http://schemas.openxmlformats.org/officeDocument/2006/relationships/image" Target="../media/image222.wmf"/><Relationship Id="rId20" Type="http://schemas.openxmlformats.org/officeDocument/2006/relationships/image" Target="../media/image221.wmf"/><Relationship Id="rId2" Type="http://schemas.openxmlformats.org/officeDocument/2006/relationships/image" Target="../media/image208.emf"/><Relationship Id="rId19" Type="http://schemas.openxmlformats.org/officeDocument/2006/relationships/image" Target="../media/image220.wmf"/><Relationship Id="rId18" Type="http://schemas.openxmlformats.org/officeDocument/2006/relationships/image" Target="../media/image219.wmf"/><Relationship Id="rId17" Type="http://schemas.openxmlformats.org/officeDocument/2006/relationships/image" Target="../media/image218.wmf"/><Relationship Id="rId16" Type="http://schemas.openxmlformats.org/officeDocument/2006/relationships/image" Target="../media/image217.wmf"/><Relationship Id="rId15" Type="http://schemas.openxmlformats.org/officeDocument/2006/relationships/image" Target="../media/image216.wmf"/><Relationship Id="rId14" Type="http://schemas.openxmlformats.org/officeDocument/2006/relationships/image" Target="../media/image215.wmf"/><Relationship Id="rId13" Type="http://schemas.openxmlformats.org/officeDocument/2006/relationships/image" Target="../media/image214.wmf"/><Relationship Id="rId12" Type="http://schemas.openxmlformats.org/officeDocument/2006/relationships/image" Target="../media/image110.wmf"/><Relationship Id="rId11" Type="http://schemas.openxmlformats.org/officeDocument/2006/relationships/image" Target="../media/image109.wmf"/><Relationship Id="rId10" Type="http://schemas.openxmlformats.org/officeDocument/2006/relationships/image" Target="../media/image108.wmf"/><Relationship Id="rId1" Type="http://schemas.openxmlformats.org/officeDocument/2006/relationships/image" Target="../media/image207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1" Type="http://schemas.openxmlformats.org/officeDocument/2006/relationships/image" Target="../media/image27.wmf"/><Relationship Id="rId20" Type="http://schemas.openxmlformats.org/officeDocument/2006/relationships/image" Target="../media/image26.wmf"/><Relationship Id="rId2" Type="http://schemas.openxmlformats.org/officeDocument/2006/relationships/image" Target="../media/image11.wmf"/><Relationship Id="rId19" Type="http://schemas.openxmlformats.org/officeDocument/2006/relationships/image" Target="../media/image25.wmf"/><Relationship Id="rId18" Type="http://schemas.openxmlformats.org/officeDocument/2006/relationships/image" Target="../media/image24.wmf"/><Relationship Id="rId17" Type="http://schemas.openxmlformats.org/officeDocument/2006/relationships/image" Target="../media/image23.wmf"/><Relationship Id="rId16" Type="http://schemas.openxmlformats.org/officeDocument/2006/relationships/image" Target="../media/image22.wmf"/><Relationship Id="rId15" Type="http://schemas.openxmlformats.org/officeDocument/2006/relationships/image" Target="../media/image21.wmf"/><Relationship Id="rId14" Type="http://schemas.openxmlformats.org/officeDocument/2006/relationships/image" Target="../media/image20.wmf"/><Relationship Id="rId13" Type="http://schemas.openxmlformats.org/officeDocument/2006/relationships/image" Target="../media/image19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28.wmf"/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wmf"/><Relationship Id="rId8" Type="http://schemas.openxmlformats.org/officeDocument/2006/relationships/image" Target="../media/image107.wmf"/><Relationship Id="rId7" Type="http://schemas.openxmlformats.org/officeDocument/2006/relationships/image" Target="../media/image212.wmf"/><Relationship Id="rId6" Type="http://schemas.openxmlformats.org/officeDocument/2006/relationships/image" Target="../media/image233.emf"/><Relationship Id="rId5" Type="http://schemas.openxmlformats.org/officeDocument/2006/relationships/image" Target="../media/image232.wmf"/><Relationship Id="rId4" Type="http://schemas.openxmlformats.org/officeDocument/2006/relationships/image" Target="../media/image104.wmf"/><Relationship Id="rId3" Type="http://schemas.openxmlformats.org/officeDocument/2006/relationships/image" Target="../media/image231.wmf"/><Relationship Id="rId24" Type="http://schemas.openxmlformats.org/officeDocument/2006/relationships/image" Target="../media/image245.wmf"/><Relationship Id="rId23" Type="http://schemas.openxmlformats.org/officeDocument/2006/relationships/image" Target="../media/image244.wmf"/><Relationship Id="rId22" Type="http://schemas.openxmlformats.org/officeDocument/2006/relationships/image" Target="../media/image243.wmf"/><Relationship Id="rId21" Type="http://schemas.openxmlformats.org/officeDocument/2006/relationships/image" Target="../media/image242.wmf"/><Relationship Id="rId20" Type="http://schemas.openxmlformats.org/officeDocument/2006/relationships/image" Target="../media/image241.wmf"/><Relationship Id="rId2" Type="http://schemas.openxmlformats.org/officeDocument/2006/relationships/image" Target="../media/image230.emf"/><Relationship Id="rId19" Type="http://schemas.openxmlformats.org/officeDocument/2006/relationships/image" Target="../media/image240.wmf"/><Relationship Id="rId18" Type="http://schemas.openxmlformats.org/officeDocument/2006/relationships/image" Target="../media/image239.wmf"/><Relationship Id="rId17" Type="http://schemas.openxmlformats.org/officeDocument/2006/relationships/image" Target="../media/image238.wmf"/><Relationship Id="rId16" Type="http://schemas.openxmlformats.org/officeDocument/2006/relationships/image" Target="../media/image237.wmf"/><Relationship Id="rId15" Type="http://schemas.openxmlformats.org/officeDocument/2006/relationships/image" Target="../media/image236.emf"/><Relationship Id="rId14" Type="http://schemas.openxmlformats.org/officeDocument/2006/relationships/image" Target="../media/image235.emf"/><Relationship Id="rId13" Type="http://schemas.openxmlformats.org/officeDocument/2006/relationships/image" Target="../media/image234.emf"/><Relationship Id="rId12" Type="http://schemas.openxmlformats.org/officeDocument/2006/relationships/image" Target="../media/image110.wmf"/><Relationship Id="rId11" Type="http://schemas.openxmlformats.org/officeDocument/2006/relationships/image" Target="../media/image109.wmf"/><Relationship Id="rId10" Type="http://schemas.openxmlformats.org/officeDocument/2006/relationships/image" Target="../media/image108.wmf"/><Relationship Id="rId1" Type="http://schemas.openxmlformats.org/officeDocument/2006/relationships/image" Target="../media/image229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wmf"/><Relationship Id="rId8" Type="http://schemas.openxmlformats.org/officeDocument/2006/relationships/image" Target="../media/image252.wmf"/><Relationship Id="rId7" Type="http://schemas.openxmlformats.org/officeDocument/2006/relationships/image" Target="../media/image237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2" Type="http://schemas.openxmlformats.org/officeDocument/2006/relationships/image" Target="../media/image256.wmf"/><Relationship Id="rId11" Type="http://schemas.openxmlformats.org/officeDocument/2006/relationships/image" Target="../media/image255.wmf"/><Relationship Id="rId10" Type="http://schemas.openxmlformats.org/officeDocument/2006/relationships/image" Target="../media/image254.wmf"/><Relationship Id="rId1" Type="http://schemas.openxmlformats.org/officeDocument/2006/relationships/image" Target="../media/image246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wmf"/><Relationship Id="rId8" Type="http://schemas.openxmlformats.org/officeDocument/2006/relationships/image" Target="../media/image264.wmf"/><Relationship Id="rId7" Type="http://schemas.openxmlformats.org/officeDocument/2006/relationships/image" Target="../media/image263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3" Type="http://schemas.openxmlformats.org/officeDocument/2006/relationships/image" Target="../media/image269.wmf"/><Relationship Id="rId12" Type="http://schemas.openxmlformats.org/officeDocument/2006/relationships/image" Target="../media/image268.wmf"/><Relationship Id="rId11" Type="http://schemas.openxmlformats.org/officeDocument/2006/relationships/image" Target="../media/image267.wmf"/><Relationship Id="rId10" Type="http://schemas.openxmlformats.org/officeDocument/2006/relationships/image" Target="../media/image266.wmf"/><Relationship Id="rId1" Type="http://schemas.openxmlformats.org/officeDocument/2006/relationships/image" Target="../media/image257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7.wmf"/><Relationship Id="rId8" Type="http://schemas.openxmlformats.org/officeDocument/2006/relationships/image" Target="../media/image276.wmf"/><Relationship Id="rId7" Type="http://schemas.openxmlformats.org/officeDocument/2006/relationships/image" Target="../media/image275.wmf"/><Relationship Id="rId6" Type="http://schemas.openxmlformats.org/officeDocument/2006/relationships/image" Target="../media/image274.wmf"/><Relationship Id="rId5" Type="http://schemas.openxmlformats.org/officeDocument/2006/relationships/image" Target="../media/image225.wmf"/><Relationship Id="rId4" Type="http://schemas.openxmlformats.org/officeDocument/2006/relationships/image" Target="../media/image273.wmf"/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8" Type="http://schemas.openxmlformats.org/officeDocument/2006/relationships/image" Target="../media/image285.wmf"/><Relationship Id="rId17" Type="http://schemas.openxmlformats.org/officeDocument/2006/relationships/image" Target="../media/image284.wmf"/><Relationship Id="rId16" Type="http://schemas.openxmlformats.org/officeDocument/2006/relationships/image" Target="../media/image283.wmf"/><Relationship Id="rId15" Type="http://schemas.openxmlformats.org/officeDocument/2006/relationships/image" Target="../media/image18.wmf"/><Relationship Id="rId14" Type="http://schemas.openxmlformats.org/officeDocument/2006/relationships/image" Target="../media/image282.wmf"/><Relationship Id="rId13" Type="http://schemas.openxmlformats.org/officeDocument/2006/relationships/image" Target="../media/image281.wmf"/><Relationship Id="rId12" Type="http://schemas.openxmlformats.org/officeDocument/2006/relationships/image" Target="../media/image280.wmf"/><Relationship Id="rId11" Type="http://schemas.openxmlformats.org/officeDocument/2006/relationships/image" Target="../media/image279.wmf"/><Relationship Id="rId10" Type="http://schemas.openxmlformats.org/officeDocument/2006/relationships/image" Target="../media/image278.wmf"/><Relationship Id="rId1" Type="http://schemas.openxmlformats.org/officeDocument/2006/relationships/image" Target="../media/image270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wmf"/><Relationship Id="rId8" Type="http://schemas.openxmlformats.org/officeDocument/2006/relationships/image" Target="../media/image292.wmf"/><Relationship Id="rId7" Type="http://schemas.openxmlformats.org/officeDocument/2006/relationships/image" Target="../media/image291.wmf"/><Relationship Id="rId6" Type="http://schemas.openxmlformats.org/officeDocument/2006/relationships/image" Target="../media/image225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6" Type="http://schemas.openxmlformats.org/officeDocument/2006/relationships/image" Target="../media/image300.wmf"/><Relationship Id="rId15" Type="http://schemas.openxmlformats.org/officeDocument/2006/relationships/image" Target="../media/image299.wmf"/><Relationship Id="rId14" Type="http://schemas.openxmlformats.org/officeDocument/2006/relationships/image" Target="../media/image298.wmf"/><Relationship Id="rId13" Type="http://schemas.openxmlformats.org/officeDocument/2006/relationships/image" Target="../media/image297.wmf"/><Relationship Id="rId12" Type="http://schemas.openxmlformats.org/officeDocument/2006/relationships/image" Target="../media/image296.wmf"/><Relationship Id="rId11" Type="http://schemas.openxmlformats.org/officeDocument/2006/relationships/image" Target="../media/image295.wmf"/><Relationship Id="rId10" Type="http://schemas.openxmlformats.org/officeDocument/2006/relationships/image" Target="../media/image294.wmf"/><Relationship Id="rId1" Type="http://schemas.openxmlformats.org/officeDocument/2006/relationships/image" Target="../media/image286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wmf"/><Relationship Id="rId8" Type="http://schemas.openxmlformats.org/officeDocument/2006/relationships/image" Target="../media/image306.wmf"/><Relationship Id="rId7" Type="http://schemas.openxmlformats.org/officeDocument/2006/relationships/image" Target="../media/image305.wmf"/><Relationship Id="rId6" Type="http://schemas.openxmlformats.org/officeDocument/2006/relationships/image" Target="../media/image304.wmf"/><Relationship Id="rId5" Type="http://schemas.openxmlformats.org/officeDocument/2006/relationships/image" Target="../media/image303.wmf"/><Relationship Id="rId4" Type="http://schemas.openxmlformats.org/officeDocument/2006/relationships/image" Target="../media/image225.wmf"/><Relationship Id="rId3" Type="http://schemas.openxmlformats.org/officeDocument/2006/relationships/image" Target="../media/image302.wmf"/><Relationship Id="rId2" Type="http://schemas.openxmlformats.org/officeDocument/2006/relationships/image" Target="../media/image287.wmf"/><Relationship Id="rId13" Type="http://schemas.openxmlformats.org/officeDocument/2006/relationships/image" Target="../media/image311.wmf"/><Relationship Id="rId12" Type="http://schemas.openxmlformats.org/officeDocument/2006/relationships/image" Target="../media/image310.wmf"/><Relationship Id="rId11" Type="http://schemas.openxmlformats.org/officeDocument/2006/relationships/image" Target="../media/image309.wmf"/><Relationship Id="rId10" Type="http://schemas.openxmlformats.org/officeDocument/2006/relationships/image" Target="../media/image308.wmf"/><Relationship Id="rId1" Type="http://schemas.openxmlformats.org/officeDocument/2006/relationships/image" Target="../media/image301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6.wmf"/><Relationship Id="rId4" Type="http://schemas.openxmlformats.org/officeDocument/2006/relationships/image" Target="../media/image315.wmf"/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6" Type="http://schemas.openxmlformats.org/officeDocument/2006/relationships/image" Target="../media/image40.wmf"/><Relationship Id="rId15" Type="http://schemas.openxmlformats.org/officeDocument/2006/relationships/image" Target="../media/image39.emf"/><Relationship Id="rId14" Type="http://schemas.openxmlformats.org/officeDocument/2006/relationships/image" Target="../media/image38.wmf"/><Relationship Id="rId13" Type="http://schemas.openxmlformats.org/officeDocument/2006/relationships/image" Target="../media/image8.wmf"/><Relationship Id="rId12" Type="http://schemas.openxmlformats.org/officeDocument/2006/relationships/image" Target="../media/image7.wmf"/><Relationship Id="rId11" Type="http://schemas.openxmlformats.org/officeDocument/2006/relationships/image" Target="../media/image6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12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8" Type="http://schemas.openxmlformats.org/officeDocument/2006/relationships/image" Target="../media/image50.wmf"/><Relationship Id="rId17" Type="http://schemas.openxmlformats.org/officeDocument/2006/relationships/image" Target="../media/image49.wmf"/><Relationship Id="rId16" Type="http://schemas.openxmlformats.org/officeDocument/2006/relationships/image" Target="../media/image48.wmf"/><Relationship Id="rId15" Type="http://schemas.openxmlformats.org/officeDocument/2006/relationships/image" Target="../media/image47.wmf"/><Relationship Id="rId14" Type="http://schemas.openxmlformats.org/officeDocument/2006/relationships/image" Target="../media/image46.wmf"/><Relationship Id="rId13" Type="http://schemas.openxmlformats.org/officeDocument/2006/relationships/image" Target="../media/image45.wmf"/><Relationship Id="rId12" Type="http://schemas.openxmlformats.org/officeDocument/2006/relationships/image" Target="../media/image44.wmf"/><Relationship Id="rId11" Type="http://schemas.openxmlformats.org/officeDocument/2006/relationships/image" Target="../media/image43.wmf"/><Relationship Id="rId10" Type="http://schemas.openxmlformats.org/officeDocument/2006/relationships/image" Target="../media/image42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7.wmf"/><Relationship Id="rId7" Type="http://schemas.openxmlformats.org/officeDocument/2006/relationships/image" Target="../media/image6.wmf"/><Relationship Id="rId6" Type="http://schemas.openxmlformats.org/officeDocument/2006/relationships/image" Target="../media/image8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image" Target="../media/image6.wmf"/><Relationship Id="rId7" Type="http://schemas.openxmlformats.org/officeDocument/2006/relationships/image" Target="../media/image8.wmf"/><Relationship Id="rId6" Type="http://schemas.openxmlformats.org/officeDocument/2006/relationships/image" Target="../media/image55.wmf"/><Relationship Id="rId5" Type="http://schemas.openxmlformats.org/officeDocument/2006/relationships/image" Target="../media/image56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4" Type="http://schemas.openxmlformats.org/officeDocument/2006/relationships/image" Target="../media/image54.wmf"/><Relationship Id="rId13" Type="http://schemas.openxmlformats.org/officeDocument/2006/relationships/image" Target="../media/image53.wmf"/><Relationship Id="rId12" Type="http://schemas.openxmlformats.org/officeDocument/2006/relationships/image" Target="../media/image52.wmf"/><Relationship Id="rId11" Type="http://schemas.openxmlformats.org/officeDocument/2006/relationships/image" Target="../media/image62.emf"/><Relationship Id="rId10" Type="http://schemas.openxmlformats.org/officeDocument/2006/relationships/image" Target="../media/image61.wmf"/><Relationship Id="rId1" Type="http://schemas.openxmlformats.org/officeDocument/2006/relationships/image" Target="../media/image57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5" Type="http://schemas.openxmlformats.org/officeDocument/2006/relationships/image" Target="../media/image70.wmf"/><Relationship Id="rId14" Type="http://schemas.openxmlformats.org/officeDocument/2006/relationships/image" Target="../media/image69.wmf"/><Relationship Id="rId13" Type="http://schemas.openxmlformats.org/officeDocument/2006/relationships/image" Target="../media/image68.wmf"/><Relationship Id="rId12" Type="http://schemas.openxmlformats.org/officeDocument/2006/relationships/image" Target="../media/image34.wmf"/><Relationship Id="rId11" Type="http://schemas.openxmlformats.org/officeDocument/2006/relationships/image" Target="../media/image33.wmf"/><Relationship Id="rId10" Type="http://schemas.openxmlformats.org/officeDocument/2006/relationships/image" Target="../media/image32.wmf"/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1" Type="http://schemas.openxmlformats.org/officeDocument/2006/relationships/image" Target="../media/image91.wmf"/><Relationship Id="rId20" Type="http://schemas.openxmlformats.org/officeDocument/2006/relationships/image" Target="../media/image90.emf"/><Relationship Id="rId2" Type="http://schemas.openxmlformats.org/officeDocument/2006/relationships/image" Target="../media/image72.wmf"/><Relationship Id="rId19" Type="http://schemas.openxmlformats.org/officeDocument/2006/relationships/image" Target="../media/image89.wmf"/><Relationship Id="rId18" Type="http://schemas.openxmlformats.org/officeDocument/2006/relationships/image" Target="../media/image88.wmf"/><Relationship Id="rId17" Type="http://schemas.openxmlformats.org/officeDocument/2006/relationships/image" Target="../media/image87.wmf"/><Relationship Id="rId16" Type="http://schemas.openxmlformats.org/officeDocument/2006/relationships/image" Target="../media/image86.wmf"/><Relationship Id="rId15" Type="http://schemas.openxmlformats.org/officeDocument/2006/relationships/image" Target="../media/image85.wmf"/><Relationship Id="rId14" Type="http://schemas.openxmlformats.org/officeDocument/2006/relationships/image" Target="../media/image84.wmf"/><Relationship Id="rId13" Type="http://schemas.openxmlformats.org/officeDocument/2006/relationships/image" Target="../media/image83.wmf"/><Relationship Id="rId12" Type="http://schemas.openxmlformats.org/officeDocument/2006/relationships/image" Target="../media/image82.wmf"/><Relationship Id="rId11" Type="http://schemas.openxmlformats.org/officeDocument/2006/relationships/image" Target="../media/image81.wmf"/><Relationship Id="rId10" Type="http://schemas.openxmlformats.org/officeDocument/2006/relationships/image" Target="../media/image80.wmf"/><Relationship Id="rId1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x-none" sz="1200" dirty="0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en-US" altLang="x-none" sz="1200" dirty="0"/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endParaRPr lang="en-US" altLang="x-none" sz="1200" dirty="0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29.wmf"/><Relationship Id="rId55" Type="http://schemas.openxmlformats.org/officeDocument/2006/relationships/vmlDrawing" Target="../drawings/vmlDrawing10.vml"/><Relationship Id="rId54" Type="http://schemas.openxmlformats.org/officeDocument/2006/relationships/slideLayout" Target="../slideLayouts/slideLayout7.xml"/><Relationship Id="rId53" Type="http://schemas.openxmlformats.org/officeDocument/2006/relationships/oleObject" Target="../embeddings/oleObject164.bin"/><Relationship Id="rId52" Type="http://schemas.openxmlformats.org/officeDocument/2006/relationships/oleObject" Target="../embeddings/oleObject163.bin"/><Relationship Id="rId51" Type="http://schemas.openxmlformats.org/officeDocument/2006/relationships/oleObject" Target="../embeddings/oleObject162.bin"/><Relationship Id="rId50" Type="http://schemas.openxmlformats.org/officeDocument/2006/relationships/oleObject" Target="../embeddings/oleObject161.bin"/><Relationship Id="rId5" Type="http://schemas.openxmlformats.org/officeDocument/2006/relationships/oleObject" Target="../embeddings/oleObject135.bin"/><Relationship Id="rId49" Type="http://schemas.openxmlformats.org/officeDocument/2006/relationships/oleObject" Target="../embeddings/oleObject160.bin"/><Relationship Id="rId48" Type="http://schemas.openxmlformats.org/officeDocument/2006/relationships/oleObject" Target="../embeddings/oleObject159.bin"/><Relationship Id="rId47" Type="http://schemas.openxmlformats.org/officeDocument/2006/relationships/oleObject" Target="../embeddings/oleObject158.bin"/><Relationship Id="rId46" Type="http://schemas.openxmlformats.org/officeDocument/2006/relationships/oleObject" Target="../embeddings/oleObject157.bin"/><Relationship Id="rId45" Type="http://schemas.openxmlformats.org/officeDocument/2006/relationships/oleObject" Target="../embeddings/oleObject156.bin"/><Relationship Id="rId44" Type="http://schemas.openxmlformats.org/officeDocument/2006/relationships/oleObject" Target="../embeddings/oleObject155.bin"/><Relationship Id="rId43" Type="http://schemas.openxmlformats.org/officeDocument/2006/relationships/oleObject" Target="../embeddings/oleObject154.bin"/><Relationship Id="rId42" Type="http://schemas.openxmlformats.org/officeDocument/2006/relationships/image" Target="../media/image112.wmf"/><Relationship Id="rId41" Type="http://schemas.openxmlformats.org/officeDocument/2006/relationships/oleObject" Target="../embeddings/oleObject153.bin"/><Relationship Id="rId40" Type="http://schemas.openxmlformats.org/officeDocument/2006/relationships/image" Target="../media/image111.wmf"/><Relationship Id="rId4" Type="http://schemas.openxmlformats.org/officeDocument/2006/relationships/image" Target="../media/image96.emf"/><Relationship Id="rId39" Type="http://schemas.openxmlformats.org/officeDocument/2006/relationships/oleObject" Target="../embeddings/oleObject152.bin"/><Relationship Id="rId38" Type="http://schemas.openxmlformats.org/officeDocument/2006/relationships/image" Target="../media/image110.wmf"/><Relationship Id="rId37" Type="http://schemas.openxmlformats.org/officeDocument/2006/relationships/oleObject" Target="../embeddings/oleObject151.bin"/><Relationship Id="rId36" Type="http://schemas.openxmlformats.org/officeDocument/2006/relationships/image" Target="../media/image109.wmf"/><Relationship Id="rId35" Type="http://schemas.openxmlformats.org/officeDocument/2006/relationships/oleObject" Target="../embeddings/oleObject150.bin"/><Relationship Id="rId34" Type="http://schemas.openxmlformats.org/officeDocument/2006/relationships/image" Target="../media/image108.wmf"/><Relationship Id="rId33" Type="http://schemas.openxmlformats.org/officeDocument/2006/relationships/oleObject" Target="../embeddings/oleObject149.bin"/><Relationship Id="rId32" Type="http://schemas.openxmlformats.org/officeDocument/2006/relationships/image" Target="../media/image107.wmf"/><Relationship Id="rId31" Type="http://schemas.openxmlformats.org/officeDocument/2006/relationships/oleObject" Target="../embeddings/oleObject148.bin"/><Relationship Id="rId30" Type="http://schemas.openxmlformats.org/officeDocument/2006/relationships/image" Target="../media/image106.wmf"/><Relationship Id="rId3" Type="http://schemas.openxmlformats.org/officeDocument/2006/relationships/oleObject" Target="../embeddings/oleObject134.bin"/><Relationship Id="rId29" Type="http://schemas.openxmlformats.org/officeDocument/2006/relationships/oleObject" Target="../embeddings/oleObject147.bin"/><Relationship Id="rId28" Type="http://schemas.openxmlformats.org/officeDocument/2006/relationships/image" Target="../media/image105.wmf"/><Relationship Id="rId27" Type="http://schemas.openxmlformats.org/officeDocument/2006/relationships/oleObject" Target="../embeddings/oleObject146.bin"/><Relationship Id="rId26" Type="http://schemas.openxmlformats.org/officeDocument/2006/relationships/image" Target="../media/image104.wmf"/><Relationship Id="rId25" Type="http://schemas.openxmlformats.org/officeDocument/2006/relationships/oleObject" Target="../embeddings/oleObject145.bin"/><Relationship Id="rId24" Type="http://schemas.openxmlformats.org/officeDocument/2006/relationships/image" Target="../media/image103.wmf"/><Relationship Id="rId23" Type="http://schemas.openxmlformats.org/officeDocument/2006/relationships/oleObject" Target="../embeddings/oleObject144.bin"/><Relationship Id="rId22" Type="http://schemas.openxmlformats.org/officeDocument/2006/relationships/image" Target="../media/image102.wmf"/><Relationship Id="rId21" Type="http://schemas.openxmlformats.org/officeDocument/2006/relationships/oleObject" Target="../embeddings/oleObject143.bin"/><Relationship Id="rId20" Type="http://schemas.openxmlformats.org/officeDocument/2006/relationships/image" Target="../media/image101.wmf"/><Relationship Id="rId2" Type="http://schemas.openxmlformats.org/officeDocument/2006/relationships/image" Target="../media/image95.emf"/><Relationship Id="rId19" Type="http://schemas.openxmlformats.org/officeDocument/2006/relationships/oleObject" Target="../embeddings/oleObject142.bin"/><Relationship Id="rId18" Type="http://schemas.openxmlformats.org/officeDocument/2006/relationships/image" Target="../media/image100.wmf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13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9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67.bin"/><Relationship Id="rId40" Type="http://schemas.openxmlformats.org/officeDocument/2006/relationships/vmlDrawing" Target="../drawings/vmlDrawing11.vml"/><Relationship Id="rId4" Type="http://schemas.openxmlformats.org/officeDocument/2006/relationships/image" Target="../media/image114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10.wmf"/><Relationship Id="rId37" Type="http://schemas.openxmlformats.org/officeDocument/2006/relationships/oleObject" Target="../embeddings/oleObject183.bin"/><Relationship Id="rId36" Type="http://schemas.openxmlformats.org/officeDocument/2006/relationships/image" Target="../media/image109.wmf"/><Relationship Id="rId35" Type="http://schemas.openxmlformats.org/officeDocument/2006/relationships/oleObject" Target="../embeddings/oleObject182.bin"/><Relationship Id="rId34" Type="http://schemas.openxmlformats.org/officeDocument/2006/relationships/image" Target="../media/image108.wmf"/><Relationship Id="rId33" Type="http://schemas.openxmlformats.org/officeDocument/2006/relationships/oleObject" Target="../embeddings/oleObject181.bin"/><Relationship Id="rId32" Type="http://schemas.openxmlformats.org/officeDocument/2006/relationships/image" Target="../media/image107.wmf"/><Relationship Id="rId31" Type="http://schemas.openxmlformats.org/officeDocument/2006/relationships/oleObject" Target="../embeddings/oleObject180.bin"/><Relationship Id="rId30" Type="http://schemas.openxmlformats.org/officeDocument/2006/relationships/image" Target="../media/image106.wmf"/><Relationship Id="rId3" Type="http://schemas.openxmlformats.org/officeDocument/2006/relationships/oleObject" Target="../embeddings/oleObject166.bin"/><Relationship Id="rId29" Type="http://schemas.openxmlformats.org/officeDocument/2006/relationships/oleObject" Target="../embeddings/oleObject179.bin"/><Relationship Id="rId28" Type="http://schemas.openxmlformats.org/officeDocument/2006/relationships/image" Target="../media/image105.wmf"/><Relationship Id="rId27" Type="http://schemas.openxmlformats.org/officeDocument/2006/relationships/oleObject" Target="../embeddings/oleObject178.bin"/><Relationship Id="rId26" Type="http://schemas.openxmlformats.org/officeDocument/2006/relationships/image" Target="../media/image104.wmf"/><Relationship Id="rId25" Type="http://schemas.openxmlformats.org/officeDocument/2006/relationships/oleObject" Target="../embeddings/oleObject177.bin"/><Relationship Id="rId24" Type="http://schemas.openxmlformats.org/officeDocument/2006/relationships/image" Target="../media/image103.wmf"/><Relationship Id="rId23" Type="http://schemas.openxmlformats.org/officeDocument/2006/relationships/oleObject" Target="../embeddings/oleObject176.bin"/><Relationship Id="rId22" Type="http://schemas.openxmlformats.org/officeDocument/2006/relationships/image" Target="../media/image121.emf"/><Relationship Id="rId21" Type="http://schemas.openxmlformats.org/officeDocument/2006/relationships/oleObject" Target="../embeddings/oleObject175.bin"/><Relationship Id="rId20" Type="http://schemas.openxmlformats.org/officeDocument/2006/relationships/image" Target="../media/image120.emf"/><Relationship Id="rId2" Type="http://schemas.openxmlformats.org/officeDocument/2006/relationships/image" Target="../media/image113.wmf"/><Relationship Id="rId19" Type="http://schemas.openxmlformats.org/officeDocument/2006/relationships/oleObject" Target="../embeddings/oleObject174.bin"/><Relationship Id="rId18" Type="http://schemas.openxmlformats.org/officeDocument/2006/relationships/image" Target="../media/image102.wmf"/><Relationship Id="rId17" Type="http://schemas.openxmlformats.org/officeDocument/2006/relationships/oleObject" Target="../embeddings/oleObject173.bin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172.bin"/><Relationship Id="rId14" Type="http://schemas.openxmlformats.org/officeDocument/2006/relationships/image" Target="../media/image119.emf"/><Relationship Id="rId13" Type="http://schemas.openxmlformats.org/officeDocument/2006/relationships/oleObject" Target="../embeddings/oleObject171.bin"/><Relationship Id="rId12" Type="http://schemas.openxmlformats.org/officeDocument/2006/relationships/image" Target="../media/image118.emf"/><Relationship Id="rId11" Type="http://schemas.openxmlformats.org/officeDocument/2006/relationships/oleObject" Target="../embeddings/oleObject170.bin"/><Relationship Id="rId10" Type="http://schemas.openxmlformats.org/officeDocument/2006/relationships/image" Target="../media/image117.emf"/><Relationship Id="rId1" Type="http://schemas.openxmlformats.org/officeDocument/2006/relationships/oleObject" Target="../embeddings/oleObject16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23.wmf"/><Relationship Id="rId30" Type="http://schemas.openxmlformats.org/officeDocument/2006/relationships/vmlDrawing" Target="../drawings/vmlDrawing12.vml"/><Relationship Id="rId3" Type="http://schemas.openxmlformats.org/officeDocument/2006/relationships/oleObject" Target="../embeddings/oleObject18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35.wmf"/><Relationship Id="rId27" Type="http://schemas.openxmlformats.org/officeDocument/2006/relationships/oleObject" Target="../embeddings/oleObject197.bin"/><Relationship Id="rId26" Type="http://schemas.openxmlformats.org/officeDocument/2006/relationships/image" Target="../media/image134.wmf"/><Relationship Id="rId25" Type="http://schemas.openxmlformats.org/officeDocument/2006/relationships/oleObject" Target="../embeddings/oleObject196.bin"/><Relationship Id="rId24" Type="http://schemas.openxmlformats.org/officeDocument/2006/relationships/image" Target="../media/image133.wmf"/><Relationship Id="rId23" Type="http://schemas.openxmlformats.org/officeDocument/2006/relationships/oleObject" Target="../embeddings/oleObject195.bin"/><Relationship Id="rId22" Type="http://schemas.openxmlformats.org/officeDocument/2006/relationships/image" Target="../media/image132.wmf"/><Relationship Id="rId21" Type="http://schemas.openxmlformats.org/officeDocument/2006/relationships/oleObject" Target="../embeddings/oleObject194.bin"/><Relationship Id="rId20" Type="http://schemas.openxmlformats.org/officeDocument/2006/relationships/image" Target="../media/image131.wmf"/><Relationship Id="rId2" Type="http://schemas.openxmlformats.org/officeDocument/2006/relationships/image" Target="../media/image122.wmf"/><Relationship Id="rId19" Type="http://schemas.openxmlformats.org/officeDocument/2006/relationships/oleObject" Target="../embeddings/oleObject193.bin"/><Relationship Id="rId18" Type="http://schemas.openxmlformats.org/officeDocument/2006/relationships/image" Target="../media/image130.wmf"/><Relationship Id="rId17" Type="http://schemas.openxmlformats.org/officeDocument/2006/relationships/oleObject" Target="../embeddings/oleObject192.bin"/><Relationship Id="rId16" Type="http://schemas.openxmlformats.org/officeDocument/2006/relationships/image" Target="../media/image129.w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128.w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127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8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37.emf"/><Relationship Id="rId3" Type="http://schemas.openxmlformats.org/officeDocument/2006/relationships/oleObject" Target="../embeddings/oleObject199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44.wmf"/><Relationship Id="rId23" Type="http://schemas.openxmlformats.org/officeDocument/2006/relationships/oleObject" Target="../embeddings/oleObject209.bin"/><Relationship Id="rId22" Type="http://schemas.openxmlformats.org/officeDocument/2006/relationships/image" Target="../media/image143.wmf"/><Relationship Id="rId21" Type="http://schemas.openxmlformats.org/officeDocument/2006/relationships/oleObject" Target="../embeddings/oleObject208.bin"/><Relationship Id="rId20" Type="http://schemas.openxmlformats.org/officeDocument/2006/relationships/image" Target="../media/image142.emf"/><Relationship Id="rId2" Type="http://schemas.openxmlformats.org/officeDocument/2006/relationships/image" Target="../media/image136.wmf"/><Relationship Id="rId19" Type="http://schemas.openxmlformats.org/officeDocument/2006/relationships/oleObject" Target="../embeddings/oleObject207.bin"/><Relationship Id="rId18" Type="http://schemas.openxmlformats.org/officeDocument/2006/relationships/image" Target="../media/image141.wmf"/><Relationship Id="rId17" Type="http://schemas.openxmlformats.org/officeDocument/2006/relationships/oleObject" Target="../embeddings/oleObject206.bin"/><Relationship Id="rId16" Type="http://schemas.openxmlformats.org/officeDocument/2006/relationships/image" Target="../media/image135.wmf"/><Relationship Id="rId15" Type="http://schemas.openxmlformats.org/officeDocument/2006/relationships/oleObject" Target="../embeddings/oleObject205.bin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204.bin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203.bin"/><Relationship Id="rId10" Type="http://schemas.openxmlformats.org/officeDocument/2006/relationships/image" Target="../media/image140.wmf"/><Relationship Id="rId1" Type="http://schemas.openxmlformats.org/officeDocument/2006/relationships/oleObject" Target="../embeddings/oleObject19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211.bin"/><Relationship Id="rId28" Type="http://schemas.openxmlformats.org/officeDocument/2006/relationships/vmlDrawing" Target="../drawings/vmlDrawing1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56.wmf"/><Relationship Id="rId25" Type="http://schemas.openxmlformats.org/officeDocument/2006/relationships/oleObject" Target="../embeddings/oleObject222.bin"/><Relationship Id="rId24" Type="http://schemas.openxmlformats.org/officeDocument/2006/relationships/image" Target="../media/image155.wmf"/><Relationship Id="rId23" Type="http://schemas.openxmlformats.org/officeDocument/2006/relationships/oleObject" Target="../embeddings/oleObject221.bin"/><Relationship Id="rId22" Type="http://schemas.openxmlformats.org/officeDocument/2006/relationships/image" Target="../media/image154.wmf"/><Relationship Id="rId21" Type="http://schemas.openxmlformats.org/officeDocument/2006/relationships/oleObject" Target="../embeddings/oleObject220.bin"/><Relationship Id="rId20" Type="http://schemas.openxmlformats.org/officeDocument/2006/relationships/image" Target="../media/image153.wmf"/><Relationship Id="rId2" Type="http://schemas.openxmlformats.org/officeDocument/2006/relationships/image" Target="../media/image145.wmf"/><Relationship Id="rId19" Type="http://schemas.openxmlformats.org/officeDocument/2006/relationships/oleObject" Target="../embeddings/oleObject219.bin"/><Relationship Id="rId18" Type="http://schemas.openxmlformats.org/officeDocument/2006/relationships/image" Target="../media/image152.wmf"/><Relationship Id="rId17" Type="http://schemas.openxmlformats.org/officeDocument/2006/relationships/oleObject" Target="../embeddings/oleObject218.bin"/><Relationship Id="rId16" Type="http://schemas.openxmlformats.org/officeDocument/2006/relationships/image" Target="../media/image151.emf"/><Relationship Id="rId15" Type="http://schemas.openxmlformats.org/officeDocument/2006/relationships/oleObject" Target="../embeddings/oleObject217.bin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21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7.bin"/><Relationship Id="rId8" Type="http://schemas.openxmlformats.org/officeDocument/2006/relationships/image" Target="../media/image160.emf"/><Relationship Id="rId7" Type="http://schemas.openxmlformats.org/officeDocument/2006/relationships/oleObject" Target="../embeddings/oleObject226.bin"/><Relationship Id="rId6" Type="http://schemas.openxmlformats.org/officeDocument/2006/relationships/image" Target="../media/image159.e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224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64.wmf"/><Relationship Id="rId21" Type="http://schemas.openxmlformats.org/officeDocument/2006/relationships/oleObject" Target="../embeddings/oleObject233.bin"/><Relationship Id="rId20" Type="http://schemas.openxmlformats.org/officeDocument/2006/relationships/image" Target="../media/image163.emf"/><Relationship Id="rId2" Type="http://schemas.openxmlformats.org/officeDocument/2006/relationships/image" Target="../media/image157.emf"/><Relationship Id="rId19" Type="http://schemas.openxmlformats.org/officeDocument/2006/relationships/oleObject" Target="../embeddings/oleObject232.bin"/><Relationship Id="rId18" Type="http://schemas.openxmlformats.org/officeDocument/2006/relationships/image" Target="../media/image162.emf"/><Relationship Id="rId17" Type="http://schemas.openxmlformats.org/officeDocument/2006/relationships/oleObject" Target="../embeddings/oleObject231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230.bin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229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228.bin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22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8.bin"/><Relationship Id="rId8" Type="http://schemas.openxmlformats.org/officeDocument/2006/relationships/image" Target="../media/image168.emf"/><Relationship Id="rId7" Type="http://schemas.openxmlformats.org/officeDocument/2006/relationships/oleObject" Target="../embeddings/oleObject237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166.wmf"/><Relationship Id="rId30" Type="http://schemas.openxmlformats.org/officeDocument/2006/relationships/vmlDrawing" Target="../drawings/vmlDrawing16.vml"/><Relationship Id="rId3" Type="http://schemas.openxmlformats.org/officeDocument/2006/relationships/oleObject" Target="../embeddings/oleObject23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78.wmf"/><Relationship Id="rId27" Type="http://schemas.openxmlformats.org/officeDocument/2006/relationships/oleObject" Target="../embeddings/oleObject247.bin"/><Relationship Id="rId26" Type="http://schemas.openxmlformats.org/officeDocument/2006/relationships/image" Target="../media/image177.wmf"/><Relationship Id="rId25" Type="http://schemas.openxmlformats.org/officeDocument/2006/relationships/oleObject" Target="../embeddings/oleObject246.bin"/><Relationship Id="rId24" Type="http://schemas.openxmlformats.org/officeDocument/2006/relationships/image" Target="../media/image176.wmf"/><Relationship Id="rId23" Type="http://schemas.openxmlformats.org/officeDocument/2006/relationships/oleObject" Target="../embeddings/oleObject245.bin"/><Relationship Id="rId22" Type="http://schemas.openxmlformats.org/officeDocument/2006/relationships/image" Target="../media/image175.wmf"/><Relationship Id="rId21" Type="http://schemas.openxmlformats.org/officeDocument/2006/relationships/oleObject" Target="../embeddings/oleObject244.bin"/><Relationship Id="rId20" Type="http://schemas.openxmlformats.org/officeDocument/2006/relationships/image" Target="../media/image174.wmf"/><Relationship Id="rId2" Type="http://schemas.openxmlformats.org/officeDocument/2006/relationships/image" Target="../media/image165.wmf"/><Relationship Id="rId19" Type="http://schemas.openxmlformats.org/officeDocument/2006/relationships/oleObject" Target="../embeddings/oleObject243.bin"/><Relationship Id="rId18" Type="http://schemas.openxmlformats.org/officeDocument/2006/relationships/image" Target="../media/image173.wmf"/><Relationship Id="rId17" Type="http://schemas.openxmlformats.org/officeDocument/2006/relationships/oleObject" Target="../embeddings/oleObject242.bin"/><Relationship Id="rId16" Type="http://schemas.openxmlformats.org/officeDocument/2006/relationships/image" Target="../media/image172.wmf"/><Relationship Id="rId15" Type="http://schemas.openxmlformats.org/officeDocument/2006/relationships/oleObject" Target="../embeddings/oleObject241.bin"/><Relationship Id="rId14" Type="http://schemas.openxmlformats.org/officeDocument/2006/relationships/image" Target="../media/image171.wmf"/><Relationship Id="rId13" Type="http://schemas.openxmlformats.org/officeDocument/2006/relationships/oleObject" Target="../embeddings/oleObject240.bin"/><Relationship Id="rId12" Type="http://schemas.openxmlformats.org/officeDocument/2006/relationships/image" Target="../media/image170.wmf"/><Relationship Id="rId11" Type="http://schemas.openxmlformats.org/officeDocument/2006/relationships/oleObject" Target="../embeddings/oleObject239.bin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23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182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180.wmf"/><Relationship Id="rId30" Type="http://schemas.openxmlformats.org/officeDocument/2006/relationships/vmlDrawing" Target="../drawings/vmlDrawing17.vml"/><Relationship Id="rId3" Type="http://schemas.openxmlformats.org/officeDocument/2006/relationships/oleObject" Target="../embeddings/oleObject249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92.wmf"/><Relationship Id="rId27" Type="http://schemas.openxmlformats.org/officeDocument/2006/relationships/oleObject" Target="../embeddings/oleObject261.bin"/><Relationship Id="rId26" Type="http://schemas.openxmlformats.org/officeDocument/2006/relationships/image" Target="../media/image191.wmf"/><Relationship Id="rId25" Type="http://schemas.openxmlformats.org/officeDocument/2006/relationships/oleObject" Target="../embeddings/oleObject260.bin"/><Relationship Id="rId24" Type="http://schemas.openxmlformats.org/officeDocument/2006/relationships/image" Target="../media/image190.wmf"/><Relationship Id="rId23" Type="http://schemas.openxmlformats.org/officeDocument/2006/relationships/oleObject" Target="../embeddings/oleObject259.bin"/><Relationship Id="rId22" Type="http://schemas.openxmlformats.org/officeDocument/2006/relationships/image" Target="../media/image189.wmf"/><Relationship Id="rId21" Type="http://schemas.openxmlformats.org/officeDocument/2006/relationships/oleObject" Target="../embeddings/oleObject258.bin"/><Relationship Id="rId20" Type="http://schemas.openxmlformats.org/officeDocument/2006/relationships/image" Target="../media/image188.wmf"/><Relationship Id="rId2" Type="http://schemas.openxmlformats.org/officeDocument/2006/relationships/image" Target="../media/image179.wmf"/><Relationship Id="rId19" Type="http://schemas.openxmlformats.org/officeDocument/2006/relationships/oleObject" Target="../embeddings/oleObject257.bin"/><Relationship Id="rId18" Type="http://schemas.openxmlformats.org/officeDocument/2006/relationships/image" Target="../media/image187.wmf"/><Relationship Id="rId17" Type="http://schemas.openxmlformats.org/officeDocument/2006/relationships/oleObject" Target="../embeddings/oleObject256.bin"/><Relationship Id="rId16" Type="http://schemas.openxmlformats.org/officeDocument/2006/relationships/image" Target="../media/image186.wmf"/><Relationship Id="rId15" Type="http://schemas.openxmlformats.org/officeDocument/2006/relationships/oleObject" Target="../embeddings/oleObject255.bin"/><Relationship Id="rId14" Type="http://schemas.openxmlformats.org/officeDocument/2006/relationships/image" Target="../media/image185.wmf"/><Relationship Id="rId13" Type="http://schemas.openxmlformats.org/officeDocument/2006/relationships/oleObject" Target="../embeddings/oleObject254.bin"/><Relationship Id="rId12" Type="http://schemas.openxmlformats.org/officeDocument/2006/relationships/image" Target="../media/image184.wmf"/><Relationship Id="rId11" Type="http://schemas.openxmlformats.org/officeDocument/2006/relationships/oleObject" Target="../embeddings/oleObject253.bin"/><Relationship Id="rId10" Type="http://schemas.openxmlformats.org/officeDocument/2006/relationships/image" Target="../media/image183.wmf"/><Relationship Id="rId1" Type="http://schemas.openxmlformats.org/officeDocument/2006/relationships/oleObject" Target="../embeddings/oleObject24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6.bin"/><Relationship Id="rId8" Type="http://schemas.openxmlformats.org/officeDocument/2006/relationships/image" Target="../media/image196.wmf"/><Relationship Id="rId7" Type="http://schemas.openxmlformats.org/officeDocument/2006/relationships/oleObject" Target="../embeddings/oleObject265.bin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194.wmf"/><Relationship Id="rId30" Type="http://schemas.openxmlformats.org/officeDocument/2006/relationships/vmlDrawing" Target="../drawings/vmlDrawing18.vml"/><Relationship Id="rId3" Type="http://schemas.openxmlformats.org/officeDocument/2006/relationships/oleObject" Target="../embeddings/oleObject263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06.wmf"/><Relationship Id="rId27" Type="http://schemas.openxmlformats.org/officeDocument/2006/relationships/oleObject" Target="../embeddings/oleObject275.bin"/><Relationship Id="rId26" Type="http://schemas.openxmlformats.org/officeDocument/2006/relationships/image" Target="../media/image205.wmf"/><Relationship Id="rId25" Type="http://schemas.openxmlformats.org/officeDocument/2006/relationships/oleObject" Target="../embeddings/oleObject274.bin"/><Relationship Id="rId24" Type="http://schemas.openxmlformats.org/officeDocument/2006/relationships/image" Target="../media/image204.wmf"/><Relationship Id="rId23" Type="http://schemas.openxmlformats.org/officeDocument/2006/relationships/oleObject" Target="../embeddings/oleObject273.bin"/><Relationship Id="rId22" Type="http://schemas.openxmlformats.org/officeDocument/2006/relationships/image" Target="../media/image203.wmf"/><Relationship Id="rId21" Type="http://schemas.openxmlformats.org/officeDocument/2006/relationships/oleObject" Target="../embeddings/oleObject272.bin"/><Relationship Id="rId20" Type="http://schemas.openxmlformats.org/officeDocument/2006/relationships/image" Target="../media/image202.wmf"/><Relationship Id="rId2" Type="http://schemas.openxmlformats.org/officeDocument/2006/relationships/image" Target="../media/image193.wmf"/><Relationship Id="rId19" Type="http://schemas.openxmlformats.org/officeDocument/2006/relationships/oleObject" Target="../embeddings/oleObject271.bin"/><Relationship Id="rId18" Type="http://schemas.openxmlformats.org/officeDocument/2006/relationships/image" Target="../media/image201.wmf"/><Relationship Id="rId17" Type="http://schemas.openxmlformats.org/officeDocument/2006/relationships/oleObject" Target="../embeddings/oleObject270.bin"/><Relationship Id="rId16" Type="http://schemas.openxmlformats.org/officeDocument/2006/relationships/image" Target="../media/image200.wmf"/><Relationship Id="rId15" Type="http://schemas.openxmlformats.org/officeDocument/2006/relationships/oleObject" Target="../embeddings/oleObject269.bin"/><Relationship Id="rId14" Type="http://schemas.openxmlformats.org/officeDocument/2006/relationships/image" Target="../media/image199.wmf"/><Relationship Id="rId13" Type="http://schemas.openxmlformats.org/officeDocument/2006/relationships/oleObject" Target="../embeddings/oleObject268.bin"/><Relationship Id="rId12" Type="http://schemas.openxmlformats.org/officeDocument/2006/relationships/image" Target="../media/image198.wmf"/><Relationship Id="rId11" Type="http://schemas.openxmlformats.org/officeDocument/2006/relationships/oleObject" Target="../embeddings/oleObject267.bin"/><Relationship Id="rId10" Type="http://schemas.openxmlformats.org/officeDocument/2006/relationships/image" Target="../media/image197.wmf"/><Relationship Id="rId1" Type="http://schemas.openxmlformats.org/officeDocument/2006/relationships/oleObject" Target="../embeddings/oleObject26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0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279.bin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278.bin"/><Relationship Id="rId48" Type="http://schemas.openxmlformats.org/officeDocument/2006/relationships/vmlDrawing" Target="../drawings/vmlDrawing19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224.emf"/><Relationship Id="rId45" Type="http://schemas.openxmlformats.org/officeDocument/2006/relationships/oleObject" Target="../embeddings/oleObject298.bin"/><Relationship Id="rId44" Type="http://schemas.openxmlformats.org/officeDocument/2006/relationships/image" Target="../media/image223.wmf"/><Relationship Id="rId43" Type="http://schemas.openxmlformats.org/officeDocument/2006/relationships/oleObject" Target="../embeddings/oleObject297.bin"/><Relationship Id="rId42" Type="http://schemas.openxmlformats.org/officeDocument/2006/relationships/image" Target="../media/image222.wmf"/><Relationship Id="rId41" Type="http://schemas.openxmlformats.org/officeDocument/2006/relationships/oleObject" Target="../embeddings/oleObject296.bin"/><Relationship Id="rId40" Type="http://schemas.openxmlformats.org/officeDocument/2006/relationships/image" Target="../media/image221.wmf"/><Relationship Id="rId4" Type="http://schemas.openxmlformats.org/officeDocument/2006/relationships/image" Target="../media/image208.emf"/><Relationship Id="rId39" Type="http://schemas.openxmlformats.org/officeDocument/2006/relationships/oleObject" Target="../embeddings/oleObject295.bin"/><Relationship Id="rId38" Type="http://schemas.openxmlformats.org/officeDocument/2006/relationships/image" Target="../media/image220.wmf"/><Relationship Id="rId37" Type="http://schemas.openxmlformats.org/officeDocument/2006/relationships/oleObject" Target="../embeddings/oleObject294.bin"/><Relationship Id="rId36" Type="http://schemas.openxmlformats.org/officeDocument/2006/relationships/image" Target="../media/image219.wmf"/><Relationship Id="rId35" Type="http://schemas.openxmlformats.org/officeDocument/2006/relationships/oleObject" Target="../embeddings/oleObject293.bin"/><Relationship Id="rId34" Type="http://schemas.openxmlformats.org/officeDocument/2006/relationships/image" Target="../media/image218.wmf"/><Relationship Id="rId33" Type="http://schemas.openxmlformats.org/officeDocument/2006/relationships/oleObject" Target="../embeddings/oleObject292.bin"/><Relationship Id="rId32" Type="http://schemas.openxmlformats.org/officeDocument/2006/relationships/image" Target="../media/image217.wmf"/><Relationship Id="rId31" Type="http://schemas.openxmlformats.org/officeDocument/2006/relationships/oleObject" Target="../embeddings/oleObject291.bin"/><Relationship Id="rId30" Type="http://schemas.openxmlformats.org/officeDocument/2006/relationships/image" Target="../media/image216.wmf"/><Relationship Id="rId3" Type="http://schemas.openxmlformats.org/officeDocument/2006/relationships/oleObject" Target="../embeddings/oleObject277.bin"/><Relationship Id="rId29" Type="http://schemas.openxmlformats.org/officeDocument/2006/relationships/oleObject" Target="../embeddings/oleObject290.bin"/><Relationship Id="rId28" Type="http://schemas.openxmlformats.org/officeDocument/2006/relationships/image" Target="../media/image215.wmf"/><Relationship Id="rId27" Type="http://schemas.openxmlformats.org/officeDocument/2006/relationships/oleObject" Target="../embeddings/oleObject289.bin"/><Relationship Id="rId26" Type="http://schemas.openxmlformats.org/officeDocument/2006/relationships/image" Target="../media/image214.wmf"/><Relationship Id="rId25" Type="http://schemas.openxmlformats.org/officeDocument/2006/relationships/oleObject" Target="../embeddings/oleObject288.bin"/><Relationship Id="rId24" Type="http://schemas.openxmlformats.org/officeDocument/2006/relationships/image" Target="../media/image110.wmf"/><Relationship Id="rId23" Type="http://schemas.openxmlformats.org/officeDocument/2006/relationships/oleObject" Target="../embeddings/oleObject287.bin"/><Relationship Id="rId22" Type="http://schemas.openxmlformats.org/officeDocument/2006/relationships/image" Target="../media/image109.wmf"/><Relationship Id="rId21" Type="http://schemas.openxmlformats.org/officeDocument/2006/relationships/oleObject" Target="../embeddings/oleObject286.bin"/><Relationship Id="rId20" Type="http://schemas.openxmlformats.org/officeDocument/2006/relationships/image" Target="../media/image108.wmf"/><Relationship Id="rId2" Type="http://schemas.openxmlformats.org/officeDocument/2006/relationships/image" Target="../media/image207.emf"/><Relationship Id="rId19" Type="http://schemas.openxmlformats.org/officeDocument/2006/relationships/oleObject" Target="../embeddings/oleObject285.bin"/><Relationship Id="rId18" Type="http://schemas.openxmlformats.org/officeDocument/2006/relationships/image" Target="../media/image213.wmf"/><Relationship Id="rId17" Type="http://schemas.openxmlformats.org/officeDocument/2006/relationships/oleObject" Target="../embeddings/oleObject284.bin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283.bin"/><Relationship Id="rId14" Type="http://schemas.openxmlformats.org/officeDocument/2006/relationships/image" Target="../media/image212.wmf"/><Relationship Id="rId13" Type="http://schemas.openxmlformats.org/officeDocument/2006/relationships/oleObject" Target="../embeddings/oleObject282.bin"/><Relationship Id="rId12" Type="http://schemas.openxmlformats.org/officeDocument/2006/relationships/image" Target="../media/image211.emf"/><Relationship Id="rId11" Type="http://schemas.openxmlformats.org/officeDocument/2006/relationships/oleObject" Target="../embeddings/oleObject281.bin"/><Relationship Id="rId10" Type="http://schemas.openxmlformats.org/officeDocument/2006/relationships/image" Target="../media/image210.wmf"/><Relationship Id="rId1" Type="http://schemas.openxmlformats.org/officeDocument/2006/relationships/oleObject" Target="../embeddings/oleObject27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13.bin"/><Relationship Id="rId44" Type="http://schemas.openxmlformats.org/officeDocument/2006/relationships/vmlDrawing" Target="../drawings/vmlDrawing2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27.wmf"/><Relationship Id="rId41" Type="http://schemas.openxmlformats.org/officeDocument/2006/relationships/oleObject" Target="../embeddings/oleObject31.bin"/><Relationship Id="rId40" Type="http://schemas.openxmlformats.org/officeDocument/2006/relationships/image" Target="../media/image26.wmf"/><Relationship Id="rId4" Type="http://schemas.openxmlformats.org/officeDocument/2006/relationships/image" Target="../media/image11.wmf"/><Relationship Id="rId39" Type="http://schemas.openxmlformats.org/officeDocument/2006/relationships/oleObject" Target="../embeddings/oleObject30.bin"/><Relationship Id="rId38" Type="http://schemas.openxmlformats.org/officeDocument/2006/relationships/image" Target="../media/image25.wmf"/><Relationship Id="rId37" Type="http://schemas.openxmlformats.org/officeDocument/2006/relationships/oleObject" Target="../embeddings/oleObject29.bin"/><Relationship Id="rId36" Type="http://schemas.openxmlformats.org/officeDocument/2006/relationships/image" Target="../media/image24.wmf"/><Relationship Id="rId35" Type="http://schemas.openxmlformats.org/officeDocument/2006/relationships/oleObject" Target="../embeddings/oleObject28.bin"/><Relationship Id="rId34" Type="http://schemas.openxmlformats.org/officeDocument/2006/relationships/image" Target="../media/image23.wmf"/><Relationship Id="rId33" Type="http://schemas.openxmlformats.org/officeDocument/2006/relationships/oleObject" Target="../embeddings/oleObject27.bin"/><Relationship Id="rId32" Type="http://schemas.openxmlformats.org/officeDocument/2006/relationships/image" Target="../media/image22.wmf"/><Relationship Id="rId31" Type="http://schemas.openxmlformats.org/officeDocument/2006/relationships/oleObject" Target="../embeddings/oleObject26.bin"/><Relationship Id="rId30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29" Type="http://schemas.openxmlformats.org/officeDocument/2006/relationships/oleObject" Target="../embeddings/oleObject25.bin"/><Relationship Id="rId28" Type="http://schemas.openxmlformats.org/officeDocument/2006/relationships/image" Target="../media/image20.wmf"/><Relationship Id="rId27" Type="http://schemas.openxmlformats.org/officeDocument/2006/relationships/oleObject" Target="../embeddings/oleObject24.bin"/><Relationship Id="rId26" Type="http://schemas.openxmlformats.org/officeDocument/2006/relationships/image" Target="../media/image19.wmf"/><Relationship Id="rId25" Type="http://schemas.openxmlformats.org/officeDocument/2006/relationships/oleObject" Target="../embeddings/oleObject23.bin"/><Relationship Id="rId24" Type="http://schemas.openxmlformats.org/officeDocument/2006/relationships/image" Target="../media/image18.wmf"/><Relationship Id="rId23" Type="http://schemas.openxmlformats.org/officeDocument/2006/relationships/oleObject" Target="../embeddings/oleObject22.bin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21.bin"/><Relationship Id="rId20" Type="http://schemas.openxmlformats.org/officeDocument/2006/relationships/image" Target="../media/image16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3.bin"/><Relationship Id="rId8" Type="http://schemas.openxmlformats.org/officeDocument/2006/relationships/image" Target="../media/image228.wmf"/><Relationship Id="rId7" Type="http://schemas.openxmlformats.org/officeDocument/2006/relationships/oleObject" Target="../embeddings/oleObject302.bin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226.wmf"/><Relationship Id="rId3" Type="http://schemas.openxmlformats.org/officeDocument/2006/relationships/oleObject" Target="../embeddings/oleObject300.bin"/><Relationship Id="rId2" Type="http://schemas.openxmlformats.org/officeDocument/2006/relationships/image" Target="../media/image225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1.wmf"/><Relationship Id="rId11" Type="http://schemas.openxmlformats.org/officeDocument/2006/relationships/oleObject" Target="../embeddings/oleObject304.bin"/><Relationship Id="rId10" Type="http://schemas.openxmlformats.org/officeDocument/2006/relationships/image" Target="../media/image220.wmf"/><Relationship Id="rId1" Type="http://schemas.openxmlformats.org/officeDocument/2006/relationships/oleObject" Target="../embeddings/oleObject29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9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308.bin"/><Relationship Id="rId6" Type="http://schemas.openxmlformats.org/officeDocument/2006/relationships/image" Target="../media/image231.wmf"/><Relationship Id="rId50" Type="http://schemas.openxmlformats.org/officeDocument/2006/relationships/vmlDrawing" Target="../drawings/vmlDrawing21.vml"/><Relationship Id="rId5" Type="http://schemas.openxmlformats.org/officeDocument/2006/relationships/oleObject" Target="../embeddings/oleObject307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245.wmf"/><Relationship Id="rId47" Type="http://schemas.openxmlformats.org/officeDocument/2006/relationships/oleObject" Target="../embeddings/oleObject328.bin"/><Relationship Id="rId46" Type="http://schemas.openxmlformats.org/officeDocument/2006/relationships/image" Target="../media/image244.wmf"/><Relationship Id="rId45" Type="http://schemas.openxmlformats.org/officeDocument/2006/relationships/oleObject" Target="../embeddings/oleObject327.bin"/><Relationship Id="rId44" Type="http://schemas.openxmlformats.org/officeDocument/2006/relationships/image" Target="../media/image243.wmf"/><Relationship Id="rId43" Type="http://schemas.openxmlformats.org/officeDocument/2006/relationships/oleObject" Target="../embeddings/oleObject326.bin"/><Relationship Id="rId42" Type="http://schemas.openxmlformats.org/officeDocument/2006/relationships/image" Target="../media/image242.wmf"/><Relationship Id="rId41" Type="http://schemas.openxmlformats.org/officeDocument/2006/relationships/oleObject" Target="../embeddings/oleObject325.bin"/><Relationship Id="rId40" Type="http://schemas.openxmlformats.org/officeDocument/2006/relationships/image" Target="../media/image241.wmf"/><Relationship Id="rId4" Type="http://schemas.openxmlformats.org/officeDocument/2006/relationships/image" Target="../media/image230.emf"/><Relationship Id="rId39" Type="http://schemas.openxmlformats.org/officeDocument/2006/relationships/oleObject" Target="../embeddings/oleObject324.bin"/><Relationship Id="rId38" Type="http://schemas.openxmlformats.org/officeDocument/2006/relationships/image" Target="../media/image240.wmf"/><Relationship Id="rId37" Type="http://schemas.openxmlformats.org/officeDocument/2006/relationships/oleObject" Target="../embeddings/oleObject323.bin"/><Relationship Id="rId36" Type="http://schemas.openxmlformats.org/officeDocument/2006/relationships/image" Target="../media/image239.wmf"/><Relationship Id="rId35" Type="http://schemas.openxmlformats.org/officeDocument/2006/relationships/oleObject" Target="../embeddings/oleObject322.bin"/><Relationship Id="rId34" Type="http://schemas.openxmlformats.org/officeDocument/2006/relationships/image" Target="../media/image238.wmf"/><Relationship Id="rId33" Type="http://schemas.openxmlformats.org/officeDocument/2006/relationships/oleObject" Target="../embeddings/oleObject321.bin"/><Relationship Id="rId32" Type="http://schemas.openxmlformats.org/officeDocument/2006/relationships/image" Target="../media/image237.wmf"/><Relationship Id="rId31" Type="http://schemas.openxmlformats.org/officeDocument/2006/relationships/oleObject" Target="../embeddings/oleObject320.bin"/><Relationship Id="rId30" Type="http://schemas.openxmlformats.org/officeDocument/2006/relationships/image" Target="../media/image236.emf"/><Relationship Id="rId3" Type="http://schemas.openxmlformats.org/officeDocument/2006/relationships/oleObject" Target="../embeddings/oleObject306.bin"/><Relationship Id="rId29" Type="http://schemas.openxmlformats.org/officeDocument/2006/relationships/oleObject" Target="../embeddings/oleObject319.bin"/><Relationship Id="rId28" Type="http://schemas.openxmlformats.org/officeDocument/2006/relationships/image" Target="../media/image235.emf"/><Relationship Id="rId27" Type="http://schemas.openxmlformats.org/officeDocument/2006/relationships/oleObject" Target="../embeddings/oleObject318.bin"/><Relationship Id="rId26" Type="http://schemas.openxmlformats.org/officeDocument/2006/relationships/image" Target="../media/image234.emf"/><Relationship Id="rId25" Type="http://schemas.openxmlformats.org/officeDocument/2006/relationships/oleObject" Target="../embeddings/oleObject317.bin"/><Relationship Id="rId24" Type="http://schemas.openxmlformats.org/officeDocument/2006/relationships/image" Target="../media/image110.wmf"/><Relationship Id="rId23" Type="http://schemas.openxmlformats.org/officeDocument/2006/relationships/oleObject" Target="../embeddings/oleObject316.bin"/><Relationship Id="rId22" Type="http://schemas.openxmlformats.org/officeDocument/2006/relationships/image" Target="../media/image109.wmf"/><Relationship Id="rId21" Type="http://schemas.openxmlformats.org/officeDocument/2006/relationships/oleObject" Target="../embeddings/oleObject315.bin"/><Relationship Id="rId20" Type="http://schemas.openxmlformats.org/officeDocument/2006/relationships/image" Target="../media/image108.wmf"/><Relationship Id="rId2" Type="http://schemas.openxmlformats.org/officeDocument/2006/relationships/image" Target="../media/image229.emf"/><Relationship Id="rId19" Type="http://schemas.openxmlformats.org/officeDocument/2006/relationships/oleObject" Target="../embeddings/oleObject314.bin"/><Relationship Id="rId18" Type="http://schemas.openxmlformats.org/officeDocument/2006/relationships/image" Target="../media/image213.wmf"/><Relationship Id="rId17" Type="http://schemas.openxmlformats.org/officeDocument/2006/relationships/oleObject" Target="../embeddings/oleObject313.bin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312.bin"/><Relationship Id="rId14" Type="http://schemas.openxmlformats.org/officeDocument/2006/relationships/image" Target="../media/image212.wmf"/><Relationship Id="rId13" Type="http://schemas.openxmlformats.org/officeDocument/2006/relationships/oleObject" Target="../embeddings/oleObject311.bin"/><Relationship Id="rId12" Type="http://schemas.openxmlformats.org/officeDocument/2006/relationships/image" Target="../media/image233.emf"/><Relationship Id="rId11" Type="http://schemas.openxmlformats.org/officeDocument/2006/relationships/oleObject" Target="../embeddings/oleObject310.bin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30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3.bin"/><Relationship Id="rId8" Type="http://schemas.openxmlformats.org/officeDocument/2006/relationships/image" Target="../media/image249.wmf"/><Relationship Id="rId7" Type="http://schemas.openxmlformats.org/officeDocument/2006/relationships/oleObject" Target="../embeddings/oleObject332.bin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331.bin"/><Relationship Id="rId4" Type="http://schemas.openxmlformats.org/officeDocument/2006/relationships/image" Target="../media/image247.wmf"/><Relationship Id="rId3" Type="http://schemas.openxmlformats.org/officeDocument/2006/relationships/oleObject" Target="../embeddings/oleObject330.bin"/><Relationship Id="rId26" Type="http://schemas.openxmlformats.org/officeDocument/2006/relationships/vmlDrawing" Target="../drawings/vmlDrawing2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56.wmf"/><Relationship Id="rId23" Type="http://schemas.openxmlformats.org/officeDocument/2006/relationships/oleObject" Target="../embeddings/oleObject340.bin"/><Relationship Id="rId22" Type="http://schemas.openxmlformats.org/officeDocument/2006/relationships/image" Target="../media/image255.wmf"/><Relationship Id="rId21" Type="http://schemas.openxmlformats.org/officeDocument/2006/relationships/oleObject" Target="../embeddings/oleObject339.bin"/><Relationship Id="rId20" Type="http://schemas.openxmlformats.org/officeDocument/2006/relationships/image" Target="../media/image254.wmf"/><Relationship Id="rId2" Type="http://schemas.openxmlformats.org/officeDocument/2006/relationships/image" Target="../media/image246.wmf"/><Relationship Id="rId19" Type="http://schemas.openxmlformats.org/officeDocument/2006/relationships/oleObject" Target="../embeddings/oleObject338.bin"/><Relationship Id="rId18" Type="http://schemas.openxmlformats.org/officeDocument/2006/relationships/image" Target="../media/image253.wmf"/><Relationship Id="rId17" Type="http://schemas.openxmlformats.org/officeDocument/2006/relationships/oleObject" Target="../embeddings/oleObject337.bin"/><Relationship Id="rId16" Type="http://schemas.openxmlformats.org/officeDocument/2006/relationships/image" Target="../media/image252.wmf"/><Relationship Id="rId15" Type="http://schemas.openxmlformats.org/officeDocument/2006/relationships/oleObject" Target="../embeddings/oleObject336.bin"/><Relationship Id="rId14" Type="http://schemas.openxmlformats.org/officeDocument/2006/relationships/image" Target="../media/image237.wmf"/><Relationship Id="rId13" Type="http://schemas.openxmlformats.org/officeDocument/2006/relationships/oleObject" Target="../embeddings/oleObject335.bin"/><Relationship Id="rId12" Type="http://schemas.openxmlformats.org/officeDocument/2006/relationships/image" Target="../media/image251.wmf"/><Relationship Id="rId11" Type="http://schemas.openxmlformats.org/officeDocument/2006/relationships/oleObject" Target="../embeddings/oleObject334.bin"/><Relationship Id="rId10" Type="http://schemas.openxmlformats.org/officeDocument/2006/relationships/image" Target="../media/image250.wmf"/><Relationship Id="rId1" Type="http://schemas.openxmlformats.org/officeDocument/2006/relationships/oleObject" Target="../embeddings/oleObject32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5.bin"/><Relationship Id="rId8" Type="http://schemas.openxmlformats.org/officeDocument/2006/relationships/image" Target="../media/image260.wmf"/><Relationship Id="rId7" Type="http://schemas.openxmlformats.org/officeDocument/2006/relationships/oleObject" Target="../embeddings/oleObject344.bin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343.bin"/><Relationship Id="rId4" Type="http://schemas.openxmlformats.org/officeDocument/2006/relationships/image" Target="../media/image258.wmf"/><Relationship Id="rId3" Type="http://schemas.openxmlformats.org/officeDocument/2006/relationships/oleObject" Target="../embeddings/oleObject342.bin"/><Relationship Id="rId28" Type="http://schemas.openxmlformats.org/officeDocument/2006/relationships/vmlDrawing" Target="../drawings/vmlDrawing2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69.wmf"/><Relationship Id="rId25" Type="http://schemas.openxmlformats.org/officeDocument/2006/relationships/oleObject" Target="../embeddings/oleObject353.bin"/><Relationship Id="rId24" Type="http://schemas.openxmlformats.org/officeDocument/2006/relationships/image" Target="../media/image268.wmf"/><Relationship Id="rId23" Type="http://schemas.openxmlformats.org/officeDocument/2006/relationships/oleObject" Target="../embeddings/oleObject352.bin"/><Relationship Id="rId22" Type="http://schemas.openxmlformats.org/officeDocument/2006/relationships/image" Target="../media/image267.wmf"/><Relationship Id="rId21" Type="http://schemas.openxmlformats.org/officeDocument/2006/relationships/oleObject" Target="../embeddings/oleObject351.bin"/><Relationship Id="rId20" Type="http://schemas.openxmlformats.org/officeDocument/2006/relationships/image" Target="../media/image266.wmf"/><Relationship Id="rId2" Type="http://schemas.openxmlformats.org/officeDocument/2006/relationships/image" Target="../media/image257.wmf"/><Relationship Id="rId19" Type="http://schemas.openxmlformats.org/officeDocument/2006/relationships/oleObject" Target="../embeddings/oleObject350.bin"/><Relationship Id="rId18" Type="http://schemas.openxmlformats.org/officeDocument/2006/relationships/image" Target="../media/image265.wmf"/><Relationship Id="rId17" Type="http://schemas.openxmlformats.org/officeDocument/2006/relationships/oleObject" Target="../embeddings/oleObject349.bin"/><Relationship Id="rId16" Type="http://schemas.openxmlformats.org/officeDocument/2006/relationships/image" Target="../media/image264.wmf"/><Relationship Id="rId15" Type="http://schemas.openxmlformats.org/officeDocument/2006/relationships/oleObject" Target="../embeddings/oleObject348.bin"/><Relationship Id="rId14" Type="http://schemas.openxmlformats.org/officeDocument/2006/relationships/image" Target="../media/image263.wmf"/><Relationship Id="rId13" Type="http://schemas.openxmlformats.org/officeDocument/2006/relationships/oleObject" Target="../embeddings/oleObject347.bin"/><Relationship Id="rId12" Type="http://schemas.openxmlformats.org/officeDocument/2006/relationships/image" Target="../media/image262.wmf"/><Relationship Id="rId11" Type="http://schemas.openxmlformats.org/officeDocument/2006/relationships/oleObject" Target="../embeddings/oleObject346.bin"/><Relationship Id="rId10" Type="http://schemas.openxmlformats.org/officeDocument/2006/relationships/image" Target="../media/image261.wmf"/><Relationship Id="rId1" Type="http://schemas.openxmlformats.org/officeDocument/2006/relationships/oleObject" Target="../embeddings/oleObject34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8.bin"/><Relationship Id="rId8" Type="http://schemas.openxmlformats.org/officeDocument/2006/relationships/image" Target="../media/image273.wmf"/><Relationship Id="rId7" Type="http://schemas.openxmlformats.org/officeDocument/2006/relationships/oleObject" Target="../embeddings/oleObject357.bin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356.bin"/><Relationship Id="rId4" Type="http://schemas.openxmlformats.org/officeDocument/2006/relationships/image" Target="../media/image271.wmf"/><Relationship Id="rId39" Type="http://schemas.openxmlformats.org/officeDocument/2006/relationships/vmlDrawing" Target="../drawings/vmlDrawing24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285.wmf"/><Relationship Id="rId36" Type="http://schemas.openxmlformats.org/officeDocument/2006/relationships/oleObject" Target="../embeddings/oleObject372.bin"/><Relationship Id="rId35" Type="http://schemas.openxmlformats.org/officeDocument/2006/relationships/image" Target="../media/image284.wmf"/><Relationship Id="rId34" Type="http://schemas.openxmlformats.org/officeDocument/2006/relationships/oleObject" Target="../embeddings/oleObject371.bin"/><Relationship Id="rId33" Type="http://schemas.openxmlformats.org/officeDocument/2006/relationships/image" Target="../media/image283.wmf"/><Relationship Id="rId32" Type="http://schemas.openxmlformats.org/officeDocument/2006/relationships/oleObject" Target="../embeddings/oleObject370.bin"/><Relationship Id="rId31" Type="http://schemas.openxmlformats.org/officeDocument/2006/relationships/image" Target="../media/image18.wmf"/><Relationship Id="rId30" Type="http://schemas.openxmlformats.org/officeDocument/2006/relationships/oleObject" Target="../embeddings/oleObject369.bin"/><Relationship Id="rId3" Type="http://schemas.openxmlformats.org/officeDocument/2006/relationships/oleObject" Target="../embeddings/oleObject355.bin"/><Relationship Id="rId29" Type="http://schemas.openxmlformats.org/officeDocument/2006/relationships/oleObject" Target="../embeddings/oleObject368.bin"/><Relationship Id="rId28" Type="http://schemas.openxmlformats.org/officeDocument/2006/relationships/image" Target="../media/image282.wmf"/><Relationship Id="rId27" Type="http://schemas.openxmlformats.org/officeDocument/2006/relationships/oleObject" Target="../embeddings/oleObject367.bin"/><Relationship Id="rId26" Type="http://schemas.openxmlformats.org/officeDocument/2006/relationships/image" Target="../media/image281.wmf"/><Relationship Id="rId25" Type="http://schemas.openxmlformats.org/officeDocument/2006/relationships/oleObject" Target="../embeddings/oleObject366.bin"/><Relationship Id="rId24" Type="http://schemas.openxmlformats.org/officeDocument/2006/relationships/image" Target="../media/image280.wmf"/><Relationship Id="rId23" Type="http://schemas.openxmlformats.org/officeDocument/2006/relationships/oleObject" Target="../embeddings/oleObject365.bin"/><Relationship Id="rId22" Type="http://schemas.openxmlformats.org/officeDocument/2006/relationships/image" Target="../media/image279.wmf"/><Relationship Id="rId21" Type="http://schemas.openxmlformats.org/officeDocument/2006/relationships/oleObject" Target="../embeddings/oleObject364.bin"/><Relationship Id="rId20" Type="http://schemas.openxmlformats.org/officeDocument/2006/relationships/image" Target="../media/image278.wmf"/><Relationship Id="rId2" Type="http://schemas.openxmlformats.org/officeDocument/2006/relationships/image" Target="../media/image270.wmf"/><Relationship Id="rId19" Type="http://schemas.openxmlformats.org/officeDocument/2006/relationships/oleObject" Target="../embeddings/oleObject363.bin"/><Relationship Id="rId18" Type="http://schemas.openxmlformats.org/officeDocument/2006/relationships/image" Target="../media/image277.wmf"/><Relationship Id="rId17" Type="http://schemas.openxmlformats.org/officeDocument/2006/relationships/oleObject" Target="../embeddings/oleObject362.bin"/><Relationship Id="rId16" Type="http://schemas.openxmlformats.org/officeDocument/2006/relationships/image" Target="../media/image276.wmf"/><Relationship Id="rId15" Type="http://schemas.openxmlformats.org/officeDocument/2006/relationships/oleObject" Target="../embeddings/oleObject361.bin"/><Relationship Id="rId14" Type="http://schemas.openxmlformats.org/officeDocument/2006/relationships/image" Target="../media/image275.wmf"/><Relationship Id="rId13" Type="http://schemas.openxmlformats.org/officeDocument/2006/relationships/oleObject" Target="../embeddings/oleObject360.bin"/><Relationship Id="rId12" Type="http://schemas.openxmlformats.org/officeDocument/2006/relationships/image" Target="../media/image274.wmf"/><Relationship Id="rId11" Type="http://schemas.openxmlformats.org/officeDocument/2006/relationships/oleObject" Target="../embeddings/oleObject359.bin"/><Relationship Id="rId10" Type="http://schemas.openxmlformats.org/officeDocument/2006/relationships/image" Target="../media/image225.wmf"/><Relationship Id="rId1" Type="http://schemas.openxmlformats.org/officeDocument/2006/relationships/oleObject" Target="../embeddings/oleObject35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7.bin"/><Relationship Id="rId8" Type="http://schemas.openxmlformats.org/officeDocument/2006/relationships/image" Target="../media/image289.wmf"/><Relationship Id="rId7" Type="http://schemas.openxmlformats.org/officeDocument/2006/relationships/oleObject" Target="../embeddings/oleObject376.bin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375.bin"/><Relationship Id="rId4" Type="http://schemas.openxmlformats.org/officeDocument/2006/relationships/image" Target="../media/image287.wmf"/><Relationship Id="rId34" Type="http://schemas.openxmlformats.org/officeDocument/2006/relationships/vmlDrawing" Target="../drawings/vmlDrawing25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00.wmf"/><Relationship Id="rId31" Type="http://schemas.openxmlformats.org/officeDocument/2006/relationships/oleObject" Target="../embeddings/oleObject388.bin"/><Relationship Id="rId30" Type="http://schemas.openxmlformats.org/officeDocument/2006/relationships/image" Target="../media/image299.wmf"/><Relationship Id="rId3" Type="http://schemas.openxmlformats.org/officeDocument/2006/relationships/oleObject" Target="../embeddings/oleObject374.bin"/><Relationship Id="rId29" Type="http://schemas.openxmlformats.org/officeDocument/2006/relationships/oleObject" Target="../embeddings/oleObject387.bin"/><Relationship Id="rId28" Type="http://schemas.openxmlformats.org/officeDocument/2006/relationships/image" Target="../media/image298.wmf"/><Relationship Id="rId27" Type="http://schemas.openxmlformats.org/officeDocument/2006/relationships/oleObject" Target="../embeddings/oleObject386.bin"/><Relationship Id="rId26" Type="http://schemas.openxmlformats.org/officeDocument/2006/relationships/image" Target="../media/image297.wmf"/><Relationship Id="rId25" Type="http://schemas.openxmlformats.org/officeDocument/2006/relationships/oleObject" Target="../embeddings/oleObject385.bin"/><Relationship Id="rId24" Type="http://schemas.openxmlformats.org/officeDocument/2006/relationships/image" Target="../media/image296.wmf"/><Relationship Id="rId23" Type="http://schemas.openxmlformats.org/officeDocument/2006/relationships/oleObject" Target="../embeddings/oleObject384.bin"/><Relationship Id="rId22" Type="http://schemas.openxmlformats.org/officeDocument/2006/relationships/image" Target="../media/image295.wmf"/><Relationship Id="rId21" Type="http://schemas.openxmlformats.org/officeDocument/2006/relationships/oleObject" Target="../embeddings/oleObject383.bin"/><Relationship Id="rId20" Type="http://schemas.openxmlformats.org/officeDocument/2006/relationships/image" Target="../media/image294.wmf"/><Relationship Id="rId2" Type="http://schemas.openxmlformats.org/officeDocument/2006/relationships/image" Target="../media/image286.wmf"/><Relationship Id="rId19" Type="http://schemas.openxmlformats.org/officeDocument/2006/relationships/oleObject" Target="../embeddings/oleObject382.bin"/><Relationship Id="rId18" Type="http://schemas.openxmlformats.org/officeDocument/2006/relationships/image" Target="../media/image293.wmf"/><Relationship Id="rId17" Type="http://schemas.openxmlformats.org/officeDocument/2006/relationships/oleObject" Target="../embeddings/oleObject381.bin"/><Relationship Id="rId16" Type="http://schemas.openxmlformats.org/officeDocument/2006/relationships/image" Target="../media/image292.wmf"/><Relationship Id="rId15" Type="http://schemas.openxmlformats.org/officeDocument/2006/relationships/oleObject" Target="../embeddings/oleObject380.bin"/><Relationship Id="rId14" Type="http://schemas.openxmlformats.org/officeDocument/2006/relationships/image" Target="../media/image291.wmf"/><Relationship Id="rId13" Type="http://schemas.openxmlformats.org/officeDocument/2006/relationships/oleObject" Target="../embeddings/oleObject379.bin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378.bin"/><Relationship Id="rId10" Type="http://schemas.openxmlformats.org/officeDocument/2006/relationships/image" Target="../media/image290.wmf"/><Relationship Id="rId1" Type="http://schemas.openxmlformats.org/officeDocument/2006/relationships/oleObject" Target="../embeddings/oleObject37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3.bin"/><Relationship Id="rId8" Type="http://schemas.openxmlformats.org/officeDocument/2006/relationships/image" Target="../media/image225.wmf"/><Relationship Id="rId7" Type="http://schemas.openxmlformats.org/officeDocument/2006/relationships/oleObject" Target="../embeddings/oleObject392.bin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391.bin"/><Relationship Id="rId4" Type="http://schemas.openxmlformats.org/officeDocument/2006/relationships/image" Target="../media/image287.wmf"/><Relationship Id="rId3" Type="http://schemas.openxmlformats.org/officeDocument/2006/relationships/oleObject" Target="../embeddings/oleObject390.bin"/><Relationship Id="rId28" Type="http://schemas.openxmlformats.org/officeDocument/2006/relationships/vmlDrawing" Target="../drawings/vmlDrawing26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11.wmf"/><Relationship Id="rId25" Type="http://schemas.openxmlformats.org/officeDocument/2006/relationships/oleObject" Target="../embeddings/oleObject401.bin"/><Relationship Id="rId24" Type="http://schemas.openxmlformats.org/officeDocument/2006/relationships/image" Target="../media/image310.wmf"/><Relationship Id="rId23" Type="http://schemas.openxmlformats.org/officeDocument/2006/relationships/oleObject" Target="../embeddings/oleObject400.bin"/><Relationship Id="rId22" Type="http://schemas.openxmlformats.org/officeDocument/2006/relationships/image" Target="../media/image309.wmf"/><Relationship Id="rId21" Type="http://schemas.openxmlformats.org/officeDocument/2006/relationships/oleObject" Target="../embeddings/oleObject399.bin"/><Relationship Id="rId20" Type="http://schemas.openxmlformats.org/officeDocument/2006/relationships/image" Target="../media/image308.wmf"/><Relationship Id="rId2" Type="http://schemas.openxmlformats.org/officeDocument/2006/relationships/image" Target="../media/image301.wmf"/><Relationship Id="rId19" Type="http://schemas.openxmlformats.org/officeDocument/2006/relationships/oleObject" Target="../embeddings/oleObject398.bin"/><Relationship Id="rId18" Type="http://schemas.openxmlformats.org/officeDocument/2006/relationships/image" Target="../media/image307.wmf"/><Relationship Id="rId17" Type="http://schemas.openxmlformats.org/officeDocument/2006/relationships/oleObject" Target="../embeddings/oleObject397.bin"/><Relationship Id="rId16" Type="http://schemas.openxmlformats.org/officeDocument/2006/relationships/image" Target="../media/image306.wmf"/><Relationship Id="rId15" Type="http://schemas.openxmlformats.org/officeDocument/2006/relationships/oleObject" Target="../embeddings/oleObject396.bin"/><Relationship Id="rId14" Type="http://schemas.openxmlformats.org/officeDocument/2006/relationships/image" Target="../media/image305.wmf"/><Relationship Id="rId13" Type="http://schemas.openxmlformats.org/officeDocument/2006/relationships/oleObject" Target="../embeddings/oleObject395.bin"/><Relationship Id="rId12" Type="http://schemas.openxmlformats.org/officeDocument/2006/relationships/image" Target="../media/image304.wmf"/><Relationship Id="rId11" Type="http://schemas.openxmlformats.org/officeDocument/2006/relationships/oleObject" Target="../embeddings/oleObject394.bin"/><Relationship Id="rId10" Type="http://schemas.openxmlformats.org/officeDocument/2006/relationships/image" Target="../media/image303.wmf"/><Relationship Id="rId1" Type="http://schemas.openxmlformats.org/officeDocument/2006/relationships/oleObject" Target="../embeddings/oleObject38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6.bin"/><Relationship Id="rId8" Type="http://schemas.openxmlformats.org/officeDocument/2006/relationships/image" Target="../media/image315.wmf"/><Relationship Id="rId7" Type="http://schemas.openxmlformats.org/officeDocument/2006/relationships/oleObject" Target="../embeddings/oleObject405.bin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404.bin"/><Relationship Id="rId4" Type="http://schemas.openxmlformats.org/officeDocument/2006/relationships/image" Target="../media/image313.wmf"/><Relationship Id="rId3" Type="http://schemas.openxmlformats.org/officeDocument/2006/relationships/oleObject" Target="../embeddings/oleObject403.bin"/><Relationship Id="rId2" Type="http://schemas.openxmlformats.org/officeDocument/2006/relationships/image" Target="../media/image312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6.wmf"/><Relationship Id="rId1" Type="http://schemas.openxmlformats.org/officeDocument/2006/relationships/oleObject" Target="../embeddings/oleObject40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Relationship Id="rId34" Type="http://schemas.openxmlformats.org/officeDocument/2006/relationships/vmlDrawing" Target="../drawings/vmlDrawing3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40.wmf"/><Relationship Id="rId31" Type="http://schemas.openxmlformats.org/officeDocument/2006/relationships/oleObject" Target="../embeddings/oleObject47.bin"/><Relationship Id="rId30" Type="http://schemas.openxmlformats.org/officeDocument/2006/relationships/image" Target="../media/image39.emf"/><Relationship Id="rId3" Type="http://schemas.openxmlformats.org/officeDocument/2006/relationships/oleObject" Target="../embeddings/oleObject33.bin"/><Relationship Id="rId29" Type="http://schemas.openxmlformats.org/officeDocument/2006/relationships/oleObject" Target="../embeddings/oleObject46.bin"/><Relationship Id="rId28" Type="http://schemas.openxmlformats.org/officeDocument/2006/relationships/image" Target="../media/image38.wmf"/><Relationship Id="rId27" Type="http://schemas.openxmlformats.org/officeDocument/2006/relationships/oleObject" Target="../embeddings/oleObject45.bin"/><Relationship Id="rId26" Type="http://schemas.openxmlformats.org/officeDocument/2006/relationships/image" Target="../media/image8.wmf"/><Relationship Id="rId25" Type="http://schemas.openxmlformats.org/officeDocument/2006/relationships/oleObject" Target="../embeddings/oleObject44.bin"/><Relationship Id="rId24" Type="http://schemas.openxmlformats.org/officeDocument/2006/relationships/image" Target="../media/image7.wmf"/><Relationship Id="rId23" Type="http://schemas.openxmlformats.org/officeDocument/2006/relationships/oleObject" Target="../embeddings/oleObject43.bin"/><Relationship Id="rId22" Type="http://schemas.openxmlformats.org/officeDocument/2006/relationships/image" Target="../media/image6.wmf"/><Relationship Id="rId21" Type="http://schemas.openxmlformats.org/officeDocument/2006/relationships/oleObject" Target="../embeddings/oleObject42.bin"/><Relationship Id="rId20" Type="http://schemas.openxmlformats.org/officeDocument/2006/relationships/image" Target="../media/image37.wmf"/><Relationship Id="rId2" Type="http://schemas.openxmlformats.org/officeDocument/2006/relationships/image" Target="../media/image28.wmf"/><Relationship Id="rId19" Type="http://schemas.openxmlformats.org/officeDocument/2006/relationships/oleObject" Target="../embeddings/oleObject41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29.wmf"/><Relationship Id="rId38" Type="http://schemas.openxmlformats.org/officeDocument/2006/relationships/vmlDrawing" Target="../drawings/vmlDrawing4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50.wmf"/><Relationship Id="rId35" Type="http://schemas.openxmlformats.org/officeDocument/2006/relationships/oleObject" Target="../embeddings/oleObject65.bin"/><Relationship Id="rId34" Type="http://schemas.openxmlformats.org/officeDocument/2006/relationships/image" Target="../media/image49.wmf"/><Relationship Id="rId33" Type="http://schemas.openxmlformats.org/officeDocument/2006/relationships/oleObject" Target="../embeddings/oleObject64.bin"/><Relationship Id="rId32" Type="http://schemas.openxmlformats.org/officeDocument/2006/relationships/image" Target="../media/image48.wmf"/><Relationship Id="rId31" Type="http://schemas.openxmlformats.org/officeDocument/2006/relationships/oleObject" Target="../embeddings/oleObject63.bin"/><Relationship Id="rId30" Type="http://schemas.openxmlformats.org/officeDocument/2006/relationships/image" Target="../media/image47.wmf"/><Relationship Id="rId3" Type="http://schemas.openxmlformats.org/officeDocument/2006/relationships/oleObject" Target="../embeddings/oleObject49.bin"/><Relationship Id="rId29" Type="http://schemas.openxmlformats.org/officeDocument/2006/relationships/oleObject" Target="../embeddings/oleObject62.bin"/><Relationship Id="rId28" Type="http://schemas.openxmlformats.org/officeDocument/2006/relationships/image" Target="../media/image46.wmf"/><Relationship Id="rId27" Type="http://schemas.openxmlformats.org/officeDocument/2006/relationships/oleObject" Target="../embeddings/oleObject61.bin"/><Relationship Id="rId26" Type="http://schemas.openxmlformats.org/officeDocument/2006/relationships/image" Target="../media/image45.wmf"/><Relationship Id="rId25" Type="http://schemas.openxmlformats.org/officeDocument/2006/relationships/oleObject" Target="../embeddings/oleObject60.bin"/><Relationship Id="rId24" Type="http://schemas.openxmlformats.org/officeDocument/2006/relationships/image" Target="../media/image44.wmf"/><Relationship Id="rId23" Type="http://schemas.openxmlformats.org/officeDocument/2006/relationships/oleObject" Target="../embeddings/oleObject59.bin"/><Relationship Id="rId22" Type="http://schemas.openxmlformats.org/officeDocument/2006/relationships/image" Target="../media/image43.wmf"/><Relationship Id="rId21" Type="http://schemas.openxmlformats.org/officeDocument/2006/relationships/oleObject" Target="../embeddings/oleObject58.bin"/><Relationship Id="rId20" Type="http://schemas.openxmlformats.org/officeDocument/2006/relationships/image" Target="../media/image42.wmf"/><Relationship Id="rId2" Type="http://schemas.openxmlformats.org/officeDocument/2006/relationships/image" Target="../media/image28.wmf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4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67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5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74.bin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6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6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58.wmf"/><Relationship Id="rId35" Type="http://schemas.openxmlformats.org/officeDocument/2006/relationships/vmlDrawing" Target="../drawings/vmlDrawing6.vml"/><Relationship Id="rId34" Type="http://schemas.openxmlformats.org/officeDocument/2006/relationships/slideLayout" Target="../slideLayouts/slideLayout7.xml"/><Relationship Id="rId33" Type="http://schemas.openxmlformats.org/officeDocument/2006/relationships/oleObject" Target="../embeddings/oleObject93.bin"/><Relationship Id="rId32" Type="http://schemas.openxmlformats.org/officeDocument/2006/relationships/image" Target="../media/image54.wmf"/><Relationship Id="rId31" Type="http://schemas.openxmlformats.org/officeDocument/2006/relationships/oleObject" Target="../embeddings/oleObject92.bin"/><Relationship Id="rId30" Type="http://schemas.openxmlformats.org/officeDocument/2006/relationships/image" Target="../media/image53.wmf"/><Relationship Id="rId3" Type="http://schemas.openxmlformats.org/officeDocument/2006/relationships/oleObject" Target="../embeddings/oleObject76.bin"/><Relationship Id="rId29" Type="http://schemas.openxmlformats.org/officeDocument/2006/relationships/oleObject" Target="../embeddings/oleObject91.bin"/><Relationship Id="rId28" Type="http://schemas.openxmlformats.org/officeDocument/2006/relationships/image" Target="../media/image52.wmf"/><Relationship Id="rId27" Type="http://schemas.openxmlformats.org/officeDocument/2006/relationships/oleObject" Target="../embeddings/oleObject90.bin"/><Relationship Id="rId26" Type="http://schemas.openxmlformats.org/officeDocument/2006/relationships/image" Target="../media/image62.emf"/><Relationship Id="rId25" Type="http://schemas.openxmlformats.org/officeDocument/2006/relationships/oleObject" Target="../embeddings/oleObject89.bin"/><Relationship Id="rId24" Type="http://schemas.openxmlformats.org/officeDocument/2006/relationships/image" Target="../media/image61.wmf"/><Relationship Id="rId23" Type="http://schemas.openxmlformats.org/officeDocument/2006/relationships/oleObject" Target="../embeddings/oleObject88.bin"/><Relationship Id="rId22" Type="http://schemas.openxmlformats.org/officeDocument/2006/relationships/oleObject" Target="../embeddings/oleObject87.bin"/><Relationship Id="rId21" Type="http://schemas.openxmlformats.org/officeDocument/2006/relationships/oleObject" Target="../embeddings/oleObject86.bin"/><Relationship Id="rId20" Type="http://schemas.openxmlformats.org/officeDocument/2006/relationships/oleObject" Target="../embeddings/oleObject85.bin"/><Relationship Id="rId2" Type="http://schemas.openxmlformats.org/officeDocument/2006/relationships/image" Target="../media/image57.emf"/><Relationship Id="rId19" Type="http://schemas.openxmlformats.org/officeDocument/2006/relationships/oleObject" Target="../embeddings/oleObject84.bin"/><Relationship Id="rId18" Type="http://schemas.openxmlformats.org/officeDocument/2006/relationships/image" Target="../media/image7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6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7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64.wmf"/><Relationship Id="rId32" Type="http://schemas.openxmlformats.org/officeDocument/2006/relationships/vmlDrawing" Target="../drawings/vmlDrawing7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70.wmf"/><Relationship Id="rId3" Type="http://schemas.openxmlformats.org/officeDocument/2006/relationships/oleObject" Target="../embeddings/oleObject95.bin"/><Relationship Id="rId29" Type="http://schemas.openxmlformats.org/officeDocument/2006/relationships/oleObject" Target="../embeddings/oleObject108.bin"/><Relationship Id="rId28" Type="http://schemas.openxmlformats.org/officeDocument/2006/relationships/image" Target="../media/image69.wmf"/><Relationship Id="rId27" Type="http://schemas.openxmlformats.org/officeDocument/2006/relationships/oleObject" Target="../embeddings/oleObject107.bin"/><Relationship Id="rId26" Type="http://schemas.openxmlformats.org/officeDocument/2006/relationships/image" Target="../media/image68.wmf"/><Relationship Id="rId25" Type="http://schemas.openxmlformats.org/officeDocument/2006/relationships/oleObject" Target="../embeddings/oleObject106.bin"/><Relationship Id="rId24" Type="http://schemas.openxmlformats.org/officeDocument/2006/relationships/image" Target="../media/image34.wmf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33.w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32.wmf"/><Relationship Id="rId2" Type="http://schemas.openxmlformats.org/officeDocument/2006/relationships/image" Target="../media/image63.w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9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111.bin"/><Relationship Id="rId44" Type="http://schemas.openxmlformats.org/officeDocument/2006/relationships/vmlDrawing" Target="../drawings/vmlDrawing8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91.wmf"/><Relationship Id="rId41" Type="http://schemas.openxmlformats.org/officeDocument/2006/relationships/oleObject" Target="../embeddings/oleObject129.bin"/><Relationship Id="rId40" Type="http://schemas.openxmlformats.org/officeDocument/2006/relationships/image" Target="../media/image90.emf"/><Relationship Id="rId4" Type="http://schemas.openxmlformats.org/officeDocument/2006/relationships/image" Target="../media/image72.wmf"/><Relationship Id="rId39" Type="http://schemas.openxmlformats.org/officeDocument/2006/relationships/oleObject" Target="../embeddings/oleObject128.bin"/><Relationship Id="rId38" Type="http://schemas.openxmlformats.org/officeDocument/2006/relationships/image" Target="../media/image89.wmf"/><Relationship Id="rId37" Type="http://schemas.openxmlformats.org/officeDocument/2006/relationships/oleObject" Target="../embeddings/oleObject127.bin"/><Relationship Id="rId36" Type="http://schemas.openxmlformats.org/officeDocument/2006/relationships/image" Target="../media/image88.wmf"/><Relationship Id="rId35" Type="http://schemas.openxmlformats.org/officeDocument/2006/relationships/oleObject" Target="../embeddings/oleObject126.bin"/><Relationship Id="rId34" Type="http://schemas.openxmlformats.org/officeDocument/2006/relationships/image" Target="../media/image87.wmf"/><Relationship Id="rId33" Type="http://schemas.openxmlformats.org/officeDocument/2006/relationships/oleObject" Target="../embeddings/oleObject125.bin"/><Relationship Id="rId32" Type="http://schemas.openxmlformats.org/officeDocument/2006/relationships/image" Target="../media/image86.wmf"/><Relationship Id="rId31" Type="http://schemas.openxmlformats.org/officeDocument/2006/relationships/oleObject" Target="../embeddings/oleObject124.bin"/><Relationship Id="rId30" Type="http://schemas.openxmlformats.org/officeDocument/2006/relationships/image" Target="../media/image85.wmf"/><Relationship Id="rId3" Type="http://schemas.openxmlformats.org/officeDocument/2006/relationships/oleObject" Target="../embeddings/oleObject110.bin"/><Relationship Id="rId29" Type="http://schemas.openxmlformats.org/officeDocument/2006/relationships/oleObject" Target="../embeddings/oleObject123.bin"/><Relationship Id="rId28" Type="http://schemas.openxmlformats.org/officeDocument/2006/relationships/image" Target="../media/image84.wmf"/><Relationship Id="rId27" Type="http://schemas.openxmlformats.org/officeDocument/2006/relationships/oleObject" Target="../embeddings/oleObject122.bin"/><Relationship Id="rId26" Type="http://schemas.openxmlformats.org/officeDocument/2006/relationships/image" Target="../media/image83.wmf"/><Relationship Id="rId25" Type="http://schemas.openxmlformats.org/officeDocument/2006/relationships/oleObject" Target="../embeddings/oleObject121.bin"/><Relationship Id="rId24" Type="http://schemas.openxmlformats.org/officeDocument/2006/relationships/image" Target="../media/image82.wmf"/><Relationship Id="rId23" Type="http://schemas.openxmlformats.org/officeDocument/2006/relationships/oleObject" Target="../embeddings/oleObject120.bin"/><Relationship Id="rId22" Type="http://schemas.openxmlformats.org/officeDocument/2006/relationships/image" Target="../media/image81.wmf"/><Relationship Id="rId21" Type="http://schemas.openxmlformats.org/officeDocument/2006/relationships/oleObject" Target="../embeddings/oleObject119.bin"/><Relationship Id="rId20" Type="http://schemas.openxmlformats.org/officeDocument/2006/relationships/image" Target="../media/image80.wmf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118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117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10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92.wmf"/><Relationship Id="rId1" Type="http://schemas.openxmlformats.org/officeDocument/2006/relationships/oleObject" Target="../embeddings/oleObject1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4" name="Rectangle 2"/>
          <p:cNvSpPr/>
          <p:nvPr/>
        </p:nvSpPr>
        <p:spPr>
          <a:xfrm>
            <a:off x="838200" y="457200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2"/>
                </a:solidFill>
                <a:ea typeface="黑体" panose="02010609060101010101" pitchFamily="2" charset="-122"/>
              </a:rPr>
              <a:t>一、罗尔</a:t>
            </a:r>
            <a:r>
              <a:rPr lang="en-US" altLang="zh-CN" sz="4000" b="1" dirty="0">
                <a:solidFill>
                  <a:schemeClr val="tx2"/>
                </a:solidFill>
                <a:ea typeface="黑体" panose="02010609060101010101" pitchFamily="2" charset="-122"/>
              </a:rPr>
              <a:t>(Rolle)</a:t>
            </a:r>
            <a:r>
              <a:rPr lang="zh-CN" altLang="en-US" sz="4000" b="1" dirty="0">
                <a:solidFill>
                  <a:schemeClr val="tx2"/>
                </a:solidFill>
                <a:ea typeface="黑体" panose="02010609060101010101" pitchFamily="2" charset="-122"/>
              </a:rPr>
              <a:t>定理</a:t>
            </a:r>
            <a:endParaRPr lang="zh-CN" altLang="en-US" sz="4800" dirty="0">
              <a:solidFill>
                <a:schemeClr val="tx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3075" name="对象 3074"/>
          <p:cNvGraphicFramePr>
            <a:graphicFrameLocks noChangeAspect="1"/>
          </p:cNvGraphicFramePr>
          <p:nvPr/>
        </p:nvGraphicFramePr>
        <p:xfrm>
          <a:off x="838200" y="1447800"/>
          <a:ext cx="2209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459865" imgH="381000" progId="Equation.3">
                  <p:embed/>
                </p:oleObj>
              </mc:Choice>
              <mc:Fallback>
                <p:oleObj name="" r:id="rId1" imgW="1459865" imgH="3810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447800"/>
                        <a:ext cx="22098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对象 3075"/>
          <p:cNvGraphicFramePr>
            <a:graphicFrameLocks noChangeAspect="1"/>
          </p:cNvGraphicFramePr>
          <p:nvPr/>
        </p:nvGraphicFramePr>
        <p:xfrm>
          <a:off x="1524000" y="2286000"/>
          <a:ext cx="662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629400" imgH="444500" progId="Equation.3">
                  <p:embed/>
                </p:oleObj>
              </mc:Choice>
              <mc:Fallback>
                <p:oleObj name="" r:id="rId3" imgW="6629400" imgH="4445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286000"/>
                        <a:ext cx="6629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对象 3076"/>
          <p:cNvGraphicFramePr>
            <a:graphicFrameLocks noChangeAspect="1"/>
          </p:cNvGraphicFramePr>
          <p:nvPr/>
        </p:nvGraphicFramePr>
        <p:xfrm>
          <a:off x="838200" y="2819400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895600" imgH="444500" progId="Equation.3">
                  <p:embed/>
                </p:oleObj>
              </mc:Choice>
              <mc:Fallback>
                <p:oleObj name="" r:id="rId5" imgW="2895600" imgH="4445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819400"/>
                        <a:ext cx="2895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对象 3077"/>
          <p:cNvGraphicFramePr>
            <a:graphicFrameLocks noChangeAspect="1"/>
          </p:cNvGraphicFramePr>
          <p:nvPr/>
        </p:nvGraphicFramePr>
        <p:xfrm>
          <a:off x="3733800" y="2819400"/>
          <a:ext cx="439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4394200" imgH="444500" progId="Equation.3">
                  <p:embed/>
                </p:oleObj>
              </mc:Choice>
              <mc:Fallback>
                <p:oleObj name="" r:id="rId7" imgW="4394200" imgH="4445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2819400"/>
                        <a:ext cx="4394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对象 3078"/>
          <p:cNvGraphicFramePr>
            <a:graphicFrameLocks noChangeAspect="1"/>
          </p:cNvGraphicFramePr>
          <p:nvPr/>
        </p:nvGraphicFramePr>
        <p:xfrm>
          <a:off x="838200" y="3352800"/>
          <a:ext cx="309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098800" imgH="444500" progId="Equation.3">
                  <p:embed/>
                </p:oleObj>
              </mc:Choice>
              <mc:Fallback>
                <p:oleObj name="" r:id="rId9" imgW="3098800" imgH="4445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352800"/>
                        <a:ext cx="3098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0" name="Group 8"/>
          <p:cNvGrpSpPr/>
          <p:nvPr/>
        </p:nvGrpSpPr>
        <p:grpSpPr>
          <a:xfrm>
            <a:off x="685800" y="3810000"/>
            <a:ext cx="7874000" cy="2778125"/>
            <a:chOff x="0" y="0"/>
            <a:chExt cx="4960" cy="1750"/>
          </a:xfrm>
        </p:grpSpPr>
        <p:sp>
          <p:nvSpPr>
            <p:cNvPr id="3081" name="Line 9"/>
            <p:cNvSpPr/>
            <p:nvPr/>
          </p:nvSpPr>
          <p:spPr>
            <a:xfrm>
              <a:off x="0" y="816"/>
              <a:ext cx="4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2" name="Line 10"/>
            <p:cNvSpPr/>
            <p:nvPr/>
          </p:nvSpPr>
          <p:spPr>
            <a:xfrm flipV="1">
              <a:off x="1392" y="96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" name="Freeform 11"/>
            <p:cNvSpPr/>
            <p:nvPr/>
          </p:nvSpPr>
          <p:spPr>
            <a:xfrm>
              <a:off x="480" y="0"/>
              <a:ext cx="4368" cy="1750"/>
            </a:xfrm>
            <a:custGeom>
              <a:avLst/>
              <a:gdLst/>
              <a:ahLst/>
              <a:cxnLst>
                <a:cxn ang="0">
                  <a:pos x="0" y="1488"/>
                </a:cxn>
                <a:cxn ang="0">
                  <a:pos x="624" y="960"/>
                </a:cxn>
                <a:cxn ang="0">
                  <a:pos x="1440" y="1680"/>
                </a:cxn>
                <a:cxn ang="0">
                  <a:pos x="2100" y="540"/>
                </a:cxn>
                <a:cxn ang="0">
                  <a:pos x="3324" y="1140"/>
                </a:cxn>
                <a:cxn ang="0">
                  <a:pos x="4368" y="0"/>
                </a:cxn>
              </a:cxnLst>
              <a:pathLst>
                <a:path w="4368" h="1750">
                  <a:moveTo>
                    <a:pt x="0" y="1488"/>
                  </a:moveTo>
                  <a:cubicBezTo>
                    <a:pt x="192" y="1208"/>
                    <a:pt x="384" y="928"/>
                    <a:pt x="624" y="960"/>
                  </a:cubicBezTo>
                  <a:cubicBezTo>
                    <a:pt x="864" y="992"/>
                    <a:pt x="1194" y="1750"/>
                    <a:pt x="1440" y="1680"/>
                  </a:cubicBezTo>
                  <a:cubicBezTo>
                    <a:pt x="1686" y="1610"/>
                    <a:pt x="1786" y="630"/>
                    <a:pt x="2100" y="540"/>
                  </a:cubicBezTo>
                  <a:cubicBezTo>
                    <a:pt x="2414" y="450"/>
                    <a:pt x="2946" y="1230"/>
                    <a:pt x="3324" y="1140"/>
                  </a:cubicBezTo>
                  <a:cubicBezTo>
                    <a:pt x="3702" y="1050"/>
                    <a:pt x="4151" y="237"/>
                    <a:pt x="436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084" name="对象 3083"/>
            <p:cNvGraphicFramePr>
              <a:graphicFrameLocks noChangeAspect="1"/>
            </p:cNvGraphicFramePr>
            <p:nvPr/>
          </p:nvGraphicFramePr>
          <p:xfrm>
            <a:off x="4800" y="96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1" imgW="254000" imgH="241300" progId="Equation.3">
                    <p:embed/>
                  </p:oleObj>
                </mc:Choice>
                <mc:Fallback>
                  <p:oleObj name="" r:id="rId11" imgW="254000" imgH="2413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00" y="96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对象 3084"/>
            <p:cNvGraphicFramePr>
              <a:graphicFrameLocks noChangeAspect="1"/>
            </p:cNvGraphicFramePr>
            <p:nvPr/>
          </p:nvGraphicFramePr>
          <p:xfrm>
            <a:off x="1104" y="9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3" imgW="254000" imgH="317500" progId="Equation.3">
                    <p:embed/>
                  </p:oleObj>
                </mc:Choice>
                <mc:Fallback>
                  <p:oleObj name="" r:id="rId13" imgW="254000" imgH="317500" progId="Equation.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04" y="9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对象 3085"/>
            <p:cNvGraphicFramePr>
              <a:graphicFrameLocks noChangeAspect="1"/>
            </p:cNvGraphicFramePr>
            <p:nvPr/>
          </p:nvGraphicFramePr>
          <p:xfrm>
            <a:off x="1248" y="816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5" imgW="203200" imgH="317500" progId="Equation.3">
                    <p:embed/>
                  </p:oleObj>
                </mc:Choice>
                <mc:Fallback>
                  <p:oleObj name="" r:id="rId15" imgW="203200" imgH="3175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48" y="816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7" name="Line 15"/>
          <p:cNvSpPr/>
          <p:nvPr/>
        </p:nvSpPr>
        <p:spPr>
          <a:xfrm>
            <a:off x="3657600" y="4648200"/>
            <a:ext cx="2514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8" name="Line 16"/>
          <p:cNvSpPr/>
          <p:nvPr/>
        </p:nvSpPr>
        <p:spPr>
          <a:xfrm>
            <a:off x="5410200" y="5638800"/>
            <a:ext cx="2514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089" name="Group 17"/>
          <p:cNvGrpSpPr/>
          <p:nvPr/>
        </p:nvGrpSpPr>
        <p:grpSpPr>
          <a:xfrm>
            <a:off x="4724400" y="4648200"/>
            <a:ext cx="355600" cy="889000"/>
            <a:chOff x="0" y="0"/>
            <a:chExt cx="224" cy="560"/>
          </a:xfrm>
        </p:grpSpPr>
        <p:sp>
          <p:nvSpPr>
            <p:cNvPr id="3090" name="Line 18"/>
            <p:cNvSpPr/>
            <p:nvPr/>
          </p:nvSpPr>
          <p:spPr>
            <a:xfrm>
              <a:off x="96" y="0"/>
              <a:ext cx="0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91" name="对象 3090"/>
            <p:cNvGraphicFramePr>
              <a:graphicFrameLocks noChangeAspect="1"/>
            </p:cNvGraphicFramePr>
            <p:nvPr/>
          </p:nvGraphicFramePr>
          <p:xfrm>
            <a:off x="0" y="28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7" imgW="355600" imgH="431800" progId="Equation.3">
                    <p:embed/>
                  </p:oleObj>
                </mc:Choice>
                <mc:Fallback>
                  <p:oleObj name="" r:id="rId17" imgW="355600" imgH="4318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288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" name="Group 20"/>
          <p:cNvGrpSpPr/>
          <p:nvPr/>
        </p:nvGrpSpPr>
        <p:grpSpPr>
          <a:xfrm>
            <a:off x="6477000" y="4648200"/>
            <a:ext cx="355600" cy="990600"/>
            <a:chOff x="0" y="0"/>
            <a:chExt cx="224" cy="624"/>
          </a:xfrm>
        </p:grpSpPr>
        <p:sp>
          <p:nvSpPr>
            <p:cNvPr id="3093" name="Line 21"/>
            <p:cNvSpPr/>
            <p:nvPr/>
          </p:nvSpPr>
          <p:spPr>
            <a:xfrm flipV="1">
              <a:off x="96" y="288"/>
              <a:ext cx="0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94" name="对象 3093"/>
            <p:cNvGraphicFramePr>
              <a:graphicFrameLocks noChangeAspect="1"/>
            </p:cNvGraphicFramePr>
            <p:nvPr/>
          </p:nvGraphicFramePr>
          <p:xfrm>
            <a:off x="0" y="0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9" imgW="355600" imgH="431800" progId="Equation.3">
                    <p:embed/>
                  </p:oleObj>
                </mc:Choice>
                <mc:Fallback>
                  <p:oleObj name="" r:id="rId19" imgW="355600" imgH="4318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609600"/>
            <a:ext cx="7848600" cy="1143000"/>
          </a:xfrm>
          <a:ln/>
        </p:spPr>
        <p:txBody>
          <a:bodyPr vert="horz" wrap="square" anchor="ctr" anchorCtr="0"/>
          <a:p>
            <a:pPr algn="l" eaLnBrk="1" hangingPunct="1"/>
            <a:r>
              <a:rPr lang="zh-CN" altLang="en-US" sz="4000" dirty="0"/>
              <a:t>二、拉格朗日</a:t>
            </a:r>
            <a:r>
              <a:rPr lang="en-US" altLang="zh-CN" sz="4000" dirty="0"/>
              <a:t>(Lagrange)</a:t>
            </a:r>
            <a:r>
              <a:rPr lang="zh-CN" altLang="en-US" sz="4000" dirty="0"/>
              <a:t>中值定理</a:t>
            </a:r>
            <a:endParaRPr lang="zh-CN" altLang="en-US" sz="4000" b="1" dirty="0"/>
          </a:p>
        </p:txBody>
      </p:sp>
      <p:grpSp>
        <p:nvGrpSpPr>
          <p:cNvPr id="12291" name="Group 3"/>
          <p:cNvGrpSpPr/>
          <p:nvPr/>
        </p:nvGrpSpPr>
        <p:grpSpPr>
          <a:xfrm>
            <a:off x="5827713" y="2819400"/>
            <a:ext cx="196850" cy="1584325"/>
            <a:chOff x="0" y="0"/>
            <a:chExt cx="124" cy="998"/>
          </a:xfrm>
        </p:grpSpPr>
        <p:sp>
          <p:nvSpPr>
            <p:cNvPr id="12292" name="Freeform 4"/>
            <p:cNvSpPr/>
            <p:nvPr/>
          </p:nvSpPr>
          <p:spPr>
            <a:xfrm>
              <a:off x="49" y="0"/>
              <a:ext cx="1" cy="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75"/>
                </a:cxn>
              </a:cxnLst>
              <a:pathLst>
                <a:path w="1" h="775">
                  <a:moveTo>
                    <a:pt x="0" y="0"/>
                  </a:moveTo>
                  <a:lnTo>
                    <a:pt x="1" y="775"/>
                  </a:lnTo>
                </a:path>
              </a:pathLst>
            </a:custGeom>
            <a:noFill/>
            <a:ln w="25400" cap="flat" cmpd="sng">
              <a:solidFill>
                <a:srgbClr val="006600"/>
              </a:solidFill>
              <a:prstDash val="sysDot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293" name="对象 12292"/>
            <p:cNvGraphicFramePr>
              <a:graphicFrameLocks noChangeAspect="1"/>
            </p:cNvGraphicFramePr>
            <p:nvPr/>
          </p:nvGraphicFramePr>
          <p:xfrm>
            <a:off x="0" y="802"/>
            <a:ext cx="12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" imgW="266700" imgH="457200" progId="Equation.3">
                    <p:embed/>
                  </p:oleObj>
                </mc:Choice>
                <mc:Fallback>
                  <p:oleObj name="" r:id="rId1" imgW="266700" imgH="4572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802"/>
                          <a:ext cx="124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4" name="Group 6"/>
          <p:cNvGrpSpPr/>
          <p:nvPr/>
        </p:nvGrpSpPr>
        <p:grpSpPr>
          <a:xfrm>
            <a:off x="7253288" y="3200400"/>
            <a:ext cx="249237" cy="1257300"/>
            <a:chOff x="0" y="0"/>
            <a:chExt cx="157" cy="792"/>
          </a:xfrm>
        </p:grpSpPr>
        <p:sp>
          <p:nvSpPr>
            <p:cNvPr id="12295" name="Freeform 7"/>
            <p:cNvSpPr/>
            <p:nvPr/>
          </p:nvSpPr>
          <p:spPr>
            <a:xfrm>
              <a:off x="39" y="0"/>
              <a:ext cx="1" cy="5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6"/>
                </a:cxn>
              </a:cxnLst>
              <a:pathLst>
                <a:path w="1" h="526">
                  <a:moveTo>
                    <a:pt x="0" y="0"/>
                  </a:moveTo>
                  <a:lnTo>
                    <a:pt x="0" y="526"/>
                  </a:lnTo>
                </a:path>
              </a:pathLst>
            </a:custGeom>
            <a:noFill/>
            <a:ln w="25400" cap="flat" cmpd="sng">
              <a:solidFill>
                <a:srgbClr val="006600"/>
              </a:solidFill>
              <a:prstDash val="sysDot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296" name="对象 12295"/>
            <p:cNvGraphicFramePr>
              <a:graphicFrameLocks noChangeAspect="1"/>
            </p:cNvGraphicFramePr>
            <p:nvPr/>
          </p:nvGraphicFramePr>
          <p:xfrm>
            <a:off x="0" y="576"/>
            <a:ext cx="15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3" imgW="355600" imgH="508000" progId="Equation.3">
                    <p:embed/>
                  </p:oleObj>
                </mc:Choice>
                <mc:Fallback>
                  <p:oleObj name="" r:id="rId3" imgW="355600" imgH="5080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576"/>
                          <a:ext cx="157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7" name="对象 12296"/>
          <p:cNvGraphicFramePr>
            <a:graphicFrameLocks noChangeAspect="1"/>
          </p:cNvGraphicFramePr>
          <p:nvPr/>
        </p:nvGraphicFramePr>
        <p:xfrm>
          <a:off x="1295400" y="175260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5" imgW="1892300" imgH="431800" progId="Equation.3">
                  <p:embed/>
                </p:oleObj>
              </mc:Choice>
              <mc:Fallback>
                <p:oleObj name="" r:id="rId5" imgW="1892300" imgH="4318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1752600"/>
                        <a:ext cx="1892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12297"/>
          <p:cNvGraphicFramePr>
            <a:graphicFrameLocks noChangeAspect="1"/>
          </p:cNvGraphicFramePr>
          <p:nvPr/>
        </p:nvGraphicFramePr>
        <p:xfrm>
          <a:off x="609600" y="22098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7" imgW="2603500" imgH="393700" progId="Equation.3">
                  <p:embed/>
                </p:oleObj>
              </mc:Choice>
              <mc:Fallback>
                <p:oleObj name="" r:id="rId7" imgW="2603500" imgH="3937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2209800"/>
                        <a:ext cx="2603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对象 12298"/>
          <p:cNvGraphicFramePr>
            <a:graphicFrameLocks noChangeAspect="1"/>
          </p:cNvGraphicFramePr>
          <p:nvPr/>
        </p:nvGraphicFramePr>
        <p:xfrm>
          <a:off x="609600" y="2819400"/>
          <a:ext cx="269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9" imgW="2692400" imgH="393700" progId="Equation.3">
                  <p:embed/>
                </p:oleObj>
              </mc:Choice>
              <mc:Fallback>
                <p:oleObj name="" r:id="rId9" imgW="2692400" imgH="3937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2819400"/>
                        <a:ext cx="2692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12299"/>
          <p:cNvGraphicFramePr>
            <a:graphicFrameLocks noChangeAspect="1"/>
          </p:cNvGraphicFramePr>
          <p:nvPr/>
        </p:nvGraphicFramePr>
        <p:xfrm>
          <a:off x="685800" y="3429000"/>
          <a:ext cx="382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1" imgW="3822700" imgH="431800" progId="Equation.3">
                  <p:embed/>
                </p:oleObj>
              </mc:Choice>
              <mc:Fallback>
                <p:oleObj name="" r:id="rId11" imgW="3822700" imgH="4318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3429000"/>
                        <a:ext cx="3822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12300"/>
          <p:cNvGraphicFramePr>
            <a:graphicFrameLocks noChangeAspect="1"/>
          </p:cNvGraphicFramePr>
          <p:nvPr/>
        </p:nvGraphicFramePr>
        <p:xfrm>
          <a:off x="2362200" y="4191000"/>
          <a:ext cx="193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3" imgW="1930400" imgH="838200" progId="Equation.3">
                  <p:embed/>
                </p:oleObj>
              </mc:Choice>
              <mc:Fallback>
                <p:oleObj name="" r:id="rId13" imgW="1930400" imgH="8382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2200" y="4191000"/>
                        <a:ext cx="1930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对象 12301"/>
          <p:cNvGraphicFramePr>
            <a:graphicFrameLocks noChangeAspect="1"/>
          </p:cNvGraphicFramePr>
          <p:nvPr/>
        </p:nvGraphicFramePr>
        <p:xfrm>
          <a:off x="685800" y="5029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5" imgW="381000" imgH="381000" progId="Equation.3">
                  <p:embed/>
                </p:oleObj>
              </mc:Choice>
              <mc:Fallback>
                <p:oleObj name="" r:id="rId15" imgW="381000" imgH="3810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5800" y="50292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对象 12302"/>
          <p:cNvGraphicFramePr>
            <a:graphicFrameLocks noChangeAspect="1"/>
          </p:cNvGraphicFramePr>
          <p:nvPr/>
        </p:nvGraphicFramePr>
        <p:xfrm>
          <a:off x="1244600" y="5130800"/>
          <a:ext cx="401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7" imgW="4013200" imgH="406400" progId="Equation.3">
                  <p:embed/>
                </p:oleObj>
              </mc:Choice>
              <mc:Fallback>
                <p:oleObj name="" r:id="rId17" imgW="4013200" imgH="4064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44600" y="5130800"/>
                        <a:ext cx="4013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4" name="Group 16"/>
          <p:cNvGrpSpPr/>
          <p:nvPr/>
        </p:nvGrpSpPr>
        <p:grpSpPr>
          <a:xfrm>
            <a:off x="4648200" y="1981200"/>
            <a:ext cx="4138613" cy="2514600"/>
            <a:chOff x="0" y="0"/>
            <a:chExt cx="2607" cy="1584"/>
          </a:xfrm>
        </p:grpSpPr>
        <p:sp>
          <p:nvSpPr>
            <p:cNvPr id="12305" name="Line 17"/>
            <p:cNvSpPr/>
            <p:nvPr/>
          </p:nvSpPr>
          <p:spPr>
            <a:xfrm flipV="1">
              <a:off x="384" y="528"/>
              <a:ext cx="158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6" name="Line 18"/>
            <p:cNvSpPr/>
            <p:nvPr/>
          </p:nvSpPr>
          <p:spPr>
            <a:xfrm flipV="1">
              <a:off x="432" y="384"/>
              <a:ext cx="768" cy="28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7" name="Line 19"/>
            <p:cNvSpPr/>
            <p:nvPr/>
          </p:nvSpPr>
          <p:spPr>
            <a:xfrm flipV="1">
              <a:off x="1488" y="672"/>
              <a:ext cx="432" cy="14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2308" name="Group 20"/>
            <p:cNvGrpSpPr/>
            <p:nvPr/>
          </p:nvGrpSpPr>
          <p:grpSpPr>
            <a:xfrm>
              <a:off x="0" y="0"/>
              <a:ext cx="2607" cy="1584"/>
              <a:chOff x="0" y="0"/>
              <a:chExt cx="2607" cy="1584"/>
            </a:xfrm>
          </p:grpSpPr>
          <p:grpSp>
            <p:nvGrpSpPr>
              <p:cNvPr id="12309" name="Group 21"/>
              <p:cNvGrpSpPr/>
              <p:nvPr/>
            </p:nvGrpSpPr>
            <p:grpSpPr>
              <a:xfrm>
                <a:off x="322" y="1056"/>
                <a:ext cx="144" cy="439"/>
                <a:chOff x="0" y="0"/>
                <a:chExt cx="144" cy="439"/>
              </a:xfrm>
            </p:grpSpPr>
            <p:sp>
              <p:nvSpPr>
                <p:cNvPr id="12310" name="Line 22"/>
                <p:cNvSpPr/>
                <p:nvPr/>
              </p:nvSpPr>
              <p:spPr>
                <a:xfrm>
                  <a:off x="84" y="0"/>
                  <a:ext cx="0" cy="24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12311" name="对象 12310"/>
                <p:cNvGraphicFramePr>
                  <a:graphicFrameLocks noChangeAspect="1"/>
                </p:cNvGraphicFramePr>
                <p:nvPr/>
              </p:nvGraphicFramePr>
              <p:xfrm>
                <a:off x="0" y="288"/>
                <a:ext cx="144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21" name="" r:id="rId19" imgW="228600" imgH="241300" progId="Equation.3">
                        <p:embed/>
                      </p:oleObj>
                    </mc:Choice>
                    <mc:Fallback>
                      <p:oleObj name="" r:id="rId19" imgW="228600" imgH="241300" progId="Equation.3">
                        <p:embed/>
                        <p:pic>
                          <p:nvPicPr>
                            <p:cNvPr id="0" name="图片 3220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288"/>
                              <a:ext cx="144" cy="15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12" name="Group 24"/>
              <p:cNvGrpSpPr/>
              <p:nvPr/>
            </p:nvGrpSpPr>
            <p:grpSpPr>
              <a:xfrm>
                <a:off x="1879" y="528"/>
                <a:ext cx="135" cy="991"/>
                <a:chOff x="0" y="0"/>
                <a:chExt cx="135" cy="991"/>
              </a:xfrm>
            </p:grpSpPr>
            <p:sp>
              <p:nvSpPr>
                <p:cNvPr id="12313" name="Line 25"/>
                <p:cNvSpPr/>
                <p:nvPr/>
              </p:nvSpPr>
              <p:spPr>
                <a:xfrm>
                  <a:off x="87" y="0"/>
                  <a:ext cx="0" cy="768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12314" name="对象 12313"/>
                <p:cNvGraphicFramePr>
                  <a:graphicFrameLocks noChangeAspect="1"/>
                </p:cNvGraphicFramePr>
                <p:nvPr/>
              </p:nvGraphicFramePr>
              <p:xfrm>
                <a:off x="0" y="792"/>
                <a:ext cx="135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32" name="" r:id="rId21" imgW="215900" imgH="317500" progId="Equation.3">
                        <p:embed/>
                      </p:oleObj>
                    </mc:Choice>
                    <mc:Fallback>
                      <p:oleObj name="" r:id="rId21" imgW="215900" imgH="317500" progId="Equation.3">
                        <p:embed/>
                        <p:pic>
                          <p:nvPicPr>
                            <p:cNvPr id="0" name="图片 3231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792"/>
                              <a:ext cx="135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15" name="Group 27"/>
              <p:cNvGrpSpPr/>
              <p:nvPr/>
            </p:nvGrpSpPr>
            <p:grpSpPr>
              <a:xfrm>
                <a:off x="0" y="0"/>
                <a:ext cx="2607" cy="1584"/>
                <a:chOff x="0" y="0"/>
                <a:chExt cx="2607" cy="1584"/>
              </a:xfrm>
            </p:grpSpPr>
            <p:sp>
              <p:nvSpPr>
                <p:cNvPr id="12316" name="Line 28"/>
                <p:cNvSpPr/>
                <p:nvPr/>
              </p:nvSpPr>
              <p:spPr>
                <a:xfrm>
                  <a:off x="0" y="1296"/>
                  <a:ext cx="25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317" name="Line 29"/>
                <p:cNvSpPr/>
                <p:nvPr/>
              </p:nvSpPr>
              <p:spPr>
                <a:xfrm flipV="1">
                  <a:off x="240" y="0"/>
                  <a:ext cx="0" cy="158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12318" name="对象 12317"/>
                <p:cNvGraphicFramePr>
                  <a:graphicFrameLocks noChangeAspect="1"/>
                </p:cNvGraphicFramePr>
                <p:nvPr/>
              </p:nvGraphicFramePr>
              <p:xfrm>
                <a:off x="2448" y="1337"/>
                <a:ext cx="159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36" name="" r:id="rId23" imgW="254000" imgH="241300" progId="Equation.3">
                        <p:embed/>
                      </p:oleObj>
                    </mc:Choice>
                    <mc:Fallback>
                      <p:oleObj name="" r:id="rId23" imgW="254000" imgH="241300" progId="Equation.3">
                        <p:embed/>
                        <p:pic>
                          <p:nvPicPr>
                            <p:cNvPr id="0" name="图片 3235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48" y="1337"/>
                              <a:ext cx="159" cy="15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19" name="对象 12318"/>
                <p:cNvGraphicFramePr>
                  <a:graphicFrameLocks noChangeAspect="1"/>
                </p:cNvGraphicFramePr>
                <p:nvPr/>
              </p:nvGraphicFramePr>
              <p:xfrm>
                <a:off x="57" y="1344"/>
                <a:ext cx="135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35" name="" r:id="rId25" imgW="215900" imgH="241300" progId="Equation.3">
                        <p:embed/>
                      </p:oleObj>
                    </mc:Choice>
                    <mc:Fallback>
                      <p:oleObj name="" r:id="rId25" imgW="215900" imgH="241300" progId="Equation.3">
                        <p:embed/>
                        <p:pic>
                          <p:nvPicPr>
                            <p:cNvPr id="0" name="图片 3234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" y="1344"/>
                              <a:ext cx="135" cy="15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20" name="对象 12319"/>
                <p:cNvGraphicFramePr>
                  <a:graphicFrameLocks noChangeAspect="1"/>
                </p:cNvGraphicFramePr>
                <p:nvPr/>
              </p:nvGraphicFramePr>
              <p:xfrm>
                <a:off x="48" y="0"/>
                <a:ext cx="159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22" name="" r:id="rId27" imgW="254000" imgH="317500" progId="Equation.3">
                        <p:embed/>
                      </p:oleObj>
                    </mc:Choice>
                    <mc:Fallback>
                      <p:oleObj name="" r:id="rId27" imgW="254000" imgH="317500" progId="Equation.3">
                        <p:embed/>
                        <p:pic>
                          <p:nvPicPr>
                            <p:cNvPr id="0" name="图片 3221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" y="0"/>
                              <a:ext cx="159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2321" name="对象 12320"/>
              <p:cNvGraphicFramePr>
                <a:graphicFrameLocks noChangeAspect="1"/>
              </p:cNvGraphicFramePr>
              <p:nvPr/>
            </p:nvGraphicFramePr>
            <p:xfrm>
              <a:off x="1359" y="252"/>
              <a:ext cx="62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3" name="" r:id="rId29" imgW="1358900" imgH="393700" progId="Equation.3">
                      <p:embed/>
                    </p:oleObj>
                  </mc:Choice>
                  <mc:Fallback>
                    <p:oleObj name="" r:id="rId29" imgW="1358900" imgH="393700" progId="Equation.3">
                      <p:embed/>
                      <p:pic>
                        <p:nvPicPr>
                          <p:cNvPr id="0" name="图片 3232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359" y="252"/>
                            <a:ext cx="624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2" name="对象 12321"/>
              <p:cNvGraphicFramePr>
                <a:graphicFrameLocks noChangeAspect="1"/>
              </p:cNvGraphicFramePr>
              <p:nvPr/>
            </p:nvGraphicFramePr>
            <p:xfrm>
              <a:off x="240" y="960"/>
              <a:ext cx="13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7" name="" r:id="rId31" imgW="292100" imgH="304800" progId="Equation.3">
                      <p:embed/>
                    </p:oleObj>
                  </mc:Choice>
                  <mc:Fallback>
                    <p:oleObj name="" r:id="rId31" imgW="292100" imgH="304800" progId="Equation.3">
                      <p:embed/>
                      <p:pic>
                        <p:nvPicPr>
                          <p:cNvPr id="0" name="图片 3216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40" y="960"/>
                            <a:ext cx="138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3" name="对象 12322"/>
              <p:cNvGraphicFramePr>
                <a:graphicFrameLocks noChangeAspect="1"/>
              </p:cNvGraphicFramePr>
              <p:nvPr/>
            </p:nvGraphicFramePr>
            <p:xfrm>
              <a:off x="2064" y="435"/>
              <a:ext cx="138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9" name="" r:id="rId33" imgW="292100" imgH="292100" progId="Equation.3">
                      <p:embed/>
                    </p:oleObj>
                  </mc:Choice>
                  <mc:Fallback>
                    <p:oleObj name="" r:id="rId33" imgW="292100" imgH="292100" progId="Equation.3">
                      <p:embed/>
                      <p:pic>
                        <p:nvPicPr>
                          <p:cNvPr id="0" name="图片 3218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2064" y="435"/>
                            <a:ext cx="138" cy="1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4" name="对象 12323"/>
              <p:cNvGraphicFramePr>
                <a:graphicFrameLocks noChangeAspect="1"/>
              </p:cNvGraphicFramePr>
              <p:nvPr/>
            </p:nvGraphicFramePr>
            <p:xfrm>
              <a:off x="706" y="330"/>
              <a:ext cx="138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6" name="" r:id="rId35" imgW="292100" imgH="317500" progId="Equation.3">
                      <p:embed/>
                    </p:oleObj>
                  </mc:Choice>
                  <mc:Fallback>
                    <p:oleObj name="" r:id="rId35" imgW="292100" imgH="317500" progId="Equation.3">
                      <p:embed/>
                      <p:pic>
                        <p:nvPicPr>
                          <p:cNvPr id="0" name="图片 3225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706" y="330"/>
                            <a:ext cx="138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5" name="对象 12324"/>
              <p:cNvGraphicFramePr>
                <a:graphicFrameLocks noChangeAspect="1"/>
              </p:cNvGraphicFramePr>
              <p:nvPr/>
            </p:nvGraphicFramePr>
            <p:xfrm>
              <a:off x="1762" y="864"/>
              <a:ext cx="150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3" name="" r:id="rId37" imgW="317500" imgH="292100" progId="Equation.3">
                      <p:embed/>
                    </p:oleObj>
                  </mc:Choice>
                  <mc:Fallback>
                    <p:oleObj name="" r:id="rId37" imgW="317500" imgH="292100" progId="Equation.3">
                      <p:embed/>
                      <p:pic>
                        <p:nvPicPr>
                          <p:cNvPr id="0" name="图片 322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62" y="864"/>
                            <a:ext cx="150" cy="1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6" name="Freeform 38"/>
              <p:cNvSpPr/>
              <p:nvPr/>
            </p:nvSpPr>
            <p:spPr>
              <a:xfrm>
                <a:off x="408" y="480"/>
                <a:ext cx="1563" cy="576"/>
              </a:xfrm>
              <a:custGeom>
                <a:avLst/>
                <a:gdLst/>
                <a:ahLst/>
                <a:cxnLst>
                  <a:cxn ang="0">
                    <a:pos x="0" y="576"/>
                  </a:cxn>
                  <a:cxn ang="0">
                    <a:pos x="420" y="48"/>
                  </a:cxn>
                  <a:cxn ang="0">
                    <a:pos x="1140" y="288"/>
                  </a:cxn>
                  <a:cxn ang="0">
                    <a:pos x="1563" y="54"/>
                  </a:cxn>
                </a:cxnLst>
                <a:pathLst>
                  <a:path w="1563" h="576">
                    <a:moveTo>
                      <a:pt x="0" y="576"/>
                    </a:moveTo>
                    <a:cubicBezTo>
                      <a:pt x="70" y="489"/>
                      <a:pt x="230" y="96"/>
                      <a:pt x="420" y="48"/>
                    </a:cubicBezTo>
                    <a:cubicBezTo>
                      <a:pt x="610" y="0"/>
                      <a:pt x="950" y="287"/>
                      <a:pt x="1140" y="288"/>
                    </a:cubicBezTo>
                    <a:cubicBezTo>
                      <a:pt x="1330" y="289"/>
                      <a:pt x="1475" y="103"/>
                      <a:pt x="1563" y="5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aphicFrame>
        <p:nvGraphicFramePr>
          <p:cNvPr id="12327" name="对象 12326"/>
          <p:cNvGraphicFramePr>
            <a:graphicFrameLocks noChangeAspect="1"/>
          </p:cNvGraphicFramePr>
          <p:nvPr/>
        </p:nvGraphicFramePr>
        <p:xfrm>
          <a:off x="1066800" y="4419600"/>
          <a:ext cx="85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39" imgW="850900" imgH="406400" progId="Equation.3">
                  <p:embed/>
                </p:oleObj>
              </mc:Choice>
              <mc:Fallback>
                <p:oleObj name="" r:id="rId39" imgW="850900" imgH="4064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066800" y="4419600"/>
                        <a:ext cx="850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对象 12327"/>
          <p:cNvGraphicFramePr>
            <a:graphicFrameLocks noChangeAspect="1"/>
          </p:cNvGraphicFramePr>
          <p:nvPr/>
        </p:nvGraphicFramePr>
        <p:xfrm>
          <a:off x="1981200" y="45720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41" imgW="241300" imgH="152400" progId="Equation.3">
                  <p:embed/>
                </p:oleObj>
              </mc:Choice>
              <mc:Fallback>
                <p:oleObj name="" r:id="rId41" imgW="241300" imgH="1524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981200" y="457200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29" name="Group 41"/>
          <p:cNvGrpSpPr/>
          <p:nvPr/>
        </p:nvGrpSpPr>
        <p:grpSpPr>
          <a:xfrm>
            <a:off x="4648200" y="1981200"/>
            <a:ext cx="4138613" cy="2514600"/>
            <a:chOff x="0" y="0"/>
            <a:chExt cx="2607" cy="1584"/>
          </a:xfrm>
        </p:grpSpPr>
        <p:sp>
          <p:nvSpPr>
            <p:cNvPr id="12330" name="Freeform 42"/>
            <p:cNvSpPr/>
            <p:nvPr/>
          </p:nvSpPr>
          <p:spPr>
            <a:xfrm>
              <a:off x="400" y="789"/>
              <a:ext cx="1610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10" y="0"/>
                </a:cxn>
              </a:cxnLst>
              <a:pathLst>
                <a:path w="1610" h="2">
                  <a:moveTo>
                    <a:pt x="0" y="2"/>
                  </a:moveTo>
                  <a:lnTo>
                    <a:pt x="161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Line 43"/>
            <p:cNvSpPr/>
            <p:nvPr/>
          </p:nvSpPr>
          <p:spPr>
            <a:xfrm rot="-20322021" flipV="1">
              <a:off x="480" y="288"/>
              <a:ext cx="768" cy="28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2" name="Line 44"/>
            <p:cNvSpPr/>
            <p:nvPr/>
          </p:nvSpPr>
          <p:spPr>
            <a:xfrm rot="-20478759" flipV="1">
              <a:off x="1488" y="816"/>
              <a:ext cx="432" cy="14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3" name="Freeform 45"/>
            <p:cNvSpPr/>
            <p:nvPr/>
          </p:nvSpPr>
          <p:spPr>
            <a:xfrm>
              <a:off x="407" y="782"/>
              <a:ext cx="2" cy="51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14"/>
                </a:cxn>
              </a:cxnLst>
              <a:pathLst>
                <a:path w="2" h="514">
                  <a:moveTo>
                    <a:pt x="2" y="0"/>
                  </a:moveTo>
                  <a:lnTo>
                    <a:pt x="0" y="51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334" name="对象 12333"/>
            <p:cNvGraphicFramePr>
              <a:graphicFrameLocks noChangeAspect="1"/>
            </p:cNvGraphicFramePr>
            <p:nvPr/>
          </p:nvGraphicFramePr>
          <p:xfrm>
            <a:off x="322" y="1344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43" imgW="228600" imgH="241300" progId="Equation.3">
                    <p:embed/>
                  </p:oleObj>
                </mc:Choice>
                <mc:Fallback>
                  <p:oleObj name="" r:id="rId43" imgW="228600" imgH="24130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22" y="1344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Freeform 47"/>
            <p:cNvSpPr/>
            <p:nvPr/>
          </p:nvSpPr>
          <p:spPr>
            <a:xfrm>
              <a:off x="2008" y="800"/>
              <a:ext cx="1" cy="49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96"/>
                </a:cxn>
              </a:cxnLst>
              <a:pathLst>
                <a:path w="1" h="496">
                  <a:moveTo>
                    <a:pt x="1" y="0"/>
                  </a:moveTo>
                  <a:lnTo>
                    <a:pt x="0" y="4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336" name="对象 12335"/>
            <p:cNvGraphicFramePr>
              <a:graphicFrameLocks noChangeAspect="1"/>
            </p:cNvGraphicFramePr>
            <p:nvPr/>
          </p:nvGraphicFramePr>
          <p:xfrm>
            <a:off x="1920" y="1320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44" imgW="215900" imgH="317500" progId="Equation.3">
                    <p:embed/>
                  </p:oleObj>
                </mc:Choice>
                <mc:Fallback>
                  <p:oleObj name="" r:id="rId44" imgW="215900" imgH="317500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920" y="1320"/>
                          <a:ext cx="135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37" name="Group 49"/>
            <p:cNvGrpSpPr/>
            <p:nvPr/>
          </p:nvGrpSpPr>
          <p:grpSpPr>
            <a:xfrm>
              <a:off x="0" y="0"/>
              <a:ext cx="2607" cy="1584"/>
              <a:chOff x="0" y="0"/>
              <a:chExt cx="2607" cy="1584"/>
            </a:xfrm>
          </p:grpSpPr>
          <p:sp>
            <p:nvSpPr>
              <p:cNvPr id="12338" name="Line 50"/>
              <p:cNvSpPr/>
              <p:nvPr/>
            </p:nvSpPr>
            <p:spPr>
              <a:xfrm>
                <a:off x="0" y="1296"/>
                <a:ext cx="25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2339" name="Line 51"/>
              <p:cNvSpPr/>
              <p:nvPr/>
            </p:nvSpPr>
            <p:spPr>
              <a:xfrm flipV="1">
                <a:off x="240" y="0"/>
                <a:ext cx="0" cy="15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2340" name="对象 12339"/>
              <p:cNvGraphicFramePr>
                <a:graphicFrameLocks noChangeAspect="1"/>
              </p:cNvGraphicFramePr>
              <p:nvPr/>
            </p:nvGraphicFramePr>
            <p:xfrm>
              <a:off x="2448" y="1337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7" name="" r:id="rId45" imgW="254000" imgH="241300" progId="Equation.3">
                      <p:embed/>
                    </p:oleObj>
                  </mc:Choice>
                  <mc:Fallback>
                    <p:oleObj name="" r:id="rId45" imgW="254000" imgH="241300" progId="Equation.3">
                      <p:embed/>
                      <p:pic>
                        <p:nvPicPr>
                          <p:cNvPr id="0" name="图片 3226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448" y="1337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41" name="对象 12340"/>
              <p:cNvGraphicFramePr>
                <a:graphicFrameLocks noChangeAspect="1"/>
              </p:cNvGraphicFramePr>
              <p:nvPr/>
            </p:nvGraphicFramePr>
            <p:xfrm>
              <a:off x="57" y="134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5" name="" r:id="rId46" imgW="215900" imgH="241300" progId="Equation.3">
                      <p:embed/>
                    </p:oleObj>
                  </mc:Choice>
                  <mc:Fallback>
                    <p:oleObj name="" r:id="rId46" imgW="215900" imgH="241300" progId="Equation.3">
                      <p:embed/>
                      <p:pic>
                        <p:nvPicPr>
                          <p:cNvPr id="0" name="图片 3224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7" y="134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42" name="对象 12341"/>
              <p:cNvGraphicFramePr>
                <a:graphicFrameLocks noChangeAspect="1"/>
              </p:cNvGraphicFramePr>
              <p:nvPr/>
            </p:nvGraphicFramePr>
            <p:xfrm>
              <a:off x="48" y="0"/>
              <a:ext cx="15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8" name="" r:id="rId47" imgW="254000" imgH="317500" progId="Equation.3">
                      <p:embed/>
                    </p:oleObj>
                  </mc:Choice>
                  <mc:Fallback>
                    <p:oleObj name="" r:id="rId47" imgW="254000" imgH="317500" progId="Equation.3">
                      <p:embed/>
                      <p:pic>
                        <p:nvPicPr>
                          <p:cNvPr id="0" name="图片 322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8" y="0"/>
                            <a:ext cx="159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43" name="对象 12342"/>
            <p:cNvGraphicFramePr>
              <a:graphicFrameLocks noChangeAspect="1"/>
            </p:cNvGraphicFramePr>
            <p:nvPr/>
          </p:nvGraphicFramePr>
          <p:xfrm>
            <a:off x="1152" y="480"/>
            <a:ext cx="62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48" imgW="1358900" imgH="393700" progId="Equation.3">
                    <p:embed/>
                  </p:oleObj>
                </mc:Choice>
                <mc:Fallback>
                  <p:oleObj name="" r:id="rId48" imgW="1358900" imgH="3937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152" y="480"/>
                          <a:ext cx="624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4" name="对象 12343"/>
            <p:cNvGraphicFramePr>
              <a:graphicFrameLocks noChangeAspect="1"/>
            </p:cNvGraphicFramePr>
            <p:nvPr/>
          </p:nvGraphicFramePr>
          <p:xfrm>
            <a:off x="240" y="816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49" imgW="292100" imgH="304800" progId="Equation.3">
                    <p:embed/>
                  </p:oleObj>
                </mc:Choice>
                <mc:Fallback>
                  <p:oleObj name="" r:id="rId49" imgW="292100" imgH="304800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40" y="816"/>
                          <a:ext cx="138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5" name="对象 12344"/>
            <p:cNvGraphicFramePr>
              <a:graphicFrameLocks noChangeAspect="1"/>
            </p:cNvGraphicFramePr>
            <p:nvPr/>
          </p:nvGraphicFramePr>
          <p:xfrm>
            <a:off x="2064" y="672"/>
            <a:ext cx="13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50" imgW="292100" imgH="292100" progId="Equation.3">
                    <p:embed/>
                  </p:oleObj>
                </mc:Choice>
                <mc:Fallback>
                  <p:oleObj name="" r:id="rId50" imgW="292100" imgH="2921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064" y="672"/>
                          <a:ext cx="138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6" name="对象 12345"/>
            <p:cNvGraphicFramePr>
              <a:graphicFrameLocks noChangeAspect="1"/>
            </p:cNvGraphicFramePr>
            <p:nvPr/>
          </p:nvGraphicFramePr>
          <p:xfrm>
            <a:off x="706" y="330"/>
            <a:ext cx="13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51" imgW="292100" imgH="317500" progId="Equation.3">
                    <p:embed/>
                  </p:oleObj>
                </mc:Choice>
                <mc:Fallback>
                  <p:oleObj name="" r:id="rId51" imgW="292100" imgH="3175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06" y="330"/>
                          <a:ext cx="138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7" name="对象 12346"/>
            <p:cNvGraphicFramePr>
              <a:graphicFrameLocks noChangeAspect="1"/>
            </p:cNvGraphicFramePr>
            <p:nvPr/>
          </p:nvGraphicFramePr>
          <p:xfrm>
            <a:off x="1762" y="864"/>
            <a:ext cx="15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52" imgW="317500" imgH="292100" progId="Equation.3">
                    <p:embed/>
                  </p:oleObj>
                </mc:Choice>
                <mc:Fallback>
                  <p:oleObj name="" r:id="rId52" imgW="317500" imgH="2921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762" y="864"/>
                          <a:ext cx="150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8" name="Freeform 60"/>
            <p:cNvSpPr/>
            <p:nvPr/>
          </p:nvSpPr>
          <p:spPr>
            <a:xfrm>
              <a:off x="409" y="411"/>
              <a:ext cx="1620" cy="528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35" y="16"/>
                </a:cxn>
                <a:cxn ang="0">
                  <a:pos x="1145" y="468"/>
                </a:cxn>
                <a:cxn ang="0">
                  <a:pos x="1620" y="377"/>
                </a:cxn>
              </a:cxnLst>
              <a:pathLst>
                <a:path w="1620" h="528">
                  <a:moveTo>
                    <a:pt x="0" y="371"/>
                  </a:moveTo>
                  <a:cubicBezTo>
                    <a:pt x="91" y="312"/>
                    <a:pt x="344" y="0"/>
                    <a:pt x="535" y="16"/>
                  </a:cubicBezTo>
                  <a:cubicBezTo>
                    <a:pt x="726" y="32"/>
                    <a:pt x="964" y="408"/>
                    <a:pt x="1145" y="468"/>
                  </a:cubicBezTo>
                  <a:cubicBezTo>
                    <a:pt x="1325" y="528"/>
                    <a:pt x="1521" y="396"/>
                    <a:pt x="1620" y="377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349" name="Group 61"/>
          <p:cNvGrpSpPr/>
          <p:nvPr/>
        </p:nvGrpSpPr>
        <p:grpSpPr>
          <a:xfrm>
            <a:off x="406400" y="5556250"/>
            <a:ext cx="7772400" cy="1143000"/>
            <a:chOff x="0" y="0"/>
            <a:chExt cx="4896" cy="720"/>
          </a:xfrm>
        </p:grpSpPr>
        <p:sp>
          <p:nvSpPr>
            <p:cNvPr id="12350" name="Text Box 62"/>
            <p:cNvSpPr txBox="1"/>
            <p:nvPr/>
          </p:nvSpPr>
          <p:spPr>
            <a:xfrm>
              <a:off x="0" y="0"/>
              <a:ext cx="489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</a:rPr>
                <a:t>几何意义</a:t>
              </a:r>
              <a:r>
                <a:rPr lang="zh-CN" altLang="en-US" sz="2800" b="1" dirty="0"/>
                <a:t>：满足定理条件的曲线在</a:t>
              </a:r>
              <a:r>
                <a:rPr lang="en-US" altLang="zh-CN" sz="2800" b="1" dirty="0"/>
                <a:t>(a,b)</a:t>
              </a:r>
              <a:r>
                <a:rPr lang="zh-CN" altLang="en-US" sz="2800" b="1" dirty="0"/>
                <a:t>内必存在切线，其斜率为</a:t>
              </a:r>
              <a:endParaRPr lang="zh-CN" altLang="en-US" sz="2800" b="1" dirty="0"/>
            </a:p>
          </p:txBody>
        </p:sp>
        <p:graphicFrame>
          <p:nvGraphicFramePr>
            <p:cNvPr id="12351" name="对象 12350"/>
            <p:cNvGraphicFramePr>
              <a:graphicFrameLocks noChangeAspect="1"/>
            </p:cNvGraphicFramePr>
            <p:nvPr/>
          </p:nvGraphicFramePr>
          <p:xfrm>
            <a:off x="1728" y="336"/>
            <a:ext cx="115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53" imgW="1930400" imgH="838200" progId="Equation.3">
                    <p:embed/>
                  </p:oleObj>
                </mc:Choice>
                <mc:Fallback>
                  <p:oleObj name="" r:id="rId53" imgW="1930400" imgH="8382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28" y="336"/>
                          <a:ext cx="115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914400" y="8524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2" charset="-122"/>
              </a:rPr>
              <a:t>证</a:t>
            </a:r>
            <a:endParaRPr lang="zh-CN" altLang="en-US" sz="2800" b="1"/>
          </a:p>
        </p:txBody>
      </p:sp>
      <p:sp>
        <p:nvSpPr>
          <p:cNvPr id="13315" name="Text Box 3"/>
          <p:cNvSpPr txBox="1"/>
          <p:nvPr/>
        </p:nvSpPr>
        <p:spPr>
          <a:xfrm>
            <a:off x="1447800" y="8382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3316" name="对象 13315"/>
          <p:cNvGraphicFramePr>
            <a:graphicFrameLocks noChangeAspect="1"/>
          </p:cNvGraphicFramePr>
          <p:nvPr/>
        </p:nvGraphicFramePr>
        <p:xfrm>
          <a:off x="2519363" y="946150"/>
          <a:ext cx="5324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5549900" imgH="444500" progId="Equation.3">
                  <p:embed/>
                </p:oleObj>
              </mc:Choice>
              <mc:Fallback>
                <p:oleObj name="" r:id="rId1" imgW="5549900" imgH="4445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9363" y="946150"/>
                        <a:ext cx="53244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/>
          <p:nvPr/>
        </p:nvSpPr>
        <p:spPr>
          <a:xfrm>
            <a:off x="990600" y="1600200"/>
            <a:ext cx="21923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弦</a:t>
            </a:r>
            <a:r>
              <a:rPr lang="en-US" altLang="zh-CN" sz="2800" b="1" i="1" dirty="0">
                <a:latin typeface="黑体" panose="02010609060101010101" pitchFamily="2" charset="-122"/>
                <a:ea typeface="黑体" panose="02010609060101010101" pitchFamily="2" charset="-122"/>
              </a:rPr>
              <a:t>AB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方程为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3318" name="对象 13317"/>
          <p:cNvGraphicFramePr>
            <a:graphicFrameLocks noChangeAspect="1"/>
          </p:cNvGraphicFramePr>
          <p:nvPr/>
        </p:nvGraphicFramePr>
        <p:xfrm>
          <a:off x="3132138" y="1524000"/>
          <a:ext cx="43830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4572000" imgH="838200" progId="Equation.3">
                  <p:embed/>
                </p:oleObj>
              </mc:Choice>
              <mc:Fallback>
                <p:oleObj name="" r:id="rId3" imgW="4572000" imgH="838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1524000"/>
                        <a:ext cx="4383087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3318"/>
          <p:cNvGraphicFramePr>
            <a:graphicFrameLocks noChangeAspect="1"/>
          </p:cNvGraphicFramePr>
          <p:nvPr/>
        </p:nvGraphicFramePr>
        <p:xfrm>
          <a:off x="1138238" y="2438400"/>
          <a:ext cx="32273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3365500" imgH="431800" progId="Equation.3">
                  <p:embed/>
                </p:oleObj>
              </mc:Choice>
              <mc:Fallback>
                <p:oleObj name="" r:id="rId5" imgW="3365500" imgH="431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8238" y="2438400"/>
                        <a:ext cx="3227387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3319"/>
          <p:cNvGraphicFramePr>
            <a:graphicFrameLocks noChangeAspect="1"/>
          </p:cNvGraphicFramePr>
          <p:nvPr/>
        </p:nvGraphicFramePr>
        <p:xfrm>
          <a:off x="1047750" y="3105150"/>
          <a:ext cx="50784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5295900" imgH="406400" progId="Equation.3">
                  <p:embed/>
                </p:oleObj>
              </mc:Choice>
              <mc:Fallback>
                <p:oleObj name="" r:id="rId7" imgW="5295900" imgH="4064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750" y="3105150"/>
                        <a:ext cx="5078413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1" name="Group 9"/>
          <p:cNvGrpSpPr/>
          <p:nvPr/>
        </p:nvGrpSpPr>
        <p:grpSpPr>
          <a:xfrm>
            <a:off x="3124200" y="4724400"/>
            <a:ext cx="582613" cy="1611313"/>
            <a:chOff x="0" y="0"/>
            <a:chExt cx="367" cy="1015"/>
          </a:xfrm>
        </p:grpSpPr>
        <p:sp>
          <p:nvSpPr>
            <p:cNvPr id="13322" name="Freeform 10"/>
            <p:cNvSpPr/>
            <p:nvPr/>
          </p:nvSpPr>
          <p:spPr>
            <a:xfrm>
              <a:off x="192" y="144"/>
              <a:ext cx="1" cy="630"/>
            </a:xfrm>
            <a:custGeom>
              <a:avLst/>
              <a:gdLst/>
              <a:ahLst/>
              <a:cxnLst>
                <a:cxn ang="0">
                  <a:pos x="0" y="630"/>
                </a:cxn>
                <a:cxn ang="0">
                  <a:pos x="0" y="0"/>
                </a:cxn>
              </a:cxnLst>
              <a:pathLst>
                <a:path w="1" h="630">
                  <a:moveTo>
                    <a:pt x="0" y="630"/>
                  </a:move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3323" name="对象 13322"/>
            <p:cNvGraphicFramePr>
              <a:graphicFrameLocks noChangeAspect="1"/>
            </p:cNvGraphicFramePr>
            <p:nvPr/>
          </p:nvGraphicFramePr>
          <p:xfrm>
            <a:off x="144" y="86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9" imgW="292100" imgH="266700" progId="Equation.3">
                    <p:embed/>
                  </p:oleObj>
                </mc:Choice>
                <mc:Fallback>
                  <p:oleObj name="" r:id="rId9" imgW="292100" imgH="2667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" y="86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对象 13323"/>
            <p:cNvGraphicFramePr>
              <a:graphicFrameLocks noChangeAspect="1"/>
            </p:cNvGraphicFramePr>
            <p:nvPr/>
          </p:nvGraphicFramePr>
          <p:xfrm>
            <a:off x="192" y="0"/>
            <a:ext cx="17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1" imgW="444500" imgH="342900" progId="Equation.3">
                    <p:embed/>
                  </p:oleObj>
                </mc:Choice>
                <mc:Fallback>
                  <p:oleObj name="" r:id="rId11" imgW="444500" imgH="3429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" y="0"/>
                          <a:ext cx="175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对象 13324"/>
            <p:cNvGraphicFramePr>
              <a:graphicFrameLocks noChangeAspect="1"/>
            </p:cNvGraphicFramePr>
            <p:nvPr/>
          </p:nvGraphicFramePr>
          <p:xfrm>
            <a:off x="0" y="288"/>
            <a:ext cx="19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3" imgW="495300" imgH="342900" progId="Equation.3">
                    <p:embed/>
                  </p:oleObj>
                </mc:Choice>
                <mc:Fallback>
                  <p:oleObj name="" r:id="rId13" imgW="495300" imgH="3429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288"/>
                          <a:ext cx="192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6" name="Group 14"/>
          <p:cNvGrpSpPr/>
          <p:nvPr/>
        </p:nvGrpSpPr>
        <p:grpSpPr>
          <a:xfrm>
            <a:off x="2362200" y="5486400"/>
            <a:ext cx="2462213" cy="773113"/>
            <a:chOff x="0" y="0"/>
            <a:chExt cx="1551" cy="487"/>
          </a:xfrm>
        </p:grpSpPr>
        <p:sp>
          <p:nvSpPr>
            <p:cNvPr id="13327" name="Freeform 15"/>
            <p:cNvSpPr/>
            <p:nvPr/>
          </p:nvSpPr>
          <p:spPr>
            <a:xfrm rot="21426024">
              <a:off x="0" y="0"/>
              <a:ext cx="927" cy="27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7" y="2"/>
                </a:cxn>
              </a:cxnLst>
              <a:pathLst>
                <a:path w="2520" h="936">
                  <a:moveTo>
                    <a:pt x="0" y="936"/>
                  </a:moveTo>
                  <a:cubicBezTo>
                    <a:pt x="420" y="468"/>
                    <a:pt x="840" y="0"/>
                    <a:pt x="1260" y="0"/>
                  </a:cubicBezTo>
                  <a:cubicBezTo>
                    <a:pt x="1680" y="0"/>
                    <a:pt x="2100" y="468"/>
                    <a:pt x="2520" y="936"/>
                  </a:cubicBez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ysDot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8" name="Freeform 16"/>
            <p:cNvSpPr/>
            <p:nvPr/>
          </p:nvSpPr>
          <p:spPr>
            <a:xfrm rot="1008325">
              <a:off x="879" y="144"/>
              <a:ext cx="672" cy="34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3" y="8"/>
                </a:cxn>
                <a:cxn ang="0">
                  <a:pos x="20" y="0"/>
                </a:cxn>
              </a:cxnLst>
              <a:pathLst>
                <a:path w="1620" h="858">
                  <a:moveTo>
                    <a:pt x="0" y="468"/>
                  </a:moveTo>
                  <a:cubicBezTo>
                    <a:pt x="405" y="663"/>
                    <a:pt x="810" y="858"/>
                    <a:pt x="1080" y="780"/>
                  </a:cubicBezTo>
                  <a:cubicBezTo>
                    <a:pt x="1350" y="702"/>
                    <a:pt x="1530" y="130"/>
                    <a:pt x="1620" y="0"/>
                  </a:cubicBez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ysDot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329" name="Group 17"/>
          <p:cNvGrpSpPr/>
          <p:nvPr/>
        </p:nvGrpSpPr>
        <p:grpSpPr>
          <a:xfrm>
            <a:off x="1752600" y="3886200"/>
            <a:ext cx="4138613" cy="2514600"/>
            <a:chOff x="0" y="0"/>
            <a:chExt cx="2607" cy="1584"/>
          </a:xfrm>
        </p:grpSpPr>
        <p:sp>
          <p:nvSpPr>
            <p:cNvPr id="13330" name="Freeform 18"/>
            <p:cNvSpPr/>
            <p:nvPr/>
          </p:nvSpPr>
          <p:spPr>
            <a:xfrm>
              <a:off x="406" y="528"/>
              <a:ext cx="1562" cy="516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1562" y="0"/>
                </a:cxn>
              </a:cxnLst>
              <a:pathLst>
                <a:path w="1562" h="516">
                  <a:moveTo>
                    <a:pt x="0" y="516"/>
                  </a:moveTo>
                  <a:lnTo>
                    <a:pt x="156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331" name="Group 19"/>
            <p:cNvGrpSpPr/>
            <p:nvPr/>
          </p:nvGrpSpPr>
          <p:grpSpPr>
            <a:xfrm>
              <a:off x="322" y="1056"/>
              <a:ext cx="144" cy="439"/>
              <a:chOff x="0" y="0"/>
              <a:chExt cx="144" cy="439"/>
            </a:xfrm>
          </p:grpSpPr>
          <p:sp>
            <p:nvSpPr>
              <p:cNvPr id="13332" name="Line 20"/>
              <p:cNvSpPr/>
              <p:nvPr/>
            </p:nvSpPr>
            <p:spPr>
              <a:xfrm>
                <a:off x="84" y="0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3333" name="对象 13332"/>
              <p:cNvGraphicFramePr>
                <a:graphicFrameLocks noChangeAspect="1"/>
              </p:cNvGraphicFramePr>
              <p:nvPr/>
            </p:nvGraphicFramePr>
            <p:xfrm>
              <a:off x="0" y="288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15" imgW="228600" imgH="241300" progId="Equation.3">
                      <p:embed/>
                    </p:oleObj>
                  </mc:Choice>
                  <mc:Fallback>
                    <p:oleObj name="" r:id="rId15" imgW="228600" imgH="241300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0" y="288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4" name="Group 22"/>
            <p:cNvGrpSpPr/>
            <p:nvPr/>
          </p:nvGrpSpPr>
          <p:grpSpPr>
            <a:xfrm>
              <a:off x="1879" y="528"/>
              <a:ext cx="135" cy="991"/>
              <a:chOff x="0" y="0"/>
              <a:chExt cx="135" cy="991"/>
            </a:xfrm>
          </p:grpSpPr>
          <p:sp>
            <p:nvSpPr>
              <p:cNvPr id="13335" name="Line 23"/>
              <p:cNvSpPr/>
              <p:nvPr/>
            </p:nvSpPr>
            <p:spPr>
              <a:xfrm>
                <a:off x="87" y="0"/>
                <a:ext cx="0" cy="7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3336" name="对象 13335"/>
              <p:cNvGraphicFramePr>
                <a:graphicFrameLocks noChangeAspect="1"/>
              </p:cNvGraphicFramePr>
              <p:nvPr/>
            </p:nvGraphicFramePr>
            <p:xfrm>
              <a:off x="0" y="792"/>
              <a:ext cx="135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7" imgW="215900" imgH="317500" progId="Equation.3">
                      <p:embed/>
                    </p:oleObj>
                  </mc:Choice>
                  <mc:Fallback>
                    <p:oleObj name="" r:id="rId17" imgW="215900" imgH="3175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0" y="792"/>
                            <a:ext cx="135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7" name="Group 25"/>
            <p:cNvGrpSpPr/>
            <p:nvPr/>
          </p:nvGrpSpPr>
          <p:grpSpPr>
            <a:xfrm>
              <a:off x="706" y="528"/>
              <a:ext cx="170" cy="1008"/>
              <a:chOff x="0" y="0"/>
              <a:chExt cx="170" cy="1008"/>
            </a:xfrm>
          </p:grpSpPr>
          <p:sp>
            <p:nvSpPr>
              <p:cNvPr id="13338" name="Line 26"/>
              <p:cNvSpPr/>
              <p:nvPr/>
            </p:nvSpPr>
            <p:spPr>
              <a:xfrm>
                <a:off x="72" y="0"/>
                <a:ext cx="0" cy="768"/>
              </a:xfrm>
              <a:prstGeom prst="line">
                <a:avLst/>
              </a:prstGeom>
              <a:ln w="25400" cap="flat" cmpd="sng">
                <a:solidFill>
                  <a:srgbClr val="006600"/>
                </a:solidFill>
                <a:prstDash val="sysDot"/>
                <a:headEnd type="none" w="med" len="med"/>
                <a:tailEnd type="none" w="med" len="med"/>
              </a:ln>
            </p:spPr>
          </p:sp>
          <p:graphicFrame>
            <p:nvGraphicFramePr>
              <p:cNvPr id="13339" name="对象 13338"/>
              <p:cNvGraphicFramePr>
                <a:graphicFrameLocks noChangeAspect="1"/>
              </p:cNvGraphicFramePr>
              <p:nvPr/>
            </p:nvGraphicFramePr>
            <p:xfrm>
              <a:off x="0" y="792"/>
              <a:ext cx="17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19" imgW="393700" imgH="508000" progId="Equation.3">
                      <p:embed/>
                    </p:oleObj>
                  </mc:Choice>
                  <mc:Fallback>
                    <p:oleObj name="" r:id="rId19" imgW="393700" imgH="50800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0" y="792"/>
                            <a:ext cx="170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40" name="Group 28"/>
            <p:cNvGrpSpPr/>
            <p:nvPr/>
          </p:nvGrpSpPr>
          <p:grpSpPr>
            <a:xfrm>
              <a:off x="1440" y="864"/>
              <a:ext cx="176" cy="672"/>
              <a:chOff x="0" y="0"/>
              <a:chExt cx="176" cy="672"/>
            </a:xfrm>
          </p:grpSpPr>
          <p:sp>
            <p:nvSpPr>
              <p:cNvPr id="13341" name="Line 29"/>
              <p:cNvSpPr/>
              <p:nvPr/>
            </p:nvSpPr>
            <p:spPr>
              <a:xfrm>
                <a:off x="80" y="0"/>
                <a:ext cx="0" cy="432"/>
              </a:xfrm>
              <a:prstGeom prst="line">
                <a:avLst/>
              </a:prstGeom>
              <a:ln w="25400" cap="flat" cmpd="sng">
                <a:solidFill>
                  <a:srgbClr val="006600"/>
                </a:solidFill>
                <a:prstDash val="sysDot"/>
                <a:headEnd type="none" w="med" len="med"/>
                <a:tailEnd type="none" w="med" len="med"/>
              </a:ln>
            </p:spPr>
          </p:sp>
          <p:graphicFrame>
            <p:nvGraphicFramePr>
              <p:cNvPr id="13342" name="对象 13341"/>
              <p:cNvGraphicFramePr>
                <a:graphicFrameLocks noChangeAspect="1"/>
              </p:cNvGraphicFramePr>
              <p:nvPr/>
            </p:nvGraphicFramePr>
            <p:xfrm>
              <a:off x="0" y="456"/>
              <a:ext cx="17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21" imgW="406400" imgH="508000" progId="Equation.3">
                      <p:embed/>
                    </p:oleObj>
                  </mc:Choice>
                  <mc:Fallback>
                    <p:oleObj name="" r:id="rId21" imgW="406400" imgH="508000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0" y="456"/>
                            <a:ext cx="176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43" name="Line 31"/>
            <p:cNvSpPr/>
            <p:nvPr/>
          </p:nvSpPr>
          <p:spPr>
            <a:xfrm flipV="1">
              <a:off x="418" y="384"/>
              <a:ext cx="768" cy="28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4" name="Line 32"/>
            <p:cNvSpPr/>
            <p:nvPr/>
          </p:nvSpPr>
          <p:spPr>
            <a:xfrm flipV="1">
              <a:off x="1296" y="768"/>
              <a:ext cx="432" cy="14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3345" name="Group 33"/>
            <p:cNvGrpSpPr/>
            <p:nvPr/>
          </p:nvGrpSpPr>
          <p:grpSpPr>
            <a:xfrm>
              <a:off x="0" y="0"/>
              <a:ext cx="2607" cy="1584"/>
              <a:chOff x="0" y="0"/>
              <a:chExt cx="2607" cy="1584"/>
            </a:xfrm>
          </p:grpSpPr>
          <p:sp>
            <p:nvSpPr>
              <p:cNvPr id="13346" name="Line 34"/>
              <p:cNvSpPr/>
              <p:nvPr/>
            </p:nvSpPr>
            <p:spPr>
              <a:xfrm>
                <a:off x="0" y="1296"/>
                <a:ext cx="25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47" name="Line 35"/>
              <p:cNvSpPr/>
              <p:nvPr/>
            </p:nvSpPr>
            <p:spPr>
              <a:xfrm flipV="1">
                <a:off x="240" y="0"/>
                <a:ext cx="0" cy="15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3348" name="对象 13347"/>
              <p:cNvGraphicFramePr>
                <a:graphicFrameLocks noChangeAspect="1"/>
              </p:cNvGraphicFramePr>
              <p:nvPr/>
            </p:nvGraphicFramePr>
            <p:xfrm>
              <a:off x="2448" y="1337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23" imgW="254000" imgH="241300" progId="Equation.3">
                      <p:embed/>
                    </p:oleObj>
                  </mc:Choice>
                  <mc:Fallback>
                    <p:oleObj name="" r:id="rId23" imgW="254000" imgH="241300" progId="Equation.3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448" y="1337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9" name="对象 13348"/>
              <p:cNvGraphicFramePr>
                <a:graphicFrameLocks noChangeAspect="1"/>
              </p:cNvGraphicFramePr>
              <p:nvPr/>
            </p:nvGraphicFramePr>
            <p:xfrm>
              <a:off x="57" y="134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25" imgW="215900" imgH="241300" progId="Equation.3">
                      <p:embed/>
                    </p:oleObj>
                  </mc:Choice>
                  <mc:Fallback>
                    <p:oleObj name="" r:id="rId25" imgW="215900" imgH="241300" progId="Equation.3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7" y="134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50" name="对象 13349"/>
              <p:cNvGraphicFramePr>
                <a:graphicFrameLocks noChangeAspect="1"/>
              </p:cNvGraphicFramePr>
              <p:nvPr/>
            </p:nvGraphicFramePr>
            <p:xfrm>
              <a:off x="48" y="0"/>
              <a:ext cx="15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27" imgW="254000" imgH="317500" progId="Equation.3">
                      <p:embed/>
                    </p:oleObj>
                  </mc:Choice>
                  <mc:Fallback>
                    <p:oleObj name="" r:id="rId27" imgW="254000" imgH="3175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8" y="0"/>
                            <a:ext cx="159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51" name="对象 13350"/>
            <p:cNvGraphicFramePr>
              <a:graphicFrameLocks noChangeAspect="1"/>
            </p:cNvGraphicFramePr>
            <p:nvPr/>
          </p:nvGraphicFramePr>
          <p:xfrm>
            <a:off x="1359" y="252"/>
            <a:ext cx="62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9" imgW="1358900" imgH="393700" progId="Equation.3">
                    <p:embed/>
                  </p:oleObj>
                </mc:Choice>
                <mc:Fallback>
                  <p:oleObj name="" r:id="rId29" imgW="1358900" imgH="3937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359" y="252"/>
                          <a:ext cx="624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对象 13351"/>
            <p:cNvGraphicFramePr>
              <a:graphicFrameLocks noChangeAspect="1"/>
            </p:cNvGraphicFramePr>
            <p:nvPr/>
          </p:nvGraphicFramePr>
          <p:xfrm>
            <a:off x="240" y="960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1" imgW="292100" imgH="304800" progId="Equation.3">
                    <p:embed/>
                  </p:oleObj>
                </mc:Choice>
                <mc:Fallback>
                  <p:oleObj name="" r:id="rId31" imgW="292100" imgH="3048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40" y="960"/>
                          <a:ext cx="138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对象 13352"/>
            <p:cNvGraphicFramePr>
              <a:graphicFrameLocks noChangeAspect="1"/>
            </p:cNvGraphicFramePr>
            <p:nvPr/>
          </p:nvGraphicFramePr>
          <p:xfrm>
            <a:off x="2064" y="435"/>
            <a:ext cx="13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33" imgW="292100" imgH="292100" progId="Equation.3">
                    <p:embed/>
                  </p:oleObj>
                </mc:Choice>
                <mc:Fallback>
                  <p:oleObj name="" r:id="rId33" imgW="292100" imgH="2921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064" y="435"/>
                          <a:ext cx="138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对象 13353"/>
            <p:cNvGraphicFramePr>
              <a:graphicFrameLocks noChangeAspect="1"/>
            </p:cNvGraphicFramePr>
            <p:nvPr/>
          </p:nvGraphicFramePr>
          <p:xfrm>
            <a:off x="706" y="330"/>
            <a:ext cx="13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35" imgW="292100" imgH="317500" progId="Equation.3">
                    <p:embed/>
                  </p:oleObj>
                </mc:Choice>
                <mc:Fallback>
                  <p:oleObj name="" r:id="rId35" imgW="292100" imgH="3175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06" y="330"/>
                          <a:ext cx="138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5" name="对象 13354"/>
            <p:cNvGraphicFramePr>
              <a:graphicFrameLocks noChangeAspect="1"/>
            </p:cNvGraphicFramePr>
            <p:nvPr/>
          </p:nvGraphicFramePr>
          <p:xfrm>
            <a:off x="1762" y="864"/>
            <a:ext cx="15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37" imgW="317500" imgH="292100" progId="Equation.3">
                    <p:embed/>
                  </p:oleObj>
                </mc:Choice>
                <mc:Fallback>
                  <p:oleObj name="" r:id="rId37" imgW="317500" imgH="2921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762" y="864"/>
                          <a:ext cx="150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6" name="Freeform 44"/>
            <p:cNvSpPr/>
            <p:nvPr/>
          </p:nvSpPr>
          <p:spPr>
            <a:xfrm>
              <a:off x="402" y="513"/>
              <a:ext cx="1566" cy="537"/>
            </a:xfrm>
            <a:custGeom>
              <a:avLst/>
              <a:gdLst/>
              <a:ahLst/>
              <a:cxnLst>
                <a:cxn ang="0">
                  <a:pos x="0" y="537"/>
                </a:cxn>
                <a:cxn ang="0">
                  <a:pos x="396" y="33"/>
                </a:cxn>
                <a:cxn ang="0">
                  <a:pos x="1002" y="339"/>
                </a:cxn>
                <a:cxn ang="0">
                  <a:pos x="1566" y="15"/>
                </a:cxn>
              </a:cxnLst>
              <a:pathLst>
                <a:path w="1566" h="537">
                  <a:moveTo>
                    <a:pt x="0" y="537"/>
                  </a:moveTo>
                  <a:cubicBezTo>
                    <a:pt x="66" y="453"/>
                    <a:pt x="229" y="66"/>
                    <a:pt x="396" y="33"/>
                  </a:cubicBezTo>
                  <a:cubicBezTo>
                    <a:pt x="563" y="0"/>
                    <a:pt x="807" y="342"/>
                    <a:pt x="1002" y="339"/>
                  </a:cubicBezTo>
                  <a:cubicBezTo>
                    <a:pt x="1197" y="336"/>
                    <a:pt x="1448" y="83"/>
                    <a:pt x="1566" y="15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733425" y="207963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2" charset="-122"/>
              </a:rPr>
              <a:t>作辅助函数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14339" name="对象 14338"/>
          <p:cNvGraphicFramePr>
            <a:graphicFrameLocks noChangeAspect="1"/>
          </p:cNvGraphicFramePr>
          <p:nvPr/>
        </p:nvGraphicFramePr>
        <p:xfrm>
          <a:off x="1219200" y="1066800"/>
          <a:ext cx="10223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1092200" imgH="393700" progId="Equation.3">
                  <p:embed/>
                </p:oleObj>
              </mc:Choice>
              <mc:Fallback>
                <p:oleObj name="" r:id="rId1" imgW="1092200" imgH="393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066800"/>
                        <a:ext cx="10223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4339"/>
          <p:cNvGraphicFramePr>
            <a:graphicFrameLocks noChangeAspect="1"/>
          </p:cNvGraphicFramePr>
          <p:nvPr/>
        </p:nvGraphicFramePr>
        <p:xfrm>
          <a:off x="1219200" y="5105400"/>
          <a:ext cx="3863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4191000" imgH="444500" progId="Equation.3">
                  <p:embed/>
                </p:oleObj>
              </mc:Choice>
              <mc:Fallback>
                <p:oleObj name="" r:id="rId3" imgW="4191000" imgH="4445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5105400"/>
                        <a:ext cx="38639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0"/>
          <p:cNvGraphicFramePr>
            <a:graphicFrameLocks noChangeAspect="1"/>
          </p:cNvGraphicFramePr>
          <p:nvPr/>
        </p:nvGraphicFramePr>
        <p:xfrm>
          <a:off x="1219200" y="5791200"/>
          <a:ext cx="62023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6578600" imgH="431800" progId="Equation.3">
                  <p:embed/>
                </p:oleObj>
              </mc:Choice>
              <mc:Fallback>
                <p:oleObj name="" r:id="rId5" imgW="6578600" imgH="4318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5791200"/>
                        <a:ext cx="6202363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14341"/>
          <p:cNvGraphicFramePr>
            <a:graphicFrameLocks noChangeAspect="1"/>
          </p:cNvGraphicFramePr>
          <p:nvPr/>
        </p:nvGraphicFramePr>
        <p:xfrm>
          <a:off x="1905000" y="1828800"/>
          <a:ext cx="261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2616200" imgH="393700" progId="Equation.3">
                  <p:embed/>
                </p:oleObj>
              </mc:Choice>
              <mc:Fallback>
                <p:oleObj name="" r:id="rId7" imgW="2616200" imgH="3937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1828800"/>
                        <a:ext cx="2616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14342"/>
          <p:cNvGraphicFramePr>
            <a:graphicFrameLocks noChangeAspect="1"/>
          </p:cNvGraphicFramePr>
          <p:nvPr/>
        </p:nvGraphicFramePr>
        <p:xfrm>
          <a:off x="5029200" y="1828800"/>
          <a:ext cx="270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2705100" imgH="393700" progId="Equation.3">
                  <p:embed/>
                </p:oleObj>
              </mc:Choice>
              <mc:Fallback>
                <p:oleObj name="" r:id="rId9" imgW="2705100" imgH="3937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1828800"/>
                        <a:ext cx="2705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4343"/>
          <p:cNvGraphicFramePr>
            <a:graphicFrameLocks noChangeAspect="1"/>
          </p:cNvGraphicFramePr>
          <p:nvPr/>
        </p:nvGraphicFramePr>
        <p:xfrm>
          <a:off x="2057400" y="4419600"/>
          <a:ext cx="228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1" imgW="2286000" imgH="393700" progId="Equation.3">
                  <p:embed/>
                </p:oleObj>
              </mc:Choice>
              <mc:Fallback>
                <p:oleObj name="" r:id="rId11" imgW="2286000" imgH="3937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7400" y="4419600"/>
                        <a:ext cx="2286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4344"/>
          <p:cNvGraphicFramePr>
            <a:graphicFrameLocks noChangeAspect="1"/>
          </p:cNvGraphicFramePr>
          <p:nvPr/>
        </p:nvGraphicFramePr>
        <p:xfrm>
          <a:off x="1171575" y="2667000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3" imgW="1054735" imgH="393700" progId="Equation.3">
                  <p:embed/>
                </p:oleObj>
              </mc:Choice>
              <mc:Fallback>
                <p:oleObj name="" r:id="rId13" imgW="1054735" imgH="3937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71575" y="2667000"/>
                        <a:ext cx="1054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14345"/>
          <p:cNvGraphicFramePr>
            <a:graphicFrameLocks noChangeAspect="1"/>
          </p:cNvGraphicFramePr>
          <p:nvPr/>
        </p:nvGraphicFramePr>
        <p:xfrm>
          <a:off x="2362200" y="2438400"/>
          <a:ext cx="478631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5" imgW="5118100" imgH="838200" progId="Equation.3">
                  <p:embed/>
                </p:oleObj>
              </mc:Choice>
              <mc:Fallback>
                <p:oleObj name="" r:id="rId15" imgW="5118100" imgH="8382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62200" y="2438400"/>
                        <a:ext cx="4786313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Line 11"/>
          <p:cNvSpPr/>
          <p:nvPr/>
        </p:nvSpPr>
        <p:spPr>
          <a:xfrm>
            <a:off x="2238375" y="2590800"/>
            <a:ext cx="914400" cy="5334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8" name="Line 12"/>
          <p:cNvSpPr/>
          <p:nvPr/>
        </p:nvSpPr>
        <p:spPr>
          <a:xfrm>
            <a:off x="3152775" y="2590800"/>
            <a:ext cx="990600" cy="5334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49" name="对象 14348"/>
          <p:cNvGraphicFramePr>
            <a:graphicFrameLocks noChangeAspect="1"/>
          </p:cNvGraphicFramePr>
          <p:nvPr/>
        </p:nvGraphicFramePr>
        <p:xfrm>
          <a:off x="7267575" y="2667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7" imgW="495300" imgH="317500" progId="Equation.3">
                  <p:embed/>
                </p:oleObj>
              </mc:Choice>
              <mc:Fallback>
                <p:oleObj name="" r:id="rId17" imgW="495300" imgH="3175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67575" y="26670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对象 14349"/>
          <p:cNvGraphicFramePr>
            <a:graphicFrameLocks noChangeAspect="1"/>
          </p:cNvGraphicFramePr>
          <p:nvPr/>
        </p:nvGraphicFramePr>
        <p:xfrm>
          <a:off x="1219200" y="3657600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9" imgW="1041400" imgH="393700" progId="Equation.3">
                  <p:embed/>
                </p:oleObj>
              </mc:Choice>
              <mc:Fallback>
                <p:oleObj name="" r:id="rId19" imgW="1041400" imgH="393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19200" y="3657600"/>
                        <a:ext cx="1041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对象 14350"/>
          <p:cNvGraphicFramePr>
            <a:graphicFrameLocks noChangeAspect="1"/>
          </p:cNvGraphicFramePr>
          <p:nvPr/>
        </p:nvGraphicFramePr>
        <p:xfrm>
          <a:off x="2286000" y="3429000"/>
          <a:ext cx="47625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1" imgW="5092700" imgH="838200" progId="Equation.3">
                  <p:embed/>
                </p:oleObj>
              </mc:Choice>
              <mc:Fallback>
                <p:oleObj name="" r:id="rId21" imgW="5092700" imgH="8382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86000" y="3429000"/>
                        <a:ext cx="4762500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Line 16"/>
          <p:cNvSpPr/>
          <p:nvPr/>
        </p:nvSpPr>
        <p:spPr>
          <a:xfrm>
            <a:off x="6096000" y="3733800"/>
            <a:ext cx="838200" cy="1524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3" name="Line 17"/>
          <p:cNvSpPr/>
          <p:nvPr/>
        </p:nvSpPr>
        <p:spPr>
          <a:xfrm>
            <a:off x="4724400" y="3962400"/>
            <a:ext cx="990600" cy="228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54" name="对象 14353"/>
          <p:cNvGraphicFramePr>
            <a:graphicFrameLocks noChangeAspect="1"/>
          </p:cNvGraphicFramePr>
          <p:nvPr/>
        </p:nvGraphicFramePr>
        <p:xfrm>
          <a:off x="7162800" y="36576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3" imgW="495300" imgH="317500" progId="Equation.3">
                  <p:embed/>
                </p:oleObj>
              </mc:Choice>
              <mc:Fallback>
                <p:oleObj name="" r:id="rId23" imgW="495300" imgH="3175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62800" y="36576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Line 19"/>
          <p:cNvSpPr/>
          <p:nvPr/>
        </p:nvSpPr>
        <p:spPr>
          <a:xfrm>
            <a:off x="1905000" y="2209800"/>
            <a:ext cx="57912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6" name="Line 20"/>
          <p:cNvSpPr/>
          <p:nvPr/>
        </p:nvSpPr>
        <p:spPr>
          <a:xfrm>
            <a:off x="2057400" y="4800600"/>
            <a:ext cx="2286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57" name="对象 14356"/>
          <p:cNvGraphicFramePr>
            <a:graphicFrameLocks noChangeAspect="1"/>
          </p:cNvGraphicFramePr>
          <p:nvPr/>
        </p:nvGraphicFramePr>
        <p:xfrm>
          <a:off x="2362200" y="1066800"/>
          <a:ext cx="7239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5" imgW="774700" imgH="393700" progId="Equation.3">
                  <p:embed/>
                </p:oleObj>
              </mc:Choice>
              <mc:Fallback>
                <p:oleObj name="" r:id="rId25" imgW="774700" imgH="3937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62200" y="1066800"/>
                        <a:ext cx="72390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对象 14357"/>
          <p:cNvGraphicFramePr>
            <a:graphicFrameLocks noChangeAspect="1"/>
          </p:cNvGraphicFramePr>
          <p:nvPr/>
        </p:nvGraphicFramePr>
        <p:xfrm>
          <a:off x="3200400" y="838200"/>
          <a:ext cx="41798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7" imgW="4470400" imgH="838200" progId="Equation.3">
                  <p:embed/>
                </p:oleObj>
              </mc:Choice>
              <mc:Fallback>
                <p:oleObj name="" r:id="rId27" imgW="4470400" imgH="8382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200400" y="838200"/>
                        <a:ext cx="4179888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5362" name="对象 15361"/>
          <p:cNvGraphicFramePr>
            <a:graphicFrameLocks noChangeAspect="1"/>
          </p:cNvGraphicFramePr>
          <p:nvPr/>
        </p:nvGraphicFramePr>
        <p:xfrm>
          <a:off x="1371600" y="4114800"/>
          <a:ext cx="12255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1257935" imgH="419100" progId="Equation.3">
                  <p:embed/>
                </p:oleObj>
              </mc:Choice>
              <mc:Fallback>
                <p:oleObj name="" r:id="rId1" imgW="1257935" imgH="4191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4114800"/>
                        <a:ext cx="122555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15362"/>
          <p:cNvGraphicFramePr>
            <a:graphicFrameLocks noChangeAspect="1"/>
          </p:cNvGraphicFramePr>
          <p:nvPr/>
        </p:nvGraphicFramePr>
        <p:xfrm>
          <a:off x="1066800" y="5181600"/>
          <a:ext cx="40132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5435600" imgH="495300" progId="Equation.3">
                  <p:embed/>
                </p:oleObj>
              </mc:Choice>
              <mc:Fallback>
                <p:oleObj name="" r:id="rId3" imgW="5435600" imgH="4953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5181600"/>
                        <a:ext cx="40132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5363"/>
          <p:cNvGraphicFramePr>
            <a:graphicFrameLocks noChangeAspect="1"/>
          </p:cNvGraphicFramePr>
          <p:nvPr/>
        </p:nvGraphicFramePr>
        <p:xfrm>
          <a:off x="1295400" y="28956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5" imgW="1524000" imgH="419100" progId="Equation.3">
                  <p:embed/>
                </p:oleObj>
              </mc:Choice>
              <mc:Fallback>
                <p:oleObj name="" r:id="rId5" imgW="1524000" imgH="4191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152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AutoShape 5"/>
          <p:cNvSpPr/>
          <p:nvPr/>
        </p:nvSpPr>
        <p:spPr>
          <a:xfrm>
            <a:off x="5638800" y="5486400"/>
            <a:ext cx="2667000" cy="533400"/>
          </a:xfrm>
          <a:prstGeom prst="wedgeRectCallout">
            <a:avLst>
              <a:gd name="adj1" fmla="val -73454"/>
              <a:gd name="adj2" fmla="val -51190"/>
            </a:avLst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拉格朗日中值公式</a:t>
            </a:r>
            <a:endParaRPr lang="zh-CN" altLang="en-US" sz="2400"/>
          </a:p>
        </p:txBody>
      </p:sp>
      <p:graphicFrame>
        <p:nvGraphicFramePr>
          <p:cNvPr id="15366" name="对象 15365"/>
          <p:cNvGraphicFramePr>
            <a:graphicFrameLocks noChangeAspect="1"/>
          </p:cNvGraphicFramePr>
          <p:nvPr/>
        </p:nvGraphicFramePr>
        <p:xfrm>
          <a:off x="1295400" y="17526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7" imgW="1409700" imgH="406400" progId="Equation.3">
                  <p:embed/>
                </p:oleObj>
              </mc:Choice>
              <mc:Fallback>
                <p:oleObj name="" r:id="rId7" imgW="1409700" imgH="4064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1752600"/>
                        <a:ext cx="1409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>
            <a:graphicFrameLocks noChangeAspect="1"/>
          </p:cNvGraphicFramePr>
          <p:nvPr/>
        </p:nvGraphicFramePr>
        <p:xfrm>
          <a:off x="2895600" y="28956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9" imgW="863600" imgH="406400" progId="Equation.3">
                  <p:embed/>
                </p:oleObj>
              </mc:Choice>
              <mc:Fallback>
                <p:oleObj name="" r:id="rId9" imgW="863600" imgH="4064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5600" y="2895600"/>
                        <a:ext cx="863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5367"/>
          <p:cNvGraphicFramePr>
            <a:graphicFrameLocks noChangeAspect="1"/>
          </p:cNvGraphicFramePr>
          <p:nvPr/>
        </p:nvGraphicFramePr>
        <p:xfrm>
          <a:off x="1219200" y="1066800"/>
          <a:ext cx="10223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1" imgW="1092200" imgH="393700" progId="Equation.3">
                  <p:embed/>
                </p:oleObj>
              </mc:Choice>
              <mc:Fallback>
                <p:oleObj name="" r:id="rId11" imgW="1092200" imgH="393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9200" y="1066800"/>
                        <a:ext cx="10223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5368"/>
          <p:cNvGraphicFramePr>
            <a:graphicFrameLocks noChangeAspect="1"/>
          </p:cNvGraphicFramePr>
          <p:nvPr/>
        </p:nvGraphicFramePr>
        <p:xfrm>
          <a:off x="2362200" y="1066800"/>
          <a:ext cx="7239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3" imgW="774700" imgH="393700" progId="Equation.3">
                  <p:embed/>
                </p:oleObj>
              </mc:Choice>
              <mc:Fallback>
                <p:oleObj name="" r:id="rId13" imgW="774700" imgH="393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2200" y="1066800"/>
                        <a:ext cx="72390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对象 15369"/>
          <p:cNvGraphicFramePr>
            <a:graphicFrameLocks noChangeAspect="1"/>
          </p:cNvGraphicFramePr>
          <p:nvPr/>
        </p:nvGraphicFramePr>
        <p:xfrm>
          <a:off x="3200400" y="838200"/>
          <a:ext cx="41798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5" imgW="4470400" imgH="838200" progId="Equation.3">
                  <p:embed/>
                </p:oleObj>
              </mc:Choice>
              <mc:Fallback>
                <p:oleObj name="" r:id="rId15" imgW="4470400" imgH="838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0400" y="838200"/>
                        <a:ext cx="4179888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Line 11"/>
          <p:cNvSpPr/>
          <p:nvPr/>
        </p:nvSpPr>
        <p:spPr>
          <a:xfrm>
            <a:off x="685800" y="2362200"/>
            <a:ext cx="7848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5372" name="对象 15371"/>
          <p:cNvGraphicFramePr>
            <a:graphicFrameLocks noChangeAspect="1"/>
          </p:cNvGraphicFramePr>
          <p:nvPr/>
        </p:nvGraphicFramePr>
        <p:xfrm>
          <a:off x="3810000" y="2667000"/>
          <a:ext cx="208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7" imgW="2082800" imgH="838200" progId="Equation.3">
                  <p:embed/>
                </p:oleObj>
              </mc:Choice>
              <mc:Fallback>
                <p:oleObj name="" r:id="rId17" imgW="2082800" imgH="838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10000" y="2667000"/>
                        <a:ext cx="2082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5372"/>
          <p:cNvGraphicFramePr>
            <a:graphicFrameLocks noChangeAspect="1"/>
          </p:cNvGraphicFramePr>
          <p:nvPr/>
        </p:nvGraphicFramePr>
        <p:xfrm>
          <a:off x="685800" y="3429000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9" imgW="266700" imgH="457200" progId="Equation.3">
                  <p:embed/>
                </p:oleObj>
              </mc:Choice>
              <mc:Fallback>
                <p:oleObj name="" r:id="rId19" imgW="266700" imgH="457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3429000"/>
                        <a:ext cx="241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Line 14"/>
          <p:cNvSpPr/>
          <p:nvPr/>
        </p:nvSpPr>
        <p:spPr>
          <a:xfrm flipV="1">
            <a:off x="1066800" y="3276600"/>
            <a:ext cx="1143000" cy="3810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5" name="Line 15"/>
          <p:cNvSpPr/>
          <p:nvPr/>
        </p:nvSpPr>
        <p:spPr>
          <a:xfrm flipV="1">
            <a:off x="1066800" y="3276600"/>
            <a:ext cx="2133600" cy="3810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6" name="Line 16"/>
          <p:cNvSpPr/>
          <p:nvPr/>
        </p:nvSpPr>
        <p:spPr>
          <a:xfrm>
            <a:off x="1905000" y="3276600"/>
            <a:ext cx="152400" cy="609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7" name="Line 17"/>
          <p:cNvSpPr/>
          <p:nvPr/>
        </p:nvSpPr>
        <p:spPr>
          <a:xfrm>
            <a:off x="4038600" y="3352800"/>
            <a:ext cx="0" cy="5334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5378" name="对象 15377"/>
          <p:cNvGraphicFramePr>
            <a:graphicFrameLocks noChangeAspect="1"/>
          </p:cNvGraphicFramePr>
          <p:nvPr/>
        </p:nvGraphicFramePr>
        <p:xfrm>
          <a:off x="2667000" y="3886200"/>
          <a:ext cx="31702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1" imgW="3251200" imgH="838200" progId="Equation.3">
                  <p:embed/>
                </p:oleObj>
              </mc:Choice>
              <mc:Fallback>
                <p:oleObj name="" r:id="rId21" imgW="3251200" imgH="838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67000" y="3886200"/>
                        <a:ext cx="3170238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对象 15378"/>
          <p:cNvGraphicFramePr>
            <a:graphicFrameLocks noChangeAspect="1"/>
          </p:cNvGraphicFramePr>
          <p:nvPr/>
        </p:nvGraphicFramePr>
        <p:xfrm>
          <a:off x="5943600" y="4191000"/>
          <a:ext cx="4826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3" imgW="495300" imgH="317500" progId="Equation.3">
                  <p:embed/>
                </p:oleObj>
              </mc:Choice>
              <mc:Fallback>
                <p:oleObj name="" r:id="rId23" imgW="495300" imgH="317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43600" y="4191000"/>
                        <a:ext cx="482600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Freeform 20"/>
          <p:cNvSpPr/>
          <p:nvPr/>
        </p:nvSpPr>
        <p:spPr>
          <a:xfrm>
            <a:off x="650875" y="1295400"/>
            <a:ext cx="698500" cy="1608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40" h="1013">
                <a:moveTo>
                  <a:pt x="310" y="0"/>
                </a:moveTo>
                <a:cubicBezTo>
                  <a:pt x="170" y="196"/>
                  <a:pt x="0" y="407"/>
                  <a:pt x="22" y="576"/>
                </a:cubicBezTo>
                <a:cubicBezTo>
                  <a:pt x="44" y="745"/>
                  <a:pt x="353" y="922"/>
                  <a:pt x="440" y="1013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81" name="Freeform 21"/>
          <p:cNvSpPr/>
          <p:nvPr/>
        </p:nvSpPr>
        <p:spPr>
          <a:xfrm>
            <a:off x="1295400" y="2133600"/>
            <a:ext cx="47244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2976" h="1200">
                <a:moveTo>
                  <a:pt x="0" y="0"/>
                </a:moveTo>
                <a:lnTo>
                  <a:pt x="885" y="0"/>
                </a:lnTo>
                <a:lnTo>
                  <a:pt x="2976" y="120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6386" name="对象 16385"/>
          <p:cNvGraphicFramePr>
            <a:graphicFrameLocks noChangeAspect="1"/>
          </p:cNvGraphicFramePr>
          <p:nvPr/>
        </p:nvGraphicFramePr>
        <p:xfrm>
          <a:off x="1295400" y="381000"/>
          <a:ext cx="6070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6070600" imgH="431800" progId="Equation.3">
                  <p:embed/>
                </p:oleObj>
              </mc:Choice>
              <mc:Fallback>
                <p:oleObj name="" r:id="rId1" imgW="6070600" imgH="4318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81000"/>
                        <a:ext cx="60706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16386"/>
          <p:cNvGraphicFramePr>
            <a:graphicFrameLocks noChangeAspect="1"/>
          </p:cNvGraphicFramePr>
          <p:nvPr/>
        </p:nvGraphicFramePr>
        <p:xfrm>
          <a:off x="546100" y="3810000"/>
          <a:ext cx="76850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7683500" imgH="431800" progId="Equation.3">
                  <p:embed/>
                </p:oleObj>
              </mc:Choice>
              <mc:Fallback>
                <p:oleObj name="" r:id="rId3" imgW="7683500" imgH="4318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100" y="3810000"/>
                        <a:ext cx="7685088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/>
          <p:cNvGraphicFramePr>
            <a:graphicFrameLocks noChangeAspect="1"/>
          </p:cNvGraphicFramePr>
          <p:nvPr/>
        </p:nvGraphicFramePr>
        <p:xfrm>
          <a:off x="647700" y="920750"/>
          <a:ext cx="356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3568700" imgH="444500" progId="Equation.3">
                  <p:embed/>
                </p:oleObj>
              </mc:Choice>
              <mc:Fallback>
                <p:oleObj name="" r:id="rId5" imgW="3568700" imgH="4445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700" y="920750"/>
                        <a:ext cx="3568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6388"/>
          <p:cNvGraphicFramePr>
            <a:graphicFrameLocks noChangeAspect="1"/>
          </p:cNvGraphicFramePr>
          <p:nvPr/>
        </p:nvGraphicFramePr>
        <p:xfrm>
          <a:off x="520700" y="4413250"/>
          <a:ext cx="67452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6743700" imgH="457200" progId="Equation.3">
                  <p:embed/>
                </p:oleObj>
              </mc:Choice>
              <mc:Fallback>
                <p:oleObj name="" r:id="rId7" imgW="6743700" imgH="457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700" y="4413250"/>
                        <a:ext cx="6745288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6"/>
          <p:cNvGrpSpPr/>
          <p:nvPr/>
        </p:nvGrpSpPr>
        <p:grpSpPr>
          <a:xfrm>
            <a:off x="5257800" y="4876800"/>
            <a:ext cx="3581400" cy="533400"/>
            <a:chOff x="0" y="0"/>
            <a:chExt cx="2256" cy="336"/>
          </a:xfrm>
        </p:grpSpPr>
        <p:sp>
          <p:nvSpPr>
            <p:cNvPr id="16391" name="AutoShape 7"/>
            <p:cNvSpPr/>
            <p:nvPr/>
          </p:nvSpPr>
          <p:spPr>
            <a:xfrm>
              <a:off x="0" y="0"/>
              <a:ext cx="2256" cy="336"/>
            </a:xfrm>
            <a:prstGeom prst="wedgeRectCallout">
              <a:avLst>
                <a:gd name="adj1" fmla="val -65958"/>
                <a:gd name="adj2" fmla="val -55653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sz="2400"/>
            </a:p>
          </p:txBody>
        </p:sp>
        <p:graphicFrame>
          <p:nvGraphicFramePr>
            <p:cNvPr id="16392" name="对象 16391"/>
            <p:cNvGraphicFramePr>
              <a:graphicFrameLocks noChangeAspect="1"/>
            </p:cNvGraphicFramePr>
            <p:nvPr/>
          </p:nvGraphicFramePr>
          <p:xfrm>
            <a:off x="88" y="48"/>
            <a:ext cx="21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9" imgW="3365500" imgH="444500" progId="Equation.3">
                    <p:embed/>
                  </p:oleObj>
                </mc:Choice>
                <mc:Fallback>
                  <p:oleObj name="" r:id="rId9" imgW="3365500" imgH="4445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8" y="48"/>
                          <a:ext cx="2120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3" name="Line 9"/>
          <p:cNvSpPr/>
          <p:nvPr/>
        </p:nvSpPr>
        <p:spPr>
          <a:xfrm>
            <a:off x="2057400" y="4800600"/>
            <a:ext cx="51816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4" name="Text Box 10"/>
          <p:cNvSpPr txBox="1"/>
          <p:nvPr/>
        </p:nvSpPr>
        <p:spPr>
          <a:xfrm>
            <a:off x="533400" y="60198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拉格朗日中值定理又称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有限增量定理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95" name="Text Box 11"/>
          <p:cNvSpPr txBox="1"/>
          <p:nvPr/>
        </p:nvSpPr>
        <p:spPr>
          <a:xfrm>
            <a:off x="533400" y="54102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拉格朗日中值公式又称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有限增量公式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96" name="AutoShape 12"/>
          <p:cNvSpPr/>
          <p:nvPr/>
        </p:nvSpPr>
        <p:spPr>
          <a:xfrm>
            <a:off x="6629400" y="5562600"/>
            <a:ext cx="2209800" cy="533400"/>
          </a:xfrm>
          <a:prstGeom prst="wedgeRectCallout">
            <a:avLst>
              <a:gd name="adj1" fmla="val -64079"/>
              <a:gd name="adj2" fmla="val 55653"/>
            </a:avLst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2" charset="-122"/>
              </a:rPr>
              <a:t>微分中值定理</a:t>
            </a:r>
            <a:endParaRPr lang="zh-CN" altLang="en-US" sz="28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grpSp>
        <p:nvGrpSpPr>
          <p:cNvPr id="16397" name="Group 13"/>
          <p:cNvGrpSpPr/>
          <p:nvPr/>
        </p:nvGrpSpPr>
        <p:grpSpPr>
          <a:xfrm>
            <a:off x="2133600" y="2819400"/>
            <a:ext cx="355600" cy="508000"/>
            <a:chOff x="0" y="0"/>
            <a:chExt cx="224" cy="320"/>
          </a:xfrm>
        </p:grpSpPr>
        <p:sp>
          <p:nvSpPr>
            <p:cNvPr id="16398" name="Oval 14"/>
            <p:cNvSpPr/>
            <p:nvPr/>
          </p:nvSpPr>
          <p:spPr>
            <a:xfrm>
              <a:off x="96" y="0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sz="2400">
                <a:ea typeface="黑体" panose="02010609060101010101" pitchFamily="2" charset="-122"/>
              </a:endParaRPr>
            </a:p>
          </p:txBody>
        </p:sp>
        <p:graphicFrame>
          <p:nvGraphicFramePr>
            <p:cNvPr id="16399" name="对象 16398"/>
            <p:cNvGraphicFramePr>
              <a:graphicFrameLocks noChangeAspect="1"/>
            </p:cNvGraphicFramePr>
            <p:nvPr/>
          </p:nvGraphicFramePr>
          <p:xfrm>
            <a:off x="0" y="4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1" imgW="355600" imgH="431800" progId="Equation.3">
                    <p:embed/>
                  </p:oleObj>
                </mc:Choice>
                <mc:Fallback>
                  <p:oleObj name="" r:id="rId11" imgW="355600" imgH="4318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0" y="48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0" name="Group 16"/>
          <p:cNvGrpSpPr/>
          <p:nvPr/>
        </p:nvGrpSpPr>
        <p:grpSpPr>
          <a:xfrm>
            <a:off x="4572000" y="2819400"/>
            <a:ext cx="1143000" cy="508000"/>
            <a:chOff x="0" y="0"/>
            <a:chExt cx="720" cy="320"/>
          </a:xfrm>
        </p:grpSpPr>
        <p:sp>
          <p:nvSpPr>
            <p:cNvPr id="16401" name="Oval 17"/>
            <p:cNvSpPr/>
            <p:nvPr/>
          </p:nvSpPr>
          <p:spPr>
            <a:xfrm>
              <a:off x="336" y="0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sz="2400">
                <a:ea typeface="黑体" panose="02010609060101010101" pitchFamily="2" charset="-122"/>
              </a:endParaRPr>
            </a:p>
          </p:txBody>
        </p:sp>
        <p:graphicFrame>
          <p:nvGraphicFramePr>
            <p:cNvPr id="16402" name="对象 16401"/>
            <p:cNvGraphicFramePr>
              <a:graphicFrameLocks noChangeAspect="1"/>
            </p:cNvGraphicFramePr>
            <p:nvPr/>
          </p:nvGraphicFramePr>
          <p:xfrm>
            <a:off x="0" y="48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3" imgW="1143635" imgH="431800" progId="Equation.3">
                    <p:embed/>
                  </p:oleObj>
                </mc:Choice>
                <mc:Fallback>
                  <p:oleObj name="" r:id="rId13" imgW="1143635" imgH="4318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0" y="48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3" name="对象 16402"/>
          <p:cNvGraphicFramePr>
            <a:graphicFrameLocks noChangeAspect="1"/>
          </p:cNvGraphicFramePr>
          <p:nvPr/>
        </p:nvGraphicFramePr>
        <p:xfrm>
          <a:off x="3124200" y="2971800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266700" imgH="457200" progId="Equation.3">
                  <p:embed/>
                </p:oleObj>
              </mc:Choice>
              <mc:Fallback>
                <p:oleObj name="" r:id="rId15" imgW="266700" imgH="457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2971800"/>
                        <a:ext cx="241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Oval 20"/>
          <p:cNvSpPr/>
          <p:nvPr/>
        </p:nvSpPr>
        <p:spPr>
          <a:xfrm>
            <a:off x="3200400" y="2819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sz="2400">
              <a:ea typeface="黑体" panose="02010609060101010101" pitchFamily="2" charset="-122"/>
            </a:endParaRPr>
          </a:p>
        </p:txBody>
      </p:sp>
      <p:sp>
        <p:nvSpPr>
          <p:cNvPr id="16405" name="Rectangle 21"/>
          <p:cNvSpPr/>
          <p:nvPr/>
        </p:nvSpPr>
        <p:spPr>
          <a:xfrm>
            <a:off x="4267200" y="3810000"/>
            <a:ext cx="1295400" cy="38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sz="2400"/>
          </a:p>
        </p:txBody>
      </p:sp>
      <p:sp>
        <p:nvSpPr>
          <p:cNvPr id="16406" name="Freeform 22"/>
          <p:cNvSpPr/>
          <p:nvPr/>
        </p:nvSpPr>
        <p:spPr>
          <a:xfrm>
            <a:off x="3367088" y="3251200"/>
            <a:ext cx="900112" cy="558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</a:cxnLst>
            <a:pathLst>
              <a:path w="567" h="352">
                <a:moveTo>
                  <a:pt x="567" y="352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6407" name="Group 23"/>
          <p:cNvGrpSpPr/>
          <p:nvPr/>
        </p:nvGrpSpPr>
        <p:grpSpPr>
          <a:xfrm>
            <a:off x="533400" y="2895600"/>
            <a:ext cx="8382000" cy="441325"/>
            <a:chOff x="0" y="0"/>
            <a:chExt cx="5280" cy="278"/>
          </a:xfrm>
        </p:grpSpPr>
        <p:sp>
          <p:nvSpPr>
            <p:cNvPr id="16408" name="Line 24"/>
            <p:cNvSpPr/>
            <p:nvPr/>
          </p:nvSpPr>
          <p:spPr>
            <a:xfrm>
              <a:off x="0" y="0"/>
              <a:ext cx="528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6409" name="对象 16408"/>
            <p:cNvGraphicFramePr>
              <a:graphicFrameLocks noChangeAspect="1"/>
            </p:cNvGraphicFramePr>
            <p:nvPr/>
          </p:nvGraphicFramePr>
          <p:xfrm>
            <a:off x="4992" y="126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7" imgW="254000" imgH="241300" progId="Equation.3">
                    <p:embed/>
                  </p:oleObj>
                </mc:Choice>
                <mc:Fallback>
                  <p:oleObj name="" r:id="rId17" imgW="254000" imgH="2413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992" y="126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10" name="对象 16409"/>
          <p:cNvGraphicFramePr>
            <a:graphicFrameLocks noChangeAspect="1"/>
          </p:cNvGraphicFramePr>
          <p:nvPr/>
        </p:nvGraphicFramePr>
        <p:xfrm>
          <a:off x="3124200" y="1568450"/>
          <a:ext cx="1676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9" imgW="1676400" imgH="368300" progId="Equation.3">
                  <p:embed/>
                </p:oleObj>
              </mc:Choice>
              <mc:Fallback>
                <p:oleObj name="" r:id="rId19" imgW="1676400" imgH="368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24200" y="1568450"/>
                        <a:ext cx="1676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对象 16410"/>
          <p:cNvGraphicFramePr>
            <a:graphicFrameLocks noChangeAspect="1"/>
          </p:cNvGraphicFramePr>
          <p:nvPr/>
        </p:nvGraphicFramePr>
        <p:xfrm>
          <a:off x="1295400" y="1549400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1" imgW="1435100" imgH="406400" progId="Equation.3">
                  <p:embed/>
                </p:oleObj>
              </mc:Choice>
              <mc:Fallback>
                <p:oleObj name="" r:id="rId21" imgW="1435100" imgH="4064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95400" y="1549400"/>
                        <a:ext cx="1435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对象 16411"/>
          <p:cNvGraphicFramePr>
            <a:graphicFrameLocks noChangeAspect="1"/>
          </p:cNvGraphicFramePr>
          <p:nvPr/>
        </p:nvGraphicFramePr>
        <p:xfrm>
          <a:off x="5181600" y="1568450"/>
          <a:ext cx="2324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23" imgW="2324100" imgH="368300" progId="Equation.3">
                  <p:embed/>
                </p:oleObj>
              </mc:Choice>
              <mc:Fallback>
                <p:oleObj name="" r:id="rId23" imgW="2324100" imgH="368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81600" y="1568450"/>
                        <a:ext cx="23241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对象 16412"/>
          <p:cNvGraphicFramePr>
            <a:graphicFrameLocks noChangeAspect="1"/>
          </p:cNvGraphicFramePr>
          <p:nvPr/>
        </p:nvGraphicFramePr>
        <p:xfrm>
          <a:off x="533400" y="2133600"/>
          <a:ext cx="382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25" imgW="3822700" imgH="444500" progId="Equation.3">
                  <p:embed/>
                </p:oleObj>
              </mc:Choice>
              <mc:Fallback>
                <p:oleObj name="" r:id="rId25" imgW="3822700" imgH="444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3400" y="2133600"/>
                        <a:ext cx="3822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5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/>
      <p:bldP spid="16395" grpId="0"/>
      <p:bldP spid="16396" grpId="0" animBg="1"/>
      <p:bldP spid="16404" grpId="0" animBg="1"/>
      <p:bldP spid="164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Freeform 1028"/>
          <p:cNvSpPr/>
          <p:nvPr/>
        </p:nvSpPr>
        <p:spPr>
          <a:xfrm>
            <a:off x="2124075" y="1471613"/>
            <a:ext cx="2559050" cy="1752600"/>
          </a:xfrm>
          <a:custGeom>
            <a:avLst/>
            <a:gdLst/>
            <a:ahLst/>
            <a:cxnLst>
              <a:cxn ang="0">
                <a:pos x="0" y="5088"/>
              </a:cxn>
              <a:cxn ang="0">
                <a:pos x="596" y="4021"/>
              </a:cxn>
              <a:cxn ang="0">
                <a:pos x="1158" y="0"/>
              </a:cxn>
            </a:cxnLst>
            <a:pathLst>
              <a:path w="1680" h="912">
                <a:moveTo>
                  <a:pt x="0" y="912"/>
                </a:moveTo>
                <a:cubicBezTo>
                  <a:pt x="292" y="892"/>
                  <a:pt x="584" y="872"/>
                  <a:pt x="864" y="720"/>
                </a:cubicBezTo>
                <a:cubicBezTo>
                  <a:pt x="1144" y="568"/>
                  <a:pt x="1412" y="284"/>
                  <a:pt x="168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7411" name="对象 17410"/>
          <p:cNvGraphicFramePr>
            <a:graphicFrameLocks noChangeAspect="1"/>
          </p:cNvGraphicFramePr>
          <p:nvPr/>
        </p:nvGraphicFramePr>
        <p:xfrm>
          <a:off x="2124075" y="2776538"/>
          <a:ext cx="8890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1714500" imgH="419100" progId="Equation.3">
                  <p:embed/>
                </p:oleObj>
              </mc:Choice>
              <mc:Fallback>
                <p:oleObj name="" r:id="rId1" imgW="1714500" imgH="4191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2776538"/>
                        <a:ext cx="889000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>
            <a:graphicFrameLocks noChangeAspect="1"/>
          </p:cNvGraphicFramePr>
          <p:nvPr/>
        </p:nvGraphicFramePr>
        <p:xfrm>
          <a:off x="3343275" y="3719513"/>
          <a:ext cx="2651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267970" imgH="331470" progId="Equation.3">
                  <p:embed/>
                </p:oleObj>
              </mc:Choice>
              <mc:Fallback>
                <p:oleObj name="" r:id="rId3" imgW="267970" imgH="33147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3275" y="3719513"/>
                        <a:ext cx="2651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Line 1032"/>
          <p:cNvSpPr/>
          <p:nvPr/>
        </p:nvSpPr>
        <p:spPr>
          <a:xfrm>
            <a:off x="3444875" y="2855913"/>
            <a:ext cx="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7414" name="Line 1033"/>
          <p:cNvSpPr/>
          <p:nvPr/>
        </p:nvSpPr>
        <p:spPr>
          <a:xfrm>
            <a:off x="3444875" y="2855913"/>
            <a:ext cx="1981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lgDash"/>
            <a:bevel/>
            <a:headEnd type="none" w="med" len="med"/>
            <a:tailEnd type="none" w="med" len="med"/>
          </a:ln>
        </p:spPr>
      </p:sp>
      <p:sp>
        <p:nvSpPr>
          <p:cNvPr id="17415" name="Line 1034"/>
          <p:cNvSpPr/>
          <p:nvPr/>
        </p:nvSpPr>
        <p:spPr>
          <a:xfrm>
            <a:off x="4270375" y="2322513"/>
            <a:ext cx="11557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lgDash"/>
            <a:bevel/>
            <a:headEnd type="none" w="med" len="med"/>
            <a:tailEnd type="none" w="med" len="med"/>
          </a:ln>
        </p:spPr>
      </p:sp>
      <p:sp>
        <p:nvSpPr>
          <p:cNvPr id="17416" name="Line 1035"/>
          <p:cNvSpPr/>
          <p:nvPr/>
        </p:nvSpPr>
        <p:spPr>
          <a:xfrm>
            <a:off x="4270375" y="2017713"/>
            <a:ext cx="12382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lgDash"/>
            <a:bevel/>
            <a:headEnd type="none" w="med" len="med"/>
            <a:tailEnd type="none" w="med" len="med"/>
          </a:ln>
        </p:spPr>
      </p:sp>
      <p:sp>
        <p:nvSpPr>
          <p:cNvPr id="17417" name="Text Box 1036"/>
          <p:cNvSpPr txBox="1"/>
          <p:nvPr/>
        </p:nvSpPr>
        <p:spPr>
          <a:xfrm>
            <a:off x="3190875" y="2544763"/>
            <a:ext cx="365125" cy="33655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 anchorCtr="0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/>
              <a:t>M</a:t>
            </a:r>
            <a:endParaRPr lang="en-US" altLang="zh-CN" sz="1600" dirty="0"/>
          </a:p>
        </p:txBody>
      </p:sp>
      <p:sp>
        <p:nvSpPr>
          <p:cNvPr id="17418" name="Text Box 1037"/>
          <p:cNvSpPr txBox="1"/>
          <p:nvPr/>
        </p:nvSpPr>
        <p:spPr>
          <a:xfrm>
            <a:off x="4003675" y="1738313"/>
            <a:ext cx="330200" cy="33655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 anchorCtr="0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/>
              <a:t>N</a:t>
            </a:r>
            <a:endParaRPr lang="en-US" altLang="zh-CN" sz="1600" dirty="0"/>
          </a:p>
        </p:txBody>
      </p:sp>
      <p:sp>
        <p:nvSpPr>
          <p:cNvPr id="17419" name="Line 1039"/>
          <p:cNvSpPr/>
          <p:nvPr/>
        </p:nvSpPr>
        <p:spPr>
          <a:xfrm flipV="1">
            <a:off x="2079625" y="1624013"/>
            <a:ext cx="3302000" cy="21336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7420" name="Text Box 1040"/>
          <p:cNvSpPr txBox="1"/>
          <p:nvPr/>
        </p:nvSpPr>
        <p:spPr>
          <a:xfrm>
            <a:off x="5200650" y="1331913"/>
            <a:ext cx="307975" cy="33655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 anchorCtr="0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FF0066"/>
                </a:solidFill>
              </a:rPr>
              <a:t>T</a:t>
            </a:r>
            <a:endParaRPr lang="en-US" altLang="zh-CN" sz="1600" dirty="0"/>
          </a:p>
        </p:txBody>
      </p:sp>
      <p:sp>
        <p:nvSpPr>
          <p:cNvPr id="17421" name="Line 1042"/>
          <p:cNvSpPr/>
          <p:nvPr/>
        </p:nvSpPr>
        <p:spPr>
          <a:xfrm>
            <a:off x="4410075" y="2322513"/>
            <a:ext cx="0" cy="5334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bevel/>
            <a:headEnd type="triangle" w="sm" len="med"/>
            <a:tailEnd type="triangle" w="sm" len="med"/>
          </a:ln>
        </p:spPr>
      </p:sp>
      <p:graphicFrame>
        <p:nvGraphicFramePr>
          <p:cNvPr id="17422" name="对象 17421"/>
          <p:cNvGraphicFramePr>
            <a:graphicFrameLocks noChangeAspect="1"/>
          </p:cNvGraphicFramePr>
          <p:nvPr/>
        </p:nvGraphicFramePr>
        <p:xfrm>
          <a:off x="4438650" y="2474913"/>
          <a:ext cx="2905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292100" imgH="292100" progId="Equation.3">
                  <p:embed/>
                </p:oleObj>
              </mc:Choice>
              <mc:Fallback>
                <p:oleObj name="" r:id="rId5" imgW="292100" imgH="2921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38650" y="2474913"/>
                        <a:ext cx="290513" cy="29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Line 1045"/>
          <p:cNvSpPr/>
          <p:nvPr/>
        </p:nvSpPr>
        <p:spPr>
          <a:xfrm>
            <a:off x="4867275" y="2017713"/>
            <a:ext cx="0" cy="8382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bevel/>
            <a:headEnd type="triangle" w="sm" len="med"/>
            <a:tailEnd type="triangle" w="sm" len="med"/>
          </a:ln>
        </p:spPr>
      </p:sp>
      <p:graphicFrame>
        <p:nvGraphicFramePr>
          <p:cNvPr id="17424" name="对象 17423"/>
          <p:cNvGraphicFramePr>
            <a:graphicFrameLocks noChangeAspect="1"/>
          </p:cNvGraphicFramePr>
          <p:nvPr/>
        </p:nvGraphicFramePr>
        <p:xfrm>
          <a:off x="4879975" y="2347913"/>
          <a:ext cx="3159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9975" y="2347913"/>
                        <a:ext cx="315913" cy="29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对象 17424"/>
          <p:cNvGraphicFramePr>
            <a:graphicFrameLocks noChangeAspect="1"/>
          </p:cNvGraphicFramePr>
          <p:nvPr/>
        </p:nvGraphicFramePr>
        <p:xfrm>
          <a:off x="5078413" y="2093913"/>
          <a:ext cx="455612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877570" imgH="394335" progId="Equation.3">
                  <p:embed/>
                </p:oleObj>
              </mc:Choice>
              <mc:Fallback>
                <p:oleObj name="" r:id="rId9" imgW="877570" imgH="39433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8413" y="2093913"/>
                        <a:ext cx="455612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Line 1049"/>
          <p:cNvSpPr/>
          <p:nvPr/>
        </p:nvSpPr>
        <p:spPr>
          <a:xfrm>
            <a:off x="5019675" y="2017713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triangle" w="sm" len="med"/>
            <a:tailEnd type="triangle" w="sm" len="med"/>
          </a:ln>
        </p:spPr>
      </p:sp>
      <p:sp>
        <p:nvSpPr>
          <p:cNvPr id="17427" name="Text Box 1050"/>
          <p:cNvSpPr txBox="1"/>
          <p:nvPr/>
        </p:nvSpPr>
        <p:spPr>
          <a:xfrm>
            <a:off x="2309813" y="3465513"/>
            <a:ext cx="361950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 anchorCtr="0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>
                <a:solidFill>
                  <a:srgbClr val="FF0066"/>
                </a:solidFill>
              </a:rPr>
              <a:t>）</a:t>
            </a:r>
            <a:endParaRPr lang="zh-CN" altLang="en-US" sz="1400"/>
          </a:p>
        </p:txBody>
      </p:sp>
      <p:sp>
        <p:nvSpPr>
          <p:cNvPr id="17428" name="Line 1052"/>
          <p:cNvSpPr/>
          <p:nvPr/>
        </p:nvSpPr>
        <p:spPr>
          <a:xfrm>
            <a:off x="1514475" y="3694113"/>
            <a:ext cx="4343400" cy="25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triangle" w="sm" len="lg"/>
          </a:ln>
        </p:spPr>
      </p:sp>
      <p:sp>
        <p:nvSpPr>
          <p:cNvPr id="17429" name="Line 1053"/>
          <p:cNvSpPr/>
          <p:nvPr/>
        </p:nvSpPr>
        <p:spPr>
          <a:xfrm flipV="1">
            <a:off x="1895475" y="1103313"/>
            <a:ext cx="0" cy="297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triangle" w="sm" len="lg"/>
          </a:ln>
        </p:spPr>
      </p:sp>
      <p:graphicFrame>
        <p:nvGraphicFramePr>
          <p:cNvPr id="17430" name="对象 17429"/>
          <p:cNvGraphicFramePr>
            <a:graphicFrameLocks noChangeAspect="1"/>
          </p:cNvGraphicFramePr>
          <p:nvPr/>
        </p:nvGraphicFramePr>
        <p:xfrm>
          <a:off x="5605463" y="3811588"/>
          <a:ext cx="2238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1" imgW="254000" imgH="241300" progId="Equation.3">
                  <p:embed/>
                </p:oleObj>
              </mc:Choice>
              <mc:Fallback>
                <p:oleObj name="" r:id="rId11" imgW="254000" imgH="2413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05463" y="3811588"/>
                        <a:ext cx="223837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对象 17430"/>
          <p:cNvGraphicFramePr>
            <a:graphicFrameLocks noChangeAspect="1"/>
          </p:cNvGraphicFramePr>
          <p:nvPr/>
        </p:nvGraphicFramePr>
        <p:xfrm>
          <a:off x="1643063" y="1128713"/>
          <a:ext cx="223837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3" imgW="254000" imgH="317500" progId="Equation.3">
                  <p:embed/>
                </p:oleObj>
              </mc:Choice>
              <mc:Fallback>
                <p:oleObj name="" r:id="rId13" imgW="254000" imgH="3175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43063" y="1128713"/>
                        <a:ext cx="223837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对象 17431"/>
          <p:cNvGraphicFramePr>
            <a:graphicFrameLocks noChangeAspect="1"/>
          </p:cNvGraphicFramePr>
          <p:nvPr/>
        </p:nvGraphicFramePr>
        <p:xfrm>
          <a:off x="1660525" y="3746500"/>
          <a:ext cx="1905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5" imgW="215900" imgH="241300" progId="Equation.3">
                  <p:embed/>
                </p:oleObj>
              </mc:Choice>
              <mc:Fallback>
                <p:oleObj name="" r:id="rId15" imgW="215900" imgH="2413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60525" y="3746500"/>
                        <a:ext cx="190500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对象 17432"/>
          <p:cNvGraphicFramePr>
            <a:graphicFrameLocks noChangeAspect="1"/>
          </p:cNvGraphicFramePr>
          <p:nvPr/>
        </p:nvGraphicFramePr>
        <p:xfrm>
          <a:off x="2505075" y="3479800"/>
          <a:ext cx="20955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7" imgW="254000" imgH="215900" progId="Equation.3">
                  <p:embed/>
                </p:oleObj>
              </mc:Choice>
              <mc:Fallback>
                <p:oleObj name="" r:id="rId17" imgW="254000" imgH="2159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5075" y="3479800"/>
                        <a:ext cx="209550" cy="188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对象 17433"/>
          <p:cNvGraphicFramePr>
            <a:graphicFrameLocks noChangeAspect="1"/>
          </p:cNvGraphicFramePr>
          <p:nvPr/>
        </p:nvGraphicFramePr>
        <p:xfrm>
          <a:off x="3724275" y="2921000"/>
          <a:ext cx="3048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9" imgW="508000" imgH="304800" progId="Equation.3">
                  <p:embed/>
                </p:oleObj>
              </mc:Choice>
              <mc:Fallback>
                <p:oleObj name="" r:id="rId19" imgW="508000" imgH="3048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24275" y="2921000"/>
                        <a:ext cx="304800" cy="20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Line 1060"/>
          <p:cNvSpPr/>
          <p:nvPr/>
        </p:nvSpPr>
        <p:spPr>
          <a:xfrm>
            <a:off x="3444875" y="2855913"/>
            <a:ext cx="838200" cy="0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17436" name="Group 1064"/>
          <p:cNvGrpSpPr/>
          <p:nvPr/>
        </p:nvGrpSpPr>
        <p:grpSpPr>
          <a:xfrm>
            <a:off x="3932238" y="2017713"/>
            <a:ext cx="800100" cy="2044700"/>
            <a:chOff x="0" y="0"/>
            <a:chExt cx="504" cy="1288"/>
          </a:xfrm>
        </p:grpSpPr>
        <p:graphicFrame>
          <p:nvGraphicFramePr>
            <p:cNvPr id="17437" name="对象 17436"/>
            <p:cNvGraphicFramePr>
              <a:graphicFrameLocks noChangeAspect="1"/>
            </p:cNvGraphicFramePr>
            <p:nvPr/>
          </p:nvGraphicFramePr>
          <p:xfrm>
            <a:off x="0" y="1080"/>
            <a:ext cx="5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801370" imgH="330835" progId="Equation.3">
                    <p:embed/>
                  </p:oleObj>
                </mc:Choice>
                <mc:Fallback>
                  <p:oleObj name="" r:id="rId21" imgW="801370" imgH="330835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0" y="1080"/>
                          <a:ext cx="504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8" name="Line 1066"/>
            <p:cNvSpPr/>
            <p:nvPr/>
          </p:nvSpPr>
          <p:spPr>
            <a:xfrm>
              <a:off x="213" y="0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17439" name="Text Box 1067"/>
          <p:cNvSpPr txBox="1"/>
          <p:nvPr/>
        </p:nvSpPr>
        <p:spPr>
          <a:xfrm>
            <a:off x="4011613" y="2119313"/>
            <a:ext cx="398462" cy="33655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 anchorCtr="0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/>
              <a:t> P </a:t>
            </a:r>
            <a:endParaRPr lang="en-US" altLang="zh-CN" sz="1600" dirty="0"/>
          </a:p>
        </p:txBody>
      </p:sp>
      <p:sp>
        <p:nvSpPr>
          <p:cNvPr id="17440" name="直接连接符 17439"/>
          <p:cNvSpPr/>
          <p:nvPr/>
        </p:nvSpPr>
        <p:spPr>
          <a:xfrm flipH="1">
            <a:off x="3013075" y="1668463"/>
            <a:ext cx="1670050" cy="1739900"/>
          </a:xfrm>
          <a:prstGeom prst="line">
            <a:avLst/>
          </a:prstGeom>
          <a:ln w="1905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7418" grpId="0"/>
      <p:bldP spid="174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8434" name="对象 18433"/>
          <p:cNvGraphicFramePr>
            <a:graphicFrameLocks noChangeAspect="1"/>
          </p:cNvGraphicFramePr>
          <p:nvPr/>
        </p:nvGraphicFramePr>
        <p:xfrm>
          <a:off x="1676400" y="2133600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81000" imgH="355600" progId="Equation.3">
                  <p:embed/>
                </p:oleObj>
              </mc:Choice>
              <mc:Fallback>
                <p:oleObj name="" r:id="rId1" imgW="381000" imgH="3556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2133600"/>
                        <a:ext cx="3810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18434"/>
          <p:cNvGraphicFramePr>
            <a:graphicFrameLocks noChangeAspect="1"/>
          </p:cNvGraphicFramePr>
          <p:nvPr/>
        </p:nvGraphicFramePr>
        <p:xfrm>
          <a:off x="611505" y="1268730"/>
          <a:ext cx="5673090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6144895" imgH="589915" progId="Equation.3">
                  <p:embed/>
                </p:oleObj>
              </mc:Choice>
              <mc:Fallback>
                <p:oleObj name="" r:id="rId3" imgW="6144895" imgH="58991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05" y="1268730"/>
                        <a:ext cx="5673090" cy="544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18435"/>
          <p:cNvGraphicFramePr>
            <a:graphicFrameLocks noChangeAspect="1"/>
          </p:cNvGraphicFramePr>
          <p:nvPr/>
        </p:nvGraphicFramePr>
        <p:xfrm>
          <a:off x="2627630" y="680085"/>
          <a:ext cx="5923280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2387600" imgH="215900" progId="Equation.3">
                  <p:embed/>
                </p:oleObj>
              </mc:Choice>
              <mc:Fallback>
                <p:oleObj name="" r:id="rId5" imgW="2387600" imgH="215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630" y="680085"/>
                        <a:ext cx="5923280" cy="535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18436"/>
          <p:cNvGraphicFramePr>
            <a:graphicFrameLocks noChangeAspect="1"/>
          </p:cNvGraphicFramePr>
          <p:nvPr/>
        </p:nvGraphicFramePr>
        <p:xfrm>
          <a:off x="1676400" y="723900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7" imgW="952500" imgH="457200" progId="Equation.3">
                  <p:embed/>
                </p:oleObj>
              </mc:Choice>
              <mc:Fallback>
                <p:oleObj name="" r:id="rId7" imgW="952500" imgH="457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723900"/>
                        <a:ext cx="749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>
            <a:graphicFrameLocks noChangeAspect="1"/>
          </p:cNvGraphicFramePr>
          <p:nvPr/>
        </p:nvGraphicFramePr>
        <p:xfrm>
          <a:off x="2438400" y="2070100"/>
          <a:ext cx="350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3505200" imgH="431800" progId="Equation.3">
                  <p:embed/>
                </p:oleObj>
              </mc:Choice>
              <mc:Fallback>
                <p:oleObj name="" r:id="rId9" imgW="3505200" imgH="4318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2070100"/>
                        <a:ext cx="3505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38"/>
          <p:cNvGraphicFramePr>
            <a:graphicFrameLocks noChangeAspect="1"/>
          </p:cNvGraphicFramePr>
          <p:nvPr/>
        </p:nvGraphicFramePr>
        <p:xfrm>
          <a:off x="914400" y="2819400"/>
          <a:ext cx="671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1" imgW="6718300" imgH="444500" progId="Equation.3">
                  <p:embed/>
                </p:oleObj>
              </mc:Choice>
              <mc:Fallback>
                <p:oleObj name="" r:id="rId11" imgW="6718300" imgH="4445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2819400"/>
                        <a:ext cx="6718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/>
          <p:cNvGraphicFramePr>
            <a:graphicFrameLocks noChangeAspect="1"/>
          </p:cNvGraphicFramePr>
          <p:nvPr/>
        </p:nvGraphicFramePr>
        <p:xfrm>
          <a:off x="1676400" y="3657600"/>
          <a:ext cx="222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3" imgW="2222500" imgH="419100" progId="Equation.3">
                  <p:embed/>
                </p:oleObj>
              </mc:Choice>
              <mc:Fallback>
                <p:oleObj name="" r:id="rId13" imgW="2222500" imgH="4191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3657600"/>
                        <a:ext cx="2222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8440"/>
          <p:cNvGraphicFramePr>
            <a:graphicFrameLocks noChangeAspect="1"/>
          </p:cNvGraphicFramePr>
          <p:nvPr/>
        </p:nvGraphicFramePr>
        <p:xfrm>
          <a:off x="4114800" y="3657600"/>
          <a:ext cx="254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5" imgW="2540000" imgH="419100" progId="Equation.3">
                  <p:embed/>
                </p:oleObj>
              </mc:Choice>
              <mc:Fallback>
                <p:oleObj name="" r:id="rId15" imgW="2540000" imgH="419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14800" y="3657600"/>
                        <a:ext cx="2540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对象 18441"/>
          <p:cNvGraphicFramePr>
            <a:graphicFrameLocks noChangeAspect="1"/>
          </p:cNvGraphicFramePr>
          <p:nvPr/>
        </p:nvGraphicFramePr>
        <p:xfrm>
          <a:off x="914400" y="44196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7" imgW="749300" imgH="393700" progId="Equation.3">
                  <p:embed/>
                </p:oleObj>
              </mc:Choice>
              <mc:Fallback>
                <p:oleObj name="" r:id="rId17" imgW="7493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4400" y="4419600"/>
                        <a:ext cx="749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对象 18442"/>
          <p:cNvGraphicFramePr>
            <a:graphicFrameLocks noChangeAspect="1"/>
          </p:cNvGraphicFramePr>
          <p:nvPr/>
        </p:nvGraphicFramePr>
        <p:xfrm>
          <a:off x="1981200" y="4419600"/>
          <a:ext cx="240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9" imgW="2400300" imgH="419100" progId="Equation.3">
                  <p:embed/>
                </p:oleObj>
              </mc:Choice>
              <mc:Fallback>
                <p:oleObj name="" r:id="rId19" imgW="2400300" imgH="419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81200" y="4419600"/>
                        <a:ext cx="2400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对象 18443"/>
          <p:cNvGraphicFramePr>
            <a:graphicFrameLocks noChangeAspect="1"/>
          </p:cNvGraphicFramePr>
          <p:nvPr/>
        </p:nvGraphicFramePr>
        <p:xfrm>
          <a:off x="4495800" y="4419600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1" imgW="2133600" imgH="419100" progId="Equation.3">
                  <p:embed/>
                </p:oleObj>
              </mc:Choice>
              <mc:Fallback>
                <p:oleObj name="" r:id="rId21" imgW="2133600" imgH="4191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95800" y="4419600"/>
                        <a:ext cx="2133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18444"/>
          <p:cNvGraphicFramePr>
            <a:graphicFrameLocks noChangeAspect="1"/>
          </p:cNvGraphicFramePr>
          <p:nvPr/>
        </p:nvGraphicFramePr>
        <p:xfrm>
          <a:off x="6705600" y="448945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3" imgW="495300" imgH="317500" progId="Equation.3">
                  <p:embed/>
                </p:oleObj>
              </mc:Choice>
              <mc:Fallback>
                <p:oleObj name="" r:id="rId23" imgW="495300" imgH="3175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705600" y="448945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对象 18445"/>
          <p:cNvGraphicFramePr>
            <a:graphicFrameLocks noChangeAspect="1"/>
          </p:cNvGraphicFramePr>
          <p:nvPr/>
        </p:nvGraphicFramePr>
        <p:xfrm>
          <a:off x="914400" y="5257800"/>
          <a:ext cx="245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5" imgW="2451100" imgH="419100" progId="Equation.3">
                  <p:embed/>
                </p:oleObj>
              </mc:Choice>
              <mc:Fallback>
                <p:oleObj name="" r:id="rId25" imgW="2451100" imgH="419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14400" y="5257800"/>
                        <a:ext cx="2451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Line 15"/>
          <p:cNvSpPr/>
          <p:nvPr/>
        </p:nvSpPr>
        <p:spPr>
          <a:xfrm>
            <a:off x="2057400" y="4191000"/>
            <a:ext cx="18288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8" name="Line 16"/>
          <p:cNvSpPr/>
          <p:nvPr/>
        </p:nvSpPr>
        <p:spPr>
          <a:xfrm flipH="1">
            <a:off x="3581400" y="4191000"/>
            <a:ext cx="304800" cy="10668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8449" name="对象 18448"/>
          <p:cNvGraphicFramePr>
            <a:graphicFrameLocks noChangeAspect="1"/>
          </p:cNvGraphicFramePr>
          <p:nvPr/>
        </p:nvGraphicFramePr>
        <p:xfrm>
          <a:off x="3429000" y="5327650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7" imgW="673100" imgH="317500" progId="Equation.3">
                  <p:embed/>
                </p:oleObj>
              </mc:Choice>
              <mc:Fallback>
                <p:oleObj name="" r:id="rId27" imgW="673100" imgH="317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29000" y="5327650"/>
                        <a:ext cx="673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925513" y="8143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endParaRPr lang="en-US" altLang="zh-CN" sz="2800" b="1" dirty="0"/>
          </a:p>
        </p:txBody>
      </p:sp>
      <p:graphicFrame>
        <p:nvGraphicFramePr>
          <p:cNvPr id="19459" name="对象 19458"/>
          <p:cNvGraphicFramePr>
            <a:graphicFrameLocks noChangeAspect="1"/>
          </p:cNvGraphicFramePr>
          <p:nvPr/>
        </p:nvGraphicFramePr>
        <p:xfrm>
          <a:off x="1897063" y="692150"/>
          <a:ext cx="60594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057900" imgH="825500" progId="Equation.3">
                  <p:embed/>
                </p:oleObj>
              </mc:Choice>
              <mc:Fallback>
                <p:oleObj name="" r:id="rId1" imgW="6057900" imgH="825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7063" y="692150"/>
                        <a:ext cx="6059487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/>
          <p:nvPr/>
        </p:nvSpPr>
        <p:spPr>
          <a:xfrm>
            <a:off x="938213" y="1600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2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19461" name="对象 19460"/>
          <p:cNvGraphicFramePr>
            <a:graphicFrameLocks noChangeAspect="1"/>
          </p:cNvGraphicFramePr>
          <p:nvPr/>
        </p:nvGraphicFramePr>
        <p:xfrm>
          <a:off x="1828800" y="1676400"/>
          <a:ext cx="42370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4419600" imgH="431800" progId="Equation.3">
                  <p:embed/>
                </p:oleObj>
              </mc:Choice>
              <mc:Fallback>
                <p:oleObj name="" r:id="rId3" imgW="4419600" imgH="431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676400"/>
                        <a:ext cx="4237038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>
            <a:graphicFrameLocks noChangeAspect="1"/>
          </p:cNvGraphicFramePr>
          <p:nvPr/>
        </p:nvGraphicFramePr>
        <p:xfrm>
          <a:off x="609600" y="2286000"/>
          <a:ext cx="44418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4635500" imgH="876300" progId="Equation.3">
                  <p:embed/>
                </p:oleObj>
              </mc:Choice>
              <mc:Fallback>
                <p:oleObj name="" r:id="rId5" imgW="4635500" imgH="876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286000"/>
                        <a:ext cx="4441825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462"/>
          <p:cNvGraphicFramePr>
            <a:graphicFrameLocks noChangeAspect="1"/>
          </p:cNvGraphicFramePr>
          <p:nvPr/>
        </p:nvGraphicFramePr>
        <p:xfrm>
          <a:off x="5105400" y="2514600"/>
          <a:ext cx="5603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584200" imgH="317500" progId="Equation.3">
                  <p:embed/>
                </p:oleObj>
              </mc:Choice>
              <mc:Fallback>
                <p:oleObj name="" r:id="rId7" imgW="584200" imgH="317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0" y="2514600"/>
                        <a:ext cx="560388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>
            <a:graphicFrameLocks noChangeAspect="1"/>
          </p:cNvGraphicFramePr>
          <p:nvPr/>
        </p:nvGraphicFramePr>
        <p:xfrm>
          <a:off x="609600" y="3429000"/>
          <a:ext cx="34337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3581400" imgH="393700" progId="Equation.3">
                  <p:embed/>
                </p:oleObj>
              </mc:Choice>
              <mc:Fallback>
                <p:oleObj name="" r:id="rId9" imgW="3581400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3429000"/>
                        <a:ext cx="3433763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4"/>
          <p:cNvGraphicFramePr>
            <a:graphicFrameLocks noChangeAspect="1"/>
          </p:cNvGraphicFramePr>
          <p:nvPr/>
        </p:nvGraphicFramePr>
        <p:xfrm>
          <a:off x="609600" y="4114800"/>
          <a:ext cx="42719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1" imgW="4457700" imgH="406400" progId="Equation.3">
                  <p:embed/>
                </p:oleObj>
              </mc:Choice>
              <mc:Fallback>
                <p:oleObj name="" r:id="rId11" imgW="4457700" imgH="406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" y="4114800"/>
                        <a:ext cx="4271963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19465"/>
          <p:cNvGraphicFramePr>
            <a:graphicFrameLocks noChangeAspect="1"/>
          </p:cNvGraphicFramePr>
          <p:nvPr/>
        </p:nvGraphicFramePr>
        <p:xfrm>
          <a:off x="5035550" y="3889375"/>
          <a:ext cx="10588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1105535" imgH="826135" progId="Equation.3">
                  <p:embed/>
                </p:oleObj>
              </mc:Choice>
              <mc:Fallback>
                <p:oleObj name="" r:id="rId13" imgW="1105535" imgH="8261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35550" y="3889375"/>
                        <a:ext cx="1058863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9466"/>
          <p:cNvGraphicFramePr>
            <a:graphicFrameLocks noChangeAspect="1"/>
          </p:cNvGraphicFramePr>
          <p:nvPr/>
        </p:nvGraphicFramePr>
        <p:xfrm>
          <a:off x="6108700" y="3908425"/>
          <a:ext cx="6810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711200" imgH="826135" progId="Equation.3">
                  <p:embed/>
                </p:oleObj>
              </mc:Choice>
              <mc:Fallback>
                <p:oleObj name="" r:id="rId15" imgW="711200" imgH="82613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08700" y="3908425"/>
                        <a:ext cx="681038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19467"/>
          <p:cNvGraphicFramePr>
            <a:graphicFrameLocks noChangeAspect="1"/>
          </p:cNvGraphicFramePr>
          <p:nvPr/>
        </p:nvGraphicFramePr>
        <p:xfrm>
          <a:off x="7062788" y="3892550"/>
          <a:ext cx="13874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7" imgW="1448435" imgH="826135" progId="Equation.3">
                  <p:embed/>
                </p:oleObj>
              </mc:Choice>
              <mc:Fallback>
                <p:oleObj name="" r:id="rId17" imgW="1448435" imgH="82613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62788" y="3892550"/>
                        <a:ext cx="1387475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19468"/>
          <p:cNvGraphicFramePr>
            <a:graphicFrameLocks noChangeAspect="1"/>
          </p:cNvGraphicFramePr>
          <p:nvPr/>
        </p:nvGraphicFramePr>
        <p:xfrm>
          <a:off x="609600" y="5486400"/>
          <a:ext cx="36988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9" imgW="3860800" imgH="825500" progId="Equation.3">
                  <p:embed/>
                </p:oleObj>
              </mc:Choice>
              <mc:Fallback>
                <p:oleObj name="" r:id="rId19" imgW="3860800" imgH="8255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9600" y="5486400"/>
                        <a:ext cx="369887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对象 19469"/>
          <p:cNvGraphicFramePr>
            <a:graphicFrameLocks noChangeAspect="1"/>
          </p:cNvGraphicFramePr>
          <p:nvPr/>
        </p:nvGraphicFramePr>
        <p:xfrm>
          <a:off x="6248400" y="1676400"/>
          <a:ext cx="25320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1" imgW="2641600" imgH="431800" progId="Equation.3">
                  <p:embed/>
                </p:oleObj>
              </mc:Choice>
              <mc:Fallback>
                <p:oleObj name="" r:id="rId21" imgW="264160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248400" y="1676400"/>
                        <a:ext cx="2532063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对象 19470"/>
          <p:cNvGraphicFramePr>
            <a:graphicFrameLocks noChangeAspect="1"/>
          </p:cNvGraphicFramePr>
          <p:nvPr/>
        </p:nvGraphicFramePr>
        <p:xfrm>
          <a:off x="609600" y="4851400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3" imgW="381000" imgH="355600" progId="Equation.3">
                  <p:embed/>
                </p:oleObj>
              </mc:Choice>
              <mc:Fallback>
                <p:oleObj name="" r:id="rId23" imgW="381000" imgH="355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9600" y="4851400"/>
                        <a:ext cx="3810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对象 19471"/>
          <p:cNvGraphicFramePr>
            <a:graphicFrameLocks noChangeAspect="1"/>
          </p:cNvGraphicFramePr>
          <p:nvPr/>
        </p:nvGraphicFramePr>
        <p:xfrm>
          <a:off x="1295400" y="4616450"/>
          <a:ext cx="271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5" imgW="2717800" imgH="825500" progId="Equation.3">
                  <p:embed/>
                </p:oleObj>
              </mc:Choice>
              <mc:Fallback>
                <p:oleObj name="" r:id="rId25" imgW="2717800" imgH="825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95400" y="4616450"/>
                        <a:ext cx="27178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对象 19472"/>
          <p:cNvGraphicFramePr>
            <a:graphicFrameLocks noChangeAspect="1"/>
          </p:cNvGraphicFramePr>
          <p:nvPr/>
        </p:nvGraphicFramePr>
        <p:xfrm>
          <a:off x="4648200" y="5670550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7" imgW="1752600" imgH="393700" progId="Equation.3">
                  <p:embed/>
                </p:oleObj>
              </mc:Choice>
              <mc:Fallback>
                <p:oleObj name="" r:id="rId27" imgW="1752600" imgH="393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648200" y="5670550"/>
                        <a:ext cx="1752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1282700" y="71437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endParaRPr lang="en-US" altLang="zh-CN" sz="2800" b="1" dirty="0"/>
          </a:p>
        </p:txBody>
      </p:sp>
      <p:graphicFrame>
        <p:nvGraphicFramePr>
          <p:cNvPr id="20483" name="对象 20482"/>
          <p:cNvGraphicFramePr>
            <a:graphicFrameLocks noChangeAspect="1"/>
          </p:cNvGraphicFramePr>
          <p:nvPr/>
        </p:nvGraphicFramePr>
        <p:xfrm>
          <a:off x="2362200" y="609600"/>
          <a:ext cx="539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5397500" imgH="838200" progId="Equation.3">
                  <p:embed/>
                </p:oleObj>
              </mc:Choice>
              <mc:Fallback>
                <p:oleObj name="" r:id="rId1" imgW="5397500" imgH="838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609600"/>
                        <a:ext cx="5397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/>
          <p:nvPr/>
        </p:nvSpPr>
        <p:spPr>
          <a:xfrm>
            <a:off x="1295400" y="15001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2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20485" name="对象 20484"/>
          <p:cNvGraphicFramePr>
            <a:graphicFrameLocks noChangeAspect="1"/>
          </p:cNvGraphicFramePr>
          <p:nvPr/>
        </p:nvGraphicFramePr>
        <p:xfrm>
          <a:off x="2362200" y="1600200"/>
          <a:ext cx="2767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933700" imgH="431800" progId="Equation.3">
                  <p:embed/>
                </p:oleObj>
              </mc:Choice>
              <mc:Fallback>
                <p:oleObj name="" r:id="rId3" imgW="2933700" imgH="431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600200"/>
                        <a:ext cx="27670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0485"/>
          <p:cNvGraphicFramePr>
            <a:graphicFrameLocks noChangeAspect="1"/>
          </p:cNvGraphicFramePr>
          <p:nvPr/>
        </p:nvGraphicFramePr>
        <p:xfrm>
          <a:off x="1371600" y="2317750"/>
          <a:ext cx="7016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2908300" imgH="215900" progId="Equation.DSMT4">
                  <p:embed/>
                </p:oleObj>
              </mc:Choice>
              <mc:Fallback>
                <p:oleObj name="" r:id="rId5" imgW="2908300" imgH="2159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2317750"/>
                        <a:ext cx="70167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0486"/>
          <p:cNvGraphicFramePr>
            <a:graphicFrameLocks noChangeAspect="1"/>
          </p:cNvGraphicFramePr>
          <p:nvPr/>
        </p:nvGraphicFramePr>
        <p:xfrm>
          <a:off x="685800" y="2971800"/>
          <a:ext cx="57038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6045200" imgH="406400" progId="Equation.3">
                  <p:embed/>
                </p:oleObj>
              </mc:Choice>
              <mc:Fallback>
                <p:oleObj name="" r:id="rId7" imgW="6045200" imgH="406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2971800"/>
                        <a:ext cx="5703888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0487"/>
          <p:cNvGraphicFramePr>
            <a:graphicFrameLocks noChangeAspect="1"/>
          </p:cNvGraphicFramePr>
          <p:nvPr/>
        </p:nvGraphicFramePr>
        <p:xfrm>
          <a:off x="685800" y="3733800"/>
          <a:ext cx="15684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663700" imgH="393700" progId="Equation.3">
                  <p:embed/>
                </p:oleObj>
              </mc:Choice>
              <mc:Fallback>
                <p:oleObj name="" r:id="rId9" imgW="1663700" imgH="393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3733800"/>
                        <a:ext cx="1568450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20488"/>
          <p:cNvGraphicFramePr>
            <a:graphicFrameLocks noChangeAspect="1"/>
          </p:cNvGraphicFramePr>
          <p:nvPr/>
        </p:nvGraphicFramePr>
        <p:xfrm>
          <a:off x="6315075" y="3429000"/>
          <a:ext cx="26479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2806700" imgH="901700" progId="Equation.3">
                  <p:embed/>
                </p:oleObj>
              </mc:Choice>
              <mc:Fallback>
                <p:oleObj name="" r:id="rId11" imgW="2806700" imgH="901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15075" y="3429000"/>
                        <a:ext cx="264795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20489"/>
          <p:cNvGraphicFramePr>
            <a:graphicFrameLocks noChangeAspect="1"/>
          </p:cNvGraphicFramePr>
          <p:nvPr/>
        </p:nvGraphicFramePr>
        <p:xfrm>
          <a:off x="1371600" y="4762500"/>
          <a:ext cx="2058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2183765" imgH="406400" progId="Equation.3">
                  <p:embed/>
                </p:oleObj>
              </mc:Choice>
              <mc:Fallback>
                <p:oleObj name="" r:id="rId13" imgW="2183765" imgH="406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1600" y="4762500"/>
                        <a:ext cx="205898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20490"/>
          <p:cNvGraphicFramePr>
            <a:graphicFrameLocks noChangeAspect="1"/>
          </p:cNvGraphicFramePr>
          <p:nvPr/>
        </p:nvGraphicFramePr>
        <p:xfrm>
          <a:off x="685800" y="5441950"/>
          <a:ext cx="26114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2768600" imgH="901700" progId="Equation.3">
                  <p:embed/>
                </p:oleObj>
              </mc:Choice>
              <mc:Fallback>
                <p:oleObj name="" r:id="rId15" imgW="2768600" imgH="901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5800" y="5441950"/>
                        <a:ext cx="2611438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对象 20491"/>
          <p:cNvGraphicFramePr>
            <a:graphicFrameLocks noChangeAspect="1"/>
          </p:cNvGraphicFramePr>
          <p:nvPr/>
        </p:nvGraphicFramePr>
        <p:xfrm>
          <a:off x="3886200" y="5472113"/>
          <a:ext cx="32226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7" imgW="3416300" imgH="838200" progId="Equation.3">
                  <p:embed/>
                </p:oleObj>
              </mc:Choice>
              <mc:Fallback>
                <p:oleObj name="" r:id="rId17" imgW="3416300" imgH="838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86200" y="5472113"/>
                        <a:ext cx="3222625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Freeform 13"/>
          <p:cNvSpPr/>
          <p:nvPr/>
        </p:nvSpPr>
        <p:spPr>
          <a:xfrm>
            <a:off x="914400" y="3429000"/>
            <a:ext cx="1447800" cy="6858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912" h="432">
                <a:moveTo>
                  <a:pt x="0" y="432"/>
                </a:moveTo>
                <a:lnTo>
                  <a:pt x="725" y="430"/>
                </a:lnTo>
                <a:lnTo>
                  <a:pt x="912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0494" name="对象 20493"/>
          <p:cNvGraphicFramePr>
            <a:graphicFrameLocks noChangeAspect="1"/>
          </p:cNvGraphicFramePr>
          <p:nvPr/>
        </p:nvGraphicFramePr>
        <p:xfrm>
          <a:off x="4267200" y="3352800"/>
          <a:ext cx="2057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9" imgW="2057400" imgH="901700" progId="Equation.3">
                  <p:embed/>
                </p:oleObj>
              </mc:Choice>
              <mc:Fallback>
                <p:oleObj name="" r:id="rId19" imgW="2057400" imgH="901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67200" y="3352800"/>
                        <a:ext cx="2057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Freeform 15"/>
          <p:cNvSpPr/>
          <p:nvPr/>
        </p:nvSpPr>
        <p:spPr>
          <a:xfrm>
            <a:off x="1600200" y="1973263"/>
            <a:ext cx="3436938" cy="99853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</a:cxnLst>
            <a:pathLst>
              <a:path w="2165" h="629">
                <a:moveTo>
                  <a:pt x="2165" y="0"/>
                </a:moveTo>
                <a:lnTo>
                  <a:pt x="747" y="0"/>
                </a:lnTo>
                <a:lnTo>
                  <a:pt x="0" y="629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6" name="Freeform 16"/>
          <p:cNvSpPr/>
          <p:nvPr/>
        </p:nvSpPr>
        <p:spPr>
          <a:xfrm>
            <a:off x="3581400" y="3352800"/>
            <a:ext cx="2667000" cy="9144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pathLst>
              <a:path w="1680" h="576">
                <a:moveTo>
                  <a:pt x="1680" y="576"/>
                </a:moveTo>
                <a:lnTo>
                  <a:pt x="450" y="57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0497" name="对象 20496"/>
          <p:cNvGraphicFramePr>
            <a:graphicFrameLocks noChangeAspect="1"/>
          </p:cNvGraphicFramePr>
          <p:nvPr/>
        </p:nvGraphicFramePr>
        <p:xfrm>
          <a:off x="5105400" y="4502150"/>
          <a:ext cx="74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749300" imgH="901700" progId="Equation.3">
                  <p:embed/>
                </p:oleObj>
              </mc:Choice>
              <mc:Fallback>
                <p:oleObj name="" r:id="rId21" imgW="749300" imgH="901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05400" y="4502150"/>
                        <a:ext cx="749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对象 20497"/>
          <p:cNvGraphicFramePr>
            <a:graphicFrameLocks noChangeAspect="1"/>
          </p:cNvGraphicFramePr>
          <p:nvPr/>
        </p:nvGraphicFramePr>
        <p:xfrm>
          <a:off x="3962400" y="4533900"/>
          <a:ext cx="105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3" imgW="1054735" imgH="838835" progId="Equation.3">
                  <p:embed/>
                </p:oleObj>
              </mc:Choice>
              <mc:Fallback>
                <p:oleObj name="" r:id="rId23" imgW="1054735" imgH="83883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62400" y="4533900"/>
                        <a:ext cx="1054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对象 20498"/>
          <p:cNvGraphicFramePr>
            <a:graphicFrameLocks noChangeAspect="1"/>
          </p:cNvGraphicFramePr>
          <p:nvPr/>
        </p:nvGraphicFramePr>
        <p:xfrm>
          <a:off x="6019800" y="4768850"/>
          <a:ext cx="558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5" imgW="558800" imgH="368300" progId="Equation.3">
                  <p:embed/>
                </p:oleObj>
              </mc:Choice>
              <mc:Fallback>
                <p:oleObj name="" r:id="rId25" imgW="558800" imgH="368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19800" y="4768850"/>
                        <a:ext cx="558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Rectangle 20"/>
          <p:cNvSpPr/>
          <p:nvPr/>
        </p:nvSpPr>
        <p:spPr>
          <a:xfrm>
            <a:off x="6553200" y="3429000"/>
            <a:ext cx="2362200" cy="9144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sz="2400"/>
          </a:p>
        </p:txBody>
      </p:sp>
      <p:graphicFrame>
        <p:nvGraphicFramePr>
          <p:cNvPr id="20501" name="对象 20500"/>
          <p:cNvGraphicFramePr>
            <a:graphicFrameLocks noChangeAspect="1"/>
          </p:cNvGraphicFramePr>
          <p:nvPr/>
        </p:nvGraphicFramePr>
        <p:xfrm>
          <a:off x="2286000" y="3505200"/>
          <a:ext cx="19780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7" imgW="2095500" imgH="838200" progId="Equation.3">
                  <p:embed/>
                </p:oleObj>
              </mc:Choice>
              <mc:Fallback>
                <p:oleObj name="" r:id="rId27" imgW="2095500" imgH="838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86000" y="3505200"/>
                        <a:ext cx="1978025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5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698500" y="0"/>
            <a:ext cx="6477000" cy="1143000"/>
          </a:xfrm>
          <a:ln/>
        </p:spPr>
        <p:txBody>
          <a:bodyPr vert="horz" wrap="square" anchor="ctr" anchorCtr="0"/>
          <a:p>
            <a:pPr algn="l" eaLnBrk="1" hangingPunct="1"/>
            <a:r>
              <a:rPr lang="zh-CN" altLang="en-US" sz="4000" dirty="0"/>
              <a:t>三、柯西</a:t>
            </a:r>
            <a:r>
              <a:rPr lang="en-US" altLang="zh-CN" sz="4000" dirty="0"/>
              <a:t>(Cauchy)</a:t>
            </a:r>
            <a:r>
              <a:rPr lang="zh-CN" altLang="en-US" sz="4000" dirty="0"/>
              <a:t>中值定理</a:t>
            </a:r>
            <a:endParaRPr lang="zh-CN" altLang="en-US" sz="4800" b="1" dirty="0"/>
          </a:p>
        </p:txBody>
      </p:sp>
      <p:grpSp>
        <p:nvGrpSpPr>
          <p:cNvPr id="21507" name="Group 3"/>
          <p:cNvGrpSpPr/>
          <p:nvPr/>
        </p:nvGrpSpPr>
        <p:grpSpPr>
          <a:xfrm>
            <a:off x="4773613" y="2971800"/>
            <a:ext cx="4189412" cy="2590800"/>
            <a:chOff x="0" y="0"/>
            <a:chExt cx="2639" cy="1632"/>
          </a:xfrm>
        </p:grpSpPr>
        <p:grpSp>
          <p:nvGrpSpPr>
            <p:cNvPr id="21508" name="Group 4"/>
            <p:cNvGrpSpPr/>
            <p:nvPr/>
          </p:nvGrpSpPr>
          <p:grpSpPr>
            <a:xfrm>
              <a:off x="641" y="576"/>
              <a:ext cx="286" cy="949"/>
              <a:chOff x="0" y="0"/>
              <a:chExt cx="286" cy="949"/>
            </a:xfrm>
          </p:grpSpPr>
          <p:sp>
            <p:nvSpPr>
              <p:cNvPr id="21509" name="Line 5"/>
              <p:cNvSpPr/>
              <p:nvPr/>
            </p:nvSpPr>
            <p:spPr>
              <a:xfrm>
                <a:off x="151" y="0"/>
                <a:ext cx="0" cy="768"/>
              </a:xfrm>
              <a:prstGeom prst="line">
                <a:avLst/>
              </a:prstGeom>
              <a:ln w="25400" cap="flat" cmpd="sng">
                <a:solidFill>
                  <a:srgbClr val="006600"/>
                </a:solidFill>
                <a:prstDash val="sysDot"/>
                <a:headEnd type="none" w="med" len="med"/>
                <a:tailEnd type="none" w="med" len="med"/>
              </a:ln>
            </p:spPr>
          </p:sp>
          <p:graphicFrame>
            <p:nvGraphicFramePr>
              <p:cNvPr id="21510" name="对象 21509"/>
              <p:cNvGraphicFramePr>
                <a:graphicFrameLocks noChangeAspect="1"/>
              </p:cNvGraphicFramePr>
              <p:nvPr/>
            </p:nvGraphicFramePr>
            <p:xfrm>
              <a:off x="0" y="816"/>
              <a:ext cx="286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1" imgW="1155700" imgH="508000" progId="Equation.3">
                      <p:embed/>
                    </p:oleObj>
                  </mc:Choice>
                  <mc:Fallback>
                    <p:oleObj name="" r:id="rId1" imgW="1155700" imgH="508000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0" y="816"/>
                            <a:ext cx="286" cy="1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11" name="Line 7"/>
            <p:cNvSpPr/>
            <p:nvPr/>
          </p:nvSpPr>
          <p:spPr>
            <a:xfrm flipV="1">
              <a:off x="420" y="564"/>
              <a:ext cx="158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512" name="Group 8"/>
            <p:cNvGrpSpPr/>
            <p:nvPr/>
          </p:nvGrpSpPr>
          <p:grpSpPr>
            <a:xfrm>
              <a:off x="1641" y="912"/>
              <a:ext cx="294" cy="613"/>
              <a:chOff x="0" y="0"/>
              <a:chExt cx="294" cy="613"/>
            </a:xfrm>
          </p:grpSpPr>
          <p:sp>
            <p:nvSpPr>
              <p:cNvPr id="21513" name="Line 9"/>
              <p:cNvSpPr/>
              <p:nvPr/>
            </p:nvSpPr>
            <p:spPr>
              <a:xfrm>
                <a:off x="135" y="0"/>
                <a:ext cx="0" cy="432"/>
              </a:xfrm>
              <a:prstGeom prst="line">
                <a:avLst/>
              </a:prstGeom>
              <a:ln w="25400" cap="flat" cmpd="sng">
                <a:solidFill>
                  <a:srgbClr val="006600"/>
                </a:solidFill>
                <a:prstDash val="sysDot"/>
                <a:headEnd type="none" w="med" len="med"/>
                <a:tailEnd type="none" w="med" len="med"/>
              </a:ln>
            </p:spPr>
          </p:sp>
          <p:graphicFrame>
            <p:nvGraphicFramePr>
              <p:cNvPr id="21514" name="对象 21513"/>
              <p:cNvGraphicFramePr>
                <a:graphicFrameLocks noChangeAspect="1"/>
              </p:cNvGraphicFramePr>
              <p:nvPr/>
            </p:nvGraphicFramePr>
            <p:xfrm>
              <a:off x="0" y="480"/>
              <a:ext cx="294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3" imgW="1181100" imgH="508000" progId="Equation.3">
                      <p:embed/>
                    </p:oleObj>
                  </mc:Choice>
                  <mc:Fallback>
                    <p:oleObj name="" r:id="rId3" imgW="1181100" imgH="5080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0" y="480"/>
                            <a:ext cx="294" cy="1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15" name="Group 11"/>
            <p:cNvGrpSpPr/>
            <p:nvPr/>
          </p:nvGrpSpPr>
          <p:grpSpPr>
            <a:xfrm>
              <a:off x="336" y="576"/>
              <a:ext cx="1657" cy="374"/>
              <a:chOff x="0" y="0"/>
              <a:chExt cx="1657" cy="374"/>
            </a:xfrm>
          </p:grpSpPr>
          <p:sp>
            <p:nvSpPr>
              <p:cNvPr id="21516" name="Freeform 12"/>
              <p:cNvSpPr/>
              <p:nvPr/>
            </p:nvSpPr>
            <p:spPr>
              <a:xfrm rot="20553140">
                <a:off x="0" y="0"/>
                <a:ext cx="1008" cy="37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3" y="0"/>
                  </a:cxn>
                  <a:cxn ang="0">
                    <a:pos x="26" y="10"/>
                  </a:cxn>
                </a:cxnLst>
                <a:pathLst>
                  <a:path w="2520" h="936">
                    <a:moveTo>
                      <a:pt x="0" y="936"/>
                    </a:moveTo>
                    <a:cubicBezTo>
                      <a:pt x="420" y="468"/>
                      <a:pt x="840" y="0"/>
                      <a:pt x="1260" y="0"/>
                    </a:cubicBezTo>
                    <a:cubicBezTo>
                      <a:pt x="1680" y="0"/>
                      <a:pt x="2100" y="468"/>
                      <a:pt x="2520" y="936"/>
                    </a:cubicBezTo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17" name="Freeform 13"/>
              <p:cNvSpPr/>
              <p:nvPr/>
            </p:nvSpPr>
            <p:spPr>
              <a:xfrm>
                <a:off x="1009" y="0"/>
                <a:ext cx="648" cy="34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1" y="8"/>
                  </a:cxn>
                  <a:cxn ang="0">
                    <a:pos x="17" y="0"/>
                  </a:cxn>
                </a:cxnLst>
                <a:pathLst>
                  <a:path w="1620" h="858">
                    <a:moveTo>
                      <a:pt x="0" y="468"/>
                    </a:moveTo>
                    <a:cubicBezTo>
                      <a:pt x="405" y="663"/>
                      <a:pt x="810" y="858"/>
                      <a:pt x="1080" y="780"/>
                    </a:cubicBezTo>
                    <a:cubicBezTo>
                      <a:pt x="1350" y="702"/>
                      <a:pt x="1530" y="130"/>
                      <a:pt x="1620" y="0"/>
                    </a:cubicBezTo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1518" name="Line 14"/>
            <p:cNvSpPr/>
            <p:nvPr/>
          </p:nvSpPr>
          <p:spPr>
            <a:xfrm>
              <a:off x="0" y="1344"/>
              <a:ext cx="25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9" name="Line 15"/>
            <p:cNvSpPr/>
            <p:nvPr/>
          </p:nvSpPr>
          <p:spPr>
            <a:xfrm flipV="1">
              <a:off x="240" y="48"/>
              <a:ext cx="0" cy="15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1520" name="对象 21519"/>
            <p:cNvGraphicFramePr>
              <a:graphicFrameLocks noChangeAspect="1"/>
            </p:cNvGraphicFramePr>
            <p:nvPr/>
          </p:nvGraphicFramePr>
          <p:xfrm>
            <a:off x="2416" y="1370"/>
            <a:ext cx="22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5" imgW="355600" imgH="292100" progId="Equation.3">
                    <p:embed/>
                  </p:oleObj>
                </mc:Choice>
                <mc:Fallback>
                  <p:oleObj name="" r:id="rId5" imgW="355600" imgH="29210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16" y="1370"/>
                          <a:ext cx="223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对象 21520"/>
            <p:cNvGraphicFramePr>
              <a:graphicFrameLocks noChangeAspect="1"/>
            </p:cNvGraphicFramePr>
            <p:nvPr/>
          </p:nvGraphicFramePr>
          <p:xfrm>
            <a:off x="57" y="1392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7" imgW="215900" imgH="241300" progId="Equation.3">
                    <p:embed/>
                  </p:oleObj>
                </mc:Choice>
                <mc:Fallback>
                  <p:oleObj name="" r:id="rId7" imgW="215900" imgH="24130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" y="1392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对象 21521"/>
            <p:cNvGraphicFramePr>
              <a:graphicFrameLocks noChangeAspect="1"/>
            </p:cNvGraphicFramePr>
            <p:nvPr/>
          </p:nvGraphicFramePr>
          <p:xfrm>
            <a:off x="41" y="56"/>
            <a:ext cx="17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9" imgW="279400" imgH="292100" progId="Equation.3">
                    <p:embed/>
                  </p:oleObj>
                </mc:Choice>
                <mc:Fallback>
                  <p:oleObj name="" r:id="rId9" imgW="279400" imgH="29210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" y="56"/>
                          <a:ext cx="174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对象 21522"/>
            <p:cNvGraphicFramePr>
              <a:graphicFrameLocks noChangeAspect="1"/>
            </p:cNvGraphicFramePr>
            <p:nvPr/>
          </p:nvGraphicFramePr>
          <p:xfrm>
            <a:off x="1215" y="0"/>
            <a:ext cx="76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1" imgW="2171700" imgH="1257300" progId="Equation.3">
                    <p:embed/>
                  </p:oleObj>
                </mc:Choice>
                <mc:Fallback>
                  <p:oleObj name="" r:id="rId11" imgW="2171700" imgH="12573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5" y="0"/>
                          <a:ext cx="764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Line 20"/>
            <p:cNvSpPr/>
            <p:nvPr/>
          </p:nvSpPr>
          <p:spPr>
            <a:xfrm flipV="1">
              <a:off x="432" y="432"/>
              <a:ext cx="768" cy="28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5" name="Line 21"/>
            <p:cNvSpPr/>
            <p:nvPr/>
          </p:nvSpPr>
          <p:spPr>
            <a:xfrm flipV="1">
              <a:off x="1551" y="816"/>
              <a:ext cx="417" cy="1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526" name="Group 22"/>
            <p:cNvGrpSpPr/>
            <p:nvPr/>
          </p:nvGrpSpPr>
          <p:grpSpPr>
            <a:xfrm>
              <a:off x="240" y="1008"/>
              <a:ext cx="303" cy="519"/>
              <a:chOff x="0" y="0"/>
              <a:chExt cx="303" cy="519"/>
            </a:xfrm>
          </p:grpSpPr>
          <p:sp>
            <p:nvSpPr>
              <p:cNvPr id="21527" name="Line 23"/>
              <p:cNvSpPr/>
              <p:nvPr/>
            </p:nvSpPr>
            <p:spPr>
              <a:xfrm>
                <a:off x="180" y="96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1528" name="对象 21527"/>
              <p:cNvGraphicFramePr>
                <a:graphicFrameLocks noChangeAspect="1"/>
              </p:cNvGraphicFramePr>
              <p:nvPr/>
            </p:nvGraphicFramePr>
            <p:xfrm>
              <a:off x="41" y="384"/>
              <a:ext cx="262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7" name="" r:id="rId13" imgW="762000" imgH="393700" progId="Equation.3">
                      <p:embed/>
                    </p:oleObj>
                  </mc:Choice>
                  <mc:Fallback>
                    <p:oleObj name="" r:id="rId13" imgW="762000" imgH="393700" progId="Equation.3">
                      <p:embed/>
                      <p:pic>
                        <p:nvPicPr>
                          <p:cNvPr id="0" name="图片 322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1" y="384"/>
                            <a:ext cx="262" cy="1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9" name="对象 21528"/>
              <p:cNvGraphicFramePr>
                <a:graphicFrameLocks noChangeAspect="1"/>
              </p:cNvGraphicFramePr>
              <p:nvPr/>
            </p:nvGraphicFramePr>
            <p:xfrm>
              <a:off x="0" y="0"/>
              <a:ext cx="13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" r:id="rId15" imgW="292100" imgH="304800" progId="Equation.3">
                      <p:embed/>
                    </p:oleObj>
                  </mc:Choice>
                  <mc:Fallback>
                    <p:oleObj name="" r:id="rId15" imgW="292100" imgH="304800" progId="Equation.3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138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0" name="Group 26"/>
            <p:cNvGrpSpPr/>
            <p:nvPr/>
          </p:nvGrpSpPr>
          <p:grpSpPr>
            <a:xfrm>
              <a:off x="1917" y="483"/>
              <a:ext cx="285" cy="1044"/>
              <a:chOff x="0" y="0"/>
              <a:chExt cx="285" cy="1044"/>
            </a:xfrm>
          </p:grpSpPr>
          <p:sp>
            <p:nvSpPr>
              <p:cNvPr id="21531" name="Line 27"/>
              <p:cNvSpPr/>
              <p:nvPr/>
            </p:nvSpPr>
            <p:spPr>
              <a:xfrm>
                <a:off x="63" y="93"/>
                <a:ext cx="0" cy="7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1532" name="对象 21531"/>
              <p:cNvGraphicFramePr>
                <a:graphicFrameLocks noChangeAspect="1"/>
              </p:cNvGraphicFramePr>
              <p:nvPr/>
            </p:nvGraphicFramePr>
            <p:xfrm>
              <a:off x="0" y="909"/>
              <a:ext cx="258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" name="" r:id="rId17" imgW="749300" imgH="393700" progId="Equation.3">
                      <p:embed/>
                    </p:oleObj>
                  </mc:Choice>
                  <mc:Fallback>
                    <p:oleObj name="" r:id="rId17" imgW="749300" imgH="393700" progId="Equation.3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0" y="909"/>
                            <a:ext cx="258" cy="1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3" name="对象 21532"/>
              <p:cNvGraphicFramePr>
                <a:graphicFrameLocks noChangeAspect="1"/>
              </p:cNvGraphicFramePr>
              <p:nvPr/>
            </p:nvGraphicFramePr>
            <p:xfrm>
              <a:off x="147" y="0"/>
              <a:ext cx="138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5" name="" r:id="rId19" imgW="292100" imgH="292100" progId="Equation.3">
                      <p:embed/>
                    </p:oleObj>
                  </mc:Choice>
                  <mc:Fallback>
                    <p:oleObj name="" r:id="rId19" imgW="292100" imgH="292100" progId="Equation.3">
                      <p:embed/>
                      <p:pic>
                        <p:nvPicPr>
                          <p:cNvPr id="0" name="图片 321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47" y="0"/>
                            <a:ext cx="138" cy="1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34" name="对象 21533"/>
            <p:cNvGraphicFramePr>
              <a:graphicFrameLocks noChangeAspect="1"/>
            </p:cNvGraphicFramePr>
            <p:nvPr/>
          </p:nvGraphicFramePr>
          <p:xfrm>
            <a:off x="720" y="378"/>
            <a:ext cx="13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20" y="378"/>
                          <a:ext cx="138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对象 21534"/>
            <p:cNvGraphicFramePr>
              <a:graphicFrameLocks noChangeAspect="1"/>
            </p:cNvGraphicFramePr>
            <p:nvPr/>
          </p:nvGraphicFramePr>
          <p:xfrm>
            <a:off x="1776" y="912"/>
            <a:ext cx="15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23" imgW="317500" imgH="292100" progId="Equation.3">
                    <p:embed/>
                  </p:oleObj>
                </mc:Choice>
                <mc:Fallback>
                  <p:oleObj name="" r:id="rId23" imgW="317500" imgH="29210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776" y="912"/>
                          <a:ext cx="150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36" name="对象 21535"/>
          <p:cNvGraphicFramePr>
            <a:graphicFrameLocks noChangeAspect="1"/>
          </p:cNvGraphicFramePr>
          <p:nvPr/>
        </p:nvGraphicFramePr>
        <p:xfrm>
          <a:off x="1371600" y="914400"/>
          <a:ext cx="311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25" imgW="3111500" imgH="431800" progId="Equation.3">
                  <p:embed/>
                </p:oleObj>
              </mc:Choice>
              <mc:Fallback>
                <p:oleObj name="" r:id="rId25" imgW="3111500" imgH="431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71600" y="914400"/>
                        <a:ext cx="3111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7" name="对象 21536"/>
          <p:cNvGraphicFramePr>
            <a:graphicFrameLocks noChangeAspect="1"/>
          </p:cNvGraphicFramePr>
          <p:nvPr/>
        </p:nvGraphicFramePr>
        <p:xfrm>
          <a:off x="1371600" y="1600200"/>
          <a:ext cx="375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27" imgW="3759200" imgH="393700" progId="Equation.3">
                  <p:embed/>
                </p:oleObj>
              </mc:Choice>
              <mc:Fallback>
                <p:oleObj name="" r:id="rId27" imgW="3759200" imgH="3937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71600" y="1600200"/>
                        <a:ext cx="3759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8" name="对象 21537"/>
          <p:cNvGraphicFramePr>
            <a:graphicFrameLocks noChangeAspect="1"/>
          </p:cNvGraphicFramePr>
          <p:nvPr/>
        </p:nvGraphicFramePr>
        <p:xfrm>
          <a:off x="1371600" y="2241550"/>
          <a:ext cx="382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29" imgW="3822700" imgH="393700" progId="Equation.3">
                  <p:embed/>
                </p:oleObj>
              </mc:Choice>
              <mc:Fallback>
                <p:oleObj name="" r:id="rId29" imgW="3822700" imgH="3937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371600" y="2241550"/>
                        <a:ext cx="3822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9" name="对象 21538"/>
          <p:cNvGraphicFramePr>
            <a:graphicFrameLocks noChangeAspect="1"/>
          </p:cNvGraphicFramePr>
          <p:nvPr/>
        </p:nvGraphicFramePr>
        <p:xfrm>
          <a:off x="5257800" y="2235200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31" imgW="1917065" imgH="406400" progId="Equation.3">
                  <p:embed/>
                </p:oleObj>
              </mc:Choice>
              <mc:Fallback>
                <p:oleObj name="" r:id="rId31" imgW="1917065" imgH="4064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57800" y="2235200"/>
                        <a:ext cx="1917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0" name="对象 21539"/>
          <p:cNvGraphicFramePr>
            <a:graphicFrameLocks noChangeAspect="1"/>
          </p:cNvGraphicFramePr>
          <p:nvPr/>
        </p:nvGraphicFramePr>
        <p:xfrm>
          <a:off x="762000" y="2895600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3" imgW="3530600" imgH="431800" progId="Equation.3">
                  <p:embed/>
                </p:oleObj>
              </mc:Choice>
              <mc:Fallback>
                <p:oleObj name="" r:id="rId33" imgW="3530600" imgH="4318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62000" y="2895600"/>
                        <a:ext cx="3530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1" name="对象 21540"/>
          <p:cNvGraphicFramePr>
            <a:graphicFrameLocks noChangeAspect="1"/>
          </p:cNvGraphicFramePr>
          <p:nvPr/>
        </p:nvGraphicFramePr>
        <p:xfrm>
          <a:off x="762000" y="35814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35" imgW="749300" imgH="393700" progId="Equation.3">
                  <p:embed/>
                </p:oleObj>
              </mc:Choice>
              <mc:Fallback>
                <p:oleObj name="" r:id="rId35" imgW="749300" imgH="3937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62000" y="3581400"/>
                        <a:ext cx="749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2" name="对象 21541"/>
          <p:cNvGraphicFramePr>
            <a:graphicFrameLocks noChangeAspect="1"/>
          </p:cNvGraphicFramePr>
          <p:nvPr/>
        </p:nvGraphicFramePr>
        <p:xfrm>
          <a:off x="1600200" y="3962400"/>
          <a:ext cx="184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37" imgW="1841500" imgH="914400" progId="Equation.3">
                  <p:embed/>
                </p:oleObj>
              </mc:Choice>
              <mc:Fallback>
                <p:oleObj name="" r:id="rId37" imgW="1841500" imgH="9144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600200" y="3962400"/>
                        <a:ext cx="1841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对象 21542"/>
          <p:cNvGraphicFramePr>
            <a:graphicFrameLocks noChangeAspect="1"/>
          </p:cNvGraphicFramePr>
          <p:nvPr/>
        </p:nvGraphicFramePr>
        <p:xfrm>
          <a:off x="3505200" y="3962400"/>
          <a:ext cx="118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39" imgW="1181735" imgH="915035" progId="Equation.3">
                  <p:embed/>
                </p:oleObj>
              </mc:Choice>
              <mc:Fallback>
                <p:oleObj name="" r:id="rId39" imgW="1181735" imgH="91503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05200" y="3962400"/>
                        <a:ext cx="1181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4" name="对象 21543"/>
          <p:cNvGraphicFramePr>
            <a:graphicFrameLocks noChangeAspect="1"/>
          </p:cNvGraphicFramePr>
          <p:nvPr/>
        </p:nvGraphicFramePr>
        <p:xfrm>
          <a:off x="762000" y="51054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41" imgW="826135" imgH="393700" progId="Equation.3">
                  <p:embed/>
                </p:oleObj>
              </mc:Choice>
              <mc:Fallback>
                <p:oleObj name="" r:id="rId41" imgW="826135" imgH="3937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62000" y="5105400"/>
                        <a:ext cx="825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45" name="Group 41"/>
          <p:cNvGrpSpPr/>
          <p:nvPr/>
        </p:nvGrpSpPr>
        <p:grpSpPr>
          <a:xfrm>
            <a:off x="381000" y="5476875"/>
            <a:ext cx="8382000" cy="1395413"/>
            <a:chOff x="0" y="0"/>
            <a:chExt cx="5280" cy="879"/>
          </a:xfrm>
        </p:grpSpPr>
        <p:sp>
          <p:nvSpPr>
            <p:cNvPr id="21546" name="Text Box 42"/>
            <p:cNvSpPr txBox="1"/>
            <p:nvPr/>
          </p:nvSpPr>
          <p:spPr>
            <a:xfrm>
              <a:off x="0" y="6"/>
              <a:ext cx="5280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</a:rPr>
                <a:t>几何意义</a:t>
              </a:r>
              <a:r>
                <a:rPr lang="zh-CN" altLang="en-US" sz="2800" b="1" dirty="0"/>
                <a:t>：满足条件的曲线             在</a:t>
              </a:r>
              <a:r>
                <a:rPr lang="en-US" altLang="zh-CN" sz="2800" b="1" dirty="0"/>
                <a:t>(a,b)</a:t>
              </a:r>
              <a:r>
                <a:rPr lang="zh-CN" altLang="en-US" sz="2800" b="1" dirty="0"/>
                <a:t>内必存在切线，斜率为</a:t>
              </a:r>
              <a:endParaRPr lang="zh-CN" altLang="en-US" sz="2800" b="1" dirty="0"/>
            </a:p>
          </p:txBody>
        </p:sp>
        <p:graphicFrame>
          <p:nvGraphicFramePr>
            <p:cNvPr id="21547" name="对象 21546"/>
            <p:cNvGraphicFramePr>
              <a:graphicFrameLocks noChangeAspect="1"/>
            </p:cNvGraphicFramePr>
            <p:nvPr/>
          </p:nvGraphicFramePr>
          <p:xfrm>
            <a:off x="1431" y="293"/>
            <a:ext cx="1122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43" imgW="826135" imgH="431800" progId="Equation.DSMT4">
                    <p:embed/>
                  </p:oleObj>
                </mc:Choice>
                <mc:Fallback>
                  <p:oleObj name="" r:id="rId43" imgW="826135" imgH="431800" progId="Equation.DSMT4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431" y="293"/>
                          <a:ext cx="1122" cy="5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8" name="对象 21547"/>
            <p:cNvGraphicFramePr>
              <a:graphicFrameLocks noChangeAspect="1"/>
            </p:cNvGraphicFramePr>
            <p:nvPr/>
          </p:nvGraphicFramePr>
          <p:xfrm>
            <a:off x="2772" y="0"/>
            <a:ext cx="745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45" imgW="952500" imgH="571500" progId="Equation.DSMT4">
                    <p:embed/>
                  </p:oleObj>
                </mc:Choice>
                <mc:Fallback>
                  <p:oleObj name="" r:id="rId45" imgW="952500" imgH="5715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72" y="0"/>
                          <a:ext cx="745" cy="4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98" name="对象 4097"/>
          <p:cNvGraphicFramePr>
            <a:graphicFrameLocks noChangeAspect="1"/>
          </p:cNvGraphicFramePr>
          <p:nvPr/>
        </p:nvGraphicFramePr>
        <p:xfrm>
          <a:off x="914400" y="457200"/>
          <a:ext cx="2209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459865" imgH="381000" progId="Equation.3">
                  <p:embed/>
                </p:oleObj>
              </mc:Choice>
              <mc:Fallback>
                <p:oleObj name="" r:id="rId1" imgW="1459865" imgH="381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57200"/>
                        <a:ext cx="22098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4098"/>
          <p:cNvGraphicFramePr>
            <a:graphicFrameLocks noChangeAspect="1"/>
          </p:cNvGraphicFramePr>
          <p:nvPr/>
        </p:nvGraphicFramePr>
        <p:xfrm>
          <a:off x="1600200" y="1295400"/>
          <a:ext cx="665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6654800" imgH="444500" progId="Equation.3">
                  <p:embed/>
                </p:oleObj>
              </mc:Choice>
              <mc:Fallback>
                <p:oleObj name="" r:id="rId3" imgW="6654800" imgH="444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295400"/>
                        <a:ext cx="6654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4099"/>
          <p:cNvGraphicFramePr>
            <a:graphicFrameLocks noChangeAspect="1"/>
          </p:cNvGraphicFramePr>
          <p:nvPr/>
        </p:nvGraphicFramePr>
        <p:xfrm>
          <a:off x="914400" y="1828800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2895600" imgH="444500" progId="Equation.3">
                  <p:embed/>
                </p:oleObj>
              </mc:Choice>
              <mc:Fallback>
                <p:oleObj name="" r:id="rId5" imgW="2895600" imgH="444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828800"/>
                        <a:ext cx="2895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4100"/>
          <p:cNvGraphicFramePr>
            <a:graphicFrameLocks noChangeAspect="1"/>
          </p:cNvGraphicFramePr>
          <p:nvPr/>
        </p:nvGraphicFramePr>
        <p:xfrm>
          <a:off x="3810000" y="1828800"/>
          <a:ext cx="439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4394200" imgH="444500" progId="Equation.3">
                  <p:embed/>
                </p:oleObj>
              </mc:Choice>
              <mc:Fallback>
                <p:oleObj name="" r:id="rId7" imgW="4394200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1828800"/>
                        <a:ext cx="4394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4101"/>
          <p:cNvGraphicFramePr>
            <a:graphicFrameLocks noChangeAspect="1"/>
          </p:cNvGraphicFramePr>
          <p:nvPr/>
        </p:nvGraphicFramePr>
        <p:xfrm>
          <a:off x="914400" y="2362200"/>
          <a:ext cx="309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3098800" imgH="444500" progId="Equation.3">
                  <p:embed/>
                </p:oleObj>
              </mc:Choice>
              <mc:Fallback>
                <p:oleObj name="" r:id="rId9" imgW="3098800" imgH="444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3098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4102"/>
          <p:cNvGraphicFramePr>
            <a:graphicFrameLocks noChangeAspect="1"/>
          </p:cNvGraphicFramePr>
          <p:nvPr/>
        </p:nvGraphicFramePr>
        <p:xfrm>
          <a:off x="1600200" y="2895600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508000" imgH="355600" progId="Equation.3">
                  <p:embed/>
                </p:oleObj>
              </mc:Choice>
              <mc:Fallback>
                <p:oleObj name="" r:id="rId11" imgW="508000" imgH="355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2895600"/>
                        <a:ext cx="5080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对象 4103"/>
          <p:cNvGraphicFramePr>
            <a:graphicFrameLocks noChangeAspect="1"/>
          </p:cNvGraphicFramePr>
          <p:nvPr/>
        </p:nvGraphicFramePr>
        <p:xfrm>
          <a:off x="2286000" y="2895600"/>
          <a:ext cx="563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5638800" imgH="444500" progId="Equation.3">
                  <p:embed/>
                </p:oleObj>
              </mc:Choice>
              <mc:Fallback>
                <p:oleObj name="" r:id="rId13" imgW="5638800" imgH="444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6000" y="2895600"/>
                        <a:ext cx="5638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对象 4104"/>
          <p:cNvGraphicFramePr>
            <a:graphicFrameLocks noChangeAspect="1"/>
          </p:cNvGraphicFramePr>
          <p:nvPr/>
        </p:nvGraphicFramePr>
        <p:xfrm>
          <a:off x="914400" y="3352800"/>
          <a:ext cx="339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5" imgW="3390900" imgH="393700" progId="Equation.3">
                  <p:embed/>
                </p:oleObj>
              </mc:Choice>
              <mc:Fallback>
                <p:oleObj name="" r:id="rId15" imgW="3390900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3352800"/>
                        <a:ext cx="3390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对象 4105"/>
          <p:cNvGraphicFramePr>
            <a:graphicFrameLocks noChangeAspect="1"/>
          </p:cNvGraphicFramePr>
          <p:nvPr/>
        </p:nvGraphicFramePr>
        <p:xfrm>
          <a:off x="3581400" y="3810000"/>
          <a:ext cx="290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7" imgW="2908300" imgH="838200" progId="Equation.3">
                  <p:embed/>
                </p:oleObj>
              </mc:Choice>
              <mc:Fallback>
                <p:oleObj name="" r:id="rId17" imgW="2908300" imgH="838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81400" y="3810000"/>
                        <a:ext cx="2908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对象 4106"/>
          <p:cNvGraphicFramePr>
            <a:graphicFrameLocks noChangeAspect="1"/>
          </p:cNvGraphicFramePr>
          <p:nvPr/>
        </p:nvGraphicFramePr>
        <p:xfrm>
          <a:off x="914400" y="5638800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9" imgW="1587500" imgH="431800" progId="Equation.3">
                  <p:embed/>
                </p:oleObj>
              </mc:Choice>
              <mc:Fallback>
                <p:oleObj name="" r:id="rId19" imgW="1587500" imgH="431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4400" y="5638800"/>
                        <a:ext cx="158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对象 4107"/>
          <p:cNvGraphicFramePr>
            <a:graphicFrameLocks noChangeAspect="1"/>
          </p:cNvGraphicFramePr>
          <p:nvPr/>
        </p:nvGraphicFramePr>
        <p:xfrm>
          <a:off x="2863850" y="5638800"/>
          <a:ext cx="405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1" imgW="4051300" imgH="431800" progId="Equation.3">
                  <p:embed/>
                </p:oleObj>
              </mc:Choice>
              <mc:Fallback>
                <p:oleObj name="" r:id="rId21" imgW="4051300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63850" y="5638800"/>
                        <a:ext cx="4051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对象 4108"/>
          <p:cNvGraphicFramePr>
            <a:graphicFrameLocks noChangeAspect="1"/>
          </p:cNvGraphicFramePr>
          <p:nvPr/>
        </p:nvGraphicFramePr>
        <p:xfrm>
          <a:off x="6934200" y="5638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3" imgW="495300" imgH="317500" progId="Equation.3">
                  <p:embed/>
                </p:oleObj>
              </mc:Choice>
              <mc:Fallback>
                <p:oleObj name="" r:id="rId23" imgW="495300" imgH="317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34200" y="56388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对象 4109"/>
          <p:cNvGraphicFramePr>
            <a:graphicFrameLocks noChangeAspect="1"/>
          </p:cNvGraphicFramePr>
          <p:nvPr/>
        </p:nvGraphicFramePr>
        <p:xfrm>
          <a:off x="6553200" y="40386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5" imgW="495300" imgH="317500" progId="Equation.3">
                  <p:embed/>
                </p:oleObj>
              </mc:Choice>
              <mc:Fallback>
                <p:oleObj name="" r:id="rId25" imgW="495300" imgH="3175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553200" y="40386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对象 4110"/>
          <p:cNvGraphicFramePr>
            <a:graphicFrameLocks noChangeAspect="1"/>
          </p:cNvGraphicFramePr>
          <p:nvPr/>
        </p:nvGraphicFramePr>
        <p:xfrm>
          <a:off x="2819400" y="3962400"/>
          <a:ext cx="74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7" imgW="749300" imgH="571500" progId="Equation.3">
                  <p:embed/>
                </p:oleObj>
              </mc:Choice>
              <mc:Fallback>
                <p:oleObj name="" r:id="rId27" imgW="749300" imgH="571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19400" y="3962400"/>
                        <a:ext cx="749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对象 4111"/>
          <p:cNvGraphicFramePr>
            <a:graphicFrameLocks noChangeAspect="1"/>
          </p:cNvGraphicFramePr>
          <p:nvPr/>
        </p:nvGraphicFramePr>
        <p:xfrm>
          <a:off x="1447800" y="403860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9" imgW="1308100" imgH="431800" progId="Equation.3">
                  <p:embed/>
                </p:oleObj>
              </mc:Choice>
              <mc:Fallback>
                <p:oleObj name="" r:id="rId29" imgW="1308100" imgH="431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47800" y="4038600"/>
                        <a:ext cx="1308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对象 4112"/>
          <p:cNvGraphicFramePr>
            <a:graphicFrameLocks noChangeAspect="1"/>
          </p:cNvGraphicFramePr>
          <p:nvPr/>
        </p:nvGraphicFramePr>
        <p:xfrm>
          <a:off x="2819400" y="4724400"/>
          <a:ext cx="74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1" imgW="749300" imgH="571500" progId="Equation.3">
                  <p:embed/>
                </p:oleObj>
              </mc:Choice>
              <mc:Fallback>
                <p:oleObj name="" r:id="rId31" imgW="749300" imgH="571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819400" y="4724400"/>
                        <a:ext cx="749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对象 4113"/>
          <p:cNvGraphicFramePr>
            <a:graphicFrameLocks noChangeAspect="1"/>
          </p:cNvGraphicFramePr>
          <p:nvPr/>
        </p:nvGraphicFramePr>
        <p:xfrm>
          <a:off x="6553200" y="4876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3" imgW="495300" imgH="317500" progId="Equation.3">
                  <p:embed/>
                </p:oleObj>
              </mc:Choice>
              <mc:Fallback>
                <p:oleObj name="" r:id="rId33" imgW="495300" imgH="317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553200" y="48768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对象 4114"/>
          <p:cNvGraphicFramePr>
            <a:graphicFrameLocks noChangeAspect="1"/>
          </p:cNvGraphicFramePr>
          <p:nvPr/>
        </p:nvGraphicFramePr>
        <p:xfrm>
          <a:off x="3505200" y="4648200"/>
          <a:ext cx="290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5" imgW="2908300" imgH="838200" progId="Equation.3">
                  <p:embed/>
                </p:oleObj>
              </mc:Choice>
              <mc:Fallback>
                <p:oleObj name="" r:id="rId35" imgW="2908300" imgH="838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505200" y="4648200"/>
                        <a:ext cx="2908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对象 4115"/>
          <p:cNvGraphicFramePr>
            <a:graphicFrameLocks noChangeAspect="1"/>
          </p:cNvGraphicFramePr>
          <p:nvPr/>
        </p:nvGraphicFramePr>
        <p:xfrm>
          <a:off x="1447800" y="487680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7" imgW="1308100" imgH="431800" progId="Equation.3">
                  <p:embed/>
                </p:oleObj>
              </mc:Choice>
              <mc:Fallback>
                <p:oleObj name="" r:id="rId37" imgW="1308100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447800" y="4876800"/>
                        <a:ext cx="1308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" name="对象 4116"/>
          <p:cNvGraphicFramePr>
            <a:graphicFrameLocks noChangeAspect="1"/>
          </p:cNvGraphicFramePr>
          <p:nvPr/>
        </p:nvGraphicFramePr>
        <p:xfrm>
          <a:off x="7315200" y="3962400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9" imgW="1574800" imgH="431800" progId="Equation.3">
                  <p:embed/>
                </p:oleObj>
              </mc:Choice>
              <mc:Fallback>
                <p:oleObj name="" r:id="rId39" imgW="1574800" imgH="431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315200" y="3962400"/>
                        <a:ext cx="157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对象 4117"/>
          <p:cNvGraphicFramePr>
            <a:graphicFrameLocks noChangeAspect="1"/>
          </p:cNvGraphicFramePr>
          <p:nvPr/>
        </p:nvGraphicFramePr>
        <p:xfrm>
          <a:off x="7315200" y="4800600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41" imgW="1574800" imgH="431800" progId="Equation.3">
                  <p:embed/>
                </p:oleObj>
              </mc:Choice>
              <mc:Fallback>
                <p:oleObj name="" r:id="rId41" imgW="1574800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315200" y="4800600"/>
                        <a:ext cx="157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2530" name="对象 22529"/>
          <p:cNvGraphicFramePr>
            <a:graphicFrameLocks noChangeAspect="1"/>
          </p:cNvGraphicFramePr>
          <p:nvPr/>
        </p:nvGraphicFramePr>
        <p:xfrm>
          <a:off x="1371600" y="914400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" imgW="381000" imgH="355600" progId="Equation.3">
                  <p:embed/>
                </p:oleObj>
              </mc:Choice>
              <mc:Fallback>
                <p:oleObj name="" r:id="rId1" imgW="381000" imgH="3556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914400"/>
                        <a:ext cx="3810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22530"/>
          <p:cNvGraphicFramePr>
            <a:graphicFrameLocks noChangeAspect="1"/>
          </p:cNvGraphicFramePr>
          <p:nvPr/>
        </p:nvGraphicFramePr>
        <p:xfrm>
          <a:off x="2133600" y="1752600"/>
          <a:ext cx="392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3" imgW="3924300" imgH="406400" progId="Equation.3">
                  <p:embed/>
                </p:oleObj>
              </mc:Choice>
              <mc:Fallback>
                <p:oleObj name="" r:id="rId3" imgW="3924300" imgH="4064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1752600"/>
                        <a:ext cx="3924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22531"/>
          <p:cNvGraphicFramePr>
            <a:graphicFrameLocks noChangeAspect="1"/>
          </p:cNvGraphicFramePr>
          <p:nvPr/>
        </p:nvGraphicFramePr>
        <p:xfrm>
          <a:off x="2108200" y="3124200"/>
          <a:ext cx="397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5" imgW="3975100" imgH="406400" progId="Equation.3">
                  <p:embed/>
                </p:oleObj>
              </mc:Choice>
              <mc:Fallback>
                <p:oleObj name="" r:id="rId5" imgW="3975100" imgH="4064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8200" y="3124200"/>
                        <a:ext cx="3975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2532"/>
          <p:cNvGraphicFramePr>
            <a:graphicFrameLocks noChangeAspect="1"/>
          </p:cNvGraphicFramePr>
          <p:nvPr/>
        </p:nvGraphicFramePr>
        <p:xfrm>
          <a:off x="762000" y="403860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7" imgW="736600" imgH="393700" progId="Equation.3">
                  <p:embed/>
                </p:oleObj>
              </mc:Choice>
              <mc:Fallback>
                <p:oleObj name="" r:id="rId7" imgW="736600" imgH="3937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4038600"/>
                        <a:ext cx="736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/>
          <p:cNvGraphicFramePr>
            <a:graphicFrameLocks noChangeAspect="1"/>
          </p:cNvGraphicFramePr>
          <p:nvPr/>
        </p:nvGraphicFramePr>
        <p:xfrm>
          <a:off x="2438400" y="4572000"/>
          <a:ext cx="184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9" imgW="1841500" imgH="914400" progId="Equation.3">
                  <p:embed/>
                </p:oleObj>
              </mc:Choice>
              <mc:Fallback>
                <p:oleObj name="" r:id="rId9" imgW="1841500" imgH="9144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4572000"/>
                        <a:ext cx="1841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22534"/>
          <p:cNvGraphicFramePr>
            <a:graphicFrameLocks noChangeAspect="1"/>
          </p:cNvGraphicFramePr>
          <p:nvPr/>
        </p:nvGraphicFramePr>
        <p:xfrm>
          <a:off x="4343400" y="4572000"/>
          <a:ext cx="118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1" imgW="1181735" imgH="915035" progId="Equation.3">
                  <p:embed/>
                </p:oleObj>
              </mc:Choice>
              <mc:Fallback>
                <p:oleObj name="" r:id="rId11" imgW="1181735" imgH="915035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3400" y="4572000"/>
                        <a:ext cx="1181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Line 8"/>
          <p:cNvSpPr/>
          <p:nvPr/>
        </p:nvSpPr>
        <p:spPr>
          <a:xfrm flipH="1">
            <a:off x="2133600" y="1524000"/>
            <a:ext cx="4114800" cy="396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7" name="Line 9"/>
          <p:cNvSpPr/>
          <p:nvPr/>
        </p:nvSpPr>
        <p:spPr>
          <a:xfrm>
            <a:off x="2057400" y="1600200"/>
            <a:ext cx="4114800" cy="3810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3554" name="Group 2"/>
          <p:cNvGrpSpPr/>
          <p:nvPr/>
        </p:nvGrpSpPr>
        <p:grpSpPr>
          <a:xfrm>
            <a:off x="4800600" y="3657600"/>
            <a:ext cx="4189413" cy="2590800"/>
            <a:chOff x="0" y="0"/>
            <a:chExt cx="2639" cy="1632"/>
          </a:xfrm>
        </p:grpSpPr>
        <p:sp>
          <p:nvSpPr>
            <p:cNvPr id="23555" name="Line 3"/>
            <p:cNvSpPr/>
            <p:nvPr/>
          </p:nvSpPr>
          <p:spPr>
            <a:xfrm flipV="1">
              <a:off x="420" y="564"/>
              <a:ext cx="158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3556" name="Group 4"/>
            <p:cNvGrpSpPr/>
            <p:nvPr/>
          </p:nvGrpSpPr>
          <p:grpSpPr>
            <a:xfrm>
              <a:off x="641" y="576"/>
              <a:ext cx="286" cy="949"/>
              <a:chOff x="0" y="0"/>
              <a:chExt cx="286" cy="949"/>
            </a:xfrm>
          </p:grpSpPr>
          <p:sp>
            <p:nvSpPr>
              <p:cNvPr id="23557" name="Line 5"/>
              <p:cNvSpPr/>
              <p:nvPr/>
            </p:nvSpPr>
            <p:spPr>
              <a:xfrm>
                <a:off x="151" y="0"/>
                <a:ext cx="0" cy="768"/>
              </a:xfrm>
              <a:prstGeom prst="line">
                <a:avLst/>
              </a:prstGeom>
              <a:ln w="25400" cap="flat" cmpd="sng">
                <a:solidFill>
                  <a:srgbClr val="006600"/>
                </a:solidFill>
                <a:prstDash val="sysDot"/>
                <a:headEnd type="none" w="med" len="med"/>
                <a:tailEnd type="none" w="med" len="med"/>
              </a:ln>
            </p:spPr>
          </p:sp>
          <p:graphicFrame>
            <p:nvGraphicFramePr>
              <p:cNvPr id="23558" name="对象 23557"/>
              <p:cNvGraphicFramePr>
                <a:graphicFrameLocks noChangeAspect="1"/>
              </p:cNvGraphicFramePr>
              <p:nvPr/>
            </p:nvGraphicFramePr>
            <p:xfrm>
              <a:off x="0" y="816"/>
              <a:ext cx="286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2" name="" r:id="rId1" imgW="1155700" imgH="508000" progId="Equation.3">
                      <p:embed/>
                    </p:oleObj>
                  </mc:Choice>
                  <mc:Fallback>
                    <p:oleObj name="" r:id="rId1" imgW="1155700" imgH="508000" progId="Equation.3">
                      <p:embed/>
                      <p:pic>
                        <p:nvPicPr>
                          <p:cNvPr id="0" name="图片 3231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0" y="816"/>
                            <a:ext cx="286" cy="1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59" name="Group 7"/>
            <p:cNvGrpSpPr/>
            <p:nvPr/>
          </p:nvGrpSpPr>
          <p:grpSpPr>
            <a:xfrm>
              <a:off x="1641" y="912"/>
              <a:ext cx="294" cy="613"/>
              <a:chOff x="0" y="0"/>
              <a:chExt cx="294" cy="613"/>
            </a:xfrm>
          </p:grpSpPr>
          <p:sp>
            <p:nvSpPr>
              <p:cNvPr id="23560" name="Line 8"/>
              <p:cNvSpPr/>
              <p:nvPr/>
            </p:nvSpPr>
            <p:spPr>
              <a:xfrm>
                <a:off x="135" y="0"/>
                <a:ext cx="0" cy="432"/>
              </a:xfrm>
              <a:prstGeom prst="line">
                <a:avLst/>
              </a:prstGeom>
              <a:ln w="25400" cap="flat" cmpd="sng">
                <a:solidFill>
                  <a:srgbClr val="006600"/>
                </a:solidFill>
                <a:prstDash val="sysDot"/>
                <a:headEnd type="none" w="med" len="med"/>
                <a:tailEnd type="none" w="med" len="med"/>
              </a:ln>
            </p:spPr>
          </p:sp>
          <p:graphicFrame>
            <p:nvGraphicFramePr>
              <p:cNvPr id="23561" name="对象 23560"/>
              <p:cNvGraphicFramePr>
                <a:graphicFrameLocks noChangeAspect="1"/>
              </p:cNvGraphicFramePr>
              <p:nvPr/>
            </p:nvGraphicFramePr>
            <p:xfrm>
              <a:off x="0" y="480"/>
              <a:ext cx="294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2" name="" r:id="rId3" imgW="1181100" imgH="508000" progId="Equation.3">
                      <p:embed/>
                    </p:oleObj>
                  </mc:Choice>
                  <mc:Fallback>
                    <p:oleObj name="" r:id="rId3" imgW="1181100" imgH="508000" progId="Equation.3">
                      <p:embed/>
                      <p:pic>
                        <p:nvPicPr>
                          <p:cNvPr id="0" name="图片 3241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0" y="480"/>
                            <a:ext cx="294" cy="1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62" name="Group 10"/>
            <p:cNvGrpSpPr/>
            <p:nvPr/>
          </p:nvGrpSpPr>
          <p:grpSpPr>
            <a:xfrm>
              <a:off x="336" y="576"/>
              <a:ext cx="1657" cy="374"/>
              <a:chOff x="0" y="0"/>
              <a:chExt cx="1657" cy="374"/>
            </a:xfrm>
          </p:grpSpPr>
          <p:sp>
            <p:nvSpPr>
              <p:cNvPr id="23563" name="Freeform 11"/>
              <p:cNvSpPr/>
              <p:nvPr/>
            </p:nvSpPr>
            <p:spPr>
              <a:xfrm rot="20553140">
                <a:off x="0" y="0"/>
                <a:ext cx="1008" cy="37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3" y="0"/>
                  </a:cxn>
                  <a:cxn ang="0">
                    <a:pos x="26" y="10"/>
                  </a:cxn>
                </a:cxnLst>
                <a:pathLst>
                  <a:path w="2520" h="936">
                    <a:moveTo>
                      <a:pt x="0" y="936"/>
                    </a:moveTo>
                    <a:cubicBezTo>
                      <a:pt x="420" y="468"/>
                      <a:pt x="840" y="0"/>
                      <a:pt x="1260" y="0"/>
                    </a:cubicBezTo>
                    <a:cubicBezTo>
                      <a:pt x="1680" y="0"/>
                      <a:pt x="2100" y="468"/>
                      <a:pt x="2520" y="936"/>
                    </a:cubicBezTo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64" name="Freeform 12"/>
              <p:cNvSpPr/>
              <p:nvPr/>
            </p:nvSpPr>
            <p:spPr>
              <a:xfrm>
                <a:off x="1009" y="0"/>
                <a:ext cx="648" cy="34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1" y="8"/>
                  </a:cxn>
                  <a:cxn ang="0">
                    <a:pos x="17" y="0"/>
                  </a:cxn>
                </a:cxnLst>
                <a:pathLst>
                  <a:path w="1620" h="858">
                    <a:moveTo>
                      <a:pt x="0" y="468"/>
                    </a:moveTo>
                    <a:cubicBezTo>
                      <a:pt x="405" y="663"/>
                      <a:pt x="810" y="858"/>
                      <a:pt x="1080" y="780"/>
                    </a:cubicBezTo>
                    <a:cubicBezTo>
                      <a:pt x="1350" y="702"/>
                      <a:pt x="1530" y="130"/>
                      <a:pt x="1620" y="0"/>
                    </a:cubicBezTo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3565" name="Line 13"/>
            <p:cNvSpPr/>
            <p:nvPr/>
          </p:nvSpPr>
          <p:spPr>
            <a:xfrm>
              <a:off x="0" y="1344"/>
              <a:ext cx="25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66" name="Line 14"/>
            <p:cNvSpPr/>
            <p:nvPr/>
          </p:nvSpPr>
          <p:spPr>
            <a:xfrm flipV="1">
              <a:off x="240" y="48"/>
              <a:ext cx="0" cy="15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567" name="对象 23566"/>
            <p:cNvGraphicFramePr>
              <a:graphicFrameLocks noChangeAspect="1"/>
            </p:cNvGraphicFramePr>
            <p:nvPr/>
          </p:nvGraphicFramePr>
          <p:xfrm>
            <a:off x="2416" y="1369"/>
            <a:ext cx="22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5" imgW="355600" imgH="292100" progId="Equation.3">
                    <p:embed/>
                  </p:oleObj>
                </mc:Choice>
                <mc:Fallback>
                  <p:oleObj name="" r:id="rId5" imgW="355600" imgH="2921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16" y="1369"/>
                          <a:ext cx="223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对象 23567"/>
            <p:cNvGraphicFramePr>
              <a:graphicFrameLocks noChangeAspect="1"/>
            </p:cNvGraphicFramePr>
            <p:nvPr/>
          </p:nvGraphicFramePr>
          <p:xfrm>
            <a:off x="57" y="1392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7" imgW="215900" imgH="241300" progId="Equation.3">
                    <p:embed/>
                  </p:oleObj>
                </mc:Choice>
                <mc:Fallback>
                  <p:oleObj name="" r:id="rId7" imgW="215900" imgH="2413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" y="1392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对象 23568"/>
            <p:cNvGraphicFramePr>
              <a:graphicFrameLocks noChangeAspect="1"/>
            </p:cNvGraphicFramePr>
            <p:nvPr/>
          </p:nvGraphicFramePr>
          <p:xfrm>
            <a:off x="40" y="56"/>
            <a:ext cx="17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9" imgW="279400" imgH="292100" progId="Equation.3">
                    <p:embed/>
                  </p:oleObj>
                </mc:Choice>
                <mc:Fallback>
                  <p:oleObj name="" r:id="rId9" imgW="279400" imgH="2921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" y="56"/>
                          <a:ext cx="175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对象 23569"/>
            <p:cNvGraphicFramePr>
              <a:graphicFrameLocks noChangeAspect="1"/>
            </p:cNvGraphicFramePr>
            <p:nvPr/>
          </p:nvGraphicFramePr>
          <p:xfrm>
            <a:off x="1215" y="0"/>
            <a:ext cx="76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11" imgW="2171700" imgH="1257300" progId="Equation.3">
                    <p:embed/>
                  </p:oleObj>
                </mc:Choice>
                <mc:Fallback>
                  <p:oleObj name="" r:id="rId11" imgW="2171700" imgH="125730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5" y="0"/>
                          <a:ext cx="764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Line 19"/>
            <p:cNvSpPr/>
            <p:nvPr/>
          </p:nvSpPr>
          <p:spPr>
            <a:xfrm flipV="1">
              <a:off x="432" y="432"/>
              <a:ext cx="768" cy="28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2" name="Line 20"/>
            <p:cNvSpPr/>
            <p:nvPr/>
          </p:nvSpPr>
          <p:spPr>
            <a:xfrm flipV="1">
              <a:off x="1551" y="816"/>
              <a:ext cx="417" cy="1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3573" name="Group 21"/>
            <p:cNvGrpSpPr/>
            <p:nvPr/>
          </p:nvGrpSpPr>
          <p:grpSpPr>
            <a:xfrm>
              <a:off x="240" y="1008"/>
              <a:ext cx="303" cy="519"/>
              <a:chOff x="0" y="0"/>
              <a:chExt cx="303" cy="519"/>
            </a:xfrm>
          </p:grpSpPr>
          <p:sp>
            <p:nvSpPr>
              <p:cNvPr id="23574" name="Line 22"/>
              <p:cNvSpPr/>
              <p:nvPr/>
            </p:nvSpPr>
            <p:spPr>
              <a:xfrm>
                <a:off x="180" y="96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3575" name="对象 23574"/>
              <p:cNvGraphicFramePr>
                <a:graphicFrameLocks noChangeAspect="1"/>
              </p:cNvGraphicFramePr>
              <p:nvPr/>
            </p:nvGraphicFramePr>
            <p:xfrm>
              <a:off x="41" y="384"/>
              <a:ext cx="262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9" name="" r:id="rId13" imgW="762000" imgH="393700" progId="Equation.3">
                      <p:embed/>
                    </p:oleObj>
                  </mc:Choice>
                  <mc:Fallback>
                    <p:oleObj name="" r:id="rId13" imgW="762000" imgH="393700" progId="Equation.3">
                      <p:embed/>
                      <p:pic>
                        <p:nvPicPr>
                          <p:cNvPr id="0" name="图片 323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1" y="384"/>
                            <a:ext cx="262" cy="1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6" name="对象 23575"/>
              <p:cNvGraphicFramePr>
                <a:graphicFrameLocks noChangeAspect="1"/>
              </p:cNvGraphicFramePr>
              <p:nvPr/>
            </p:nvGraphicFramePr>
            <p:xfrm>
              <a:off x="0" y="0"/>
              <a:ext cx="13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0" name="" r:id="rId15" imgW="292100" imgH="304800" progId="Equation.3">
                      <p:embed/>
                    </p:oleObj>
                  </mc:Choice>
                  <mc:Fallback>
                    <p:oleObj name="" r:id="rId15" imgW="292100" imgH="304800" progId="Equation.3">
                      <p:embed/>
                      <p:pic>
                        <p:nvPicPr>
                          <p:cNvPr id="0" name="图片 323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138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77" name="Group 25"/>
            <p:cNvGrpSpPr/>
            <p:nvPr/>
          </p:nvGrpSpPr>
          <p:grpSpPr>
            <a:xfrm>
              <a:off x="1917" y="483"/>
              <a:ext cx="285" cy="1044"/>
              <a:chOff x="0" y="0"/>
              <a:chExt cx="285" cy="1044"/>
            </a:xfrm>
          </p:grpSpPr>
          <p:sp>
            <p:nvSpPr>
              <p:cNvPr id="23578" name="Line 26"/>
              <p:cNvSpPr/>
              <p:nvPr/>
            </p:nvSpPr>
            <p:spPr>
              <a:xfrm>
                <a:off x="63" y="93"/>
                <a:ext cx="0" cy="7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3579" name="对象 23578"/>
              <p:cNvGraphicFramePr>
                <a:graphicFrameLocks noChangeAspect="1"/>
              </p:cNvGraphicFramePr>
              <p:nvPr/>
            </p:nvGraphicFramePr>
            <p:xfrm>
              <a:off x="0" y="909"/>
              <a:ext cx="258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3" name="" r:id="rId17" imgW="749300" imgH="393700" progId="Equation.3">
                      <p:embed/>
                    </p:oleObj>
                  </mc:Choice>
                  <mc:Fallback>
                    <p:oleObj name="" r:id="rId17" imgW="749300" imgH="393700" progId="Equation.3">
                      <p:embed/>
                      <p:pic>
                        <p:nvPicPr>
                          <p:cNvPr id="0" name="图片 324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0" y="909"/>
                            <a:ext cx="258" cy="1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0" name="对象 23579"/>
              <p:cNvGraphicFramePr>
                <a:graphicFrameLocks noChangeAspect="1"/>
              </p:cNvGraphicFramePr>
              <p:nvPr/>
            </p:nvGraphicFramePr>
            <p:xfrm>
              <a:off x="147" y="0"/>
              <a:ext cx="138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7" name="" r:id="rId19" imgW="292100" imgH="292100" progId="Equation.3">
                      <p:embed/>
                    </p:oleObj>
                  </mc:Choice>
                  <mc:Fallback>
                    <p:oleObj name="" r:id="rId19" imgW="292100" imgH="292100" progId="Equation.3">
                      <p:embed/>
                      <p:pic>
                        <p:nvPicPr>
                          <p:cNvPr id="0" name="图片 324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47" y="0"/>
                            <a:ext cx="138" cy="1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81" name="对象 23580"/>
            <p:cNvGraphicFramePr>
              <a:graphicFrameLocks noChangeAspect="1"/>
            </p:cNvGraphicFramePr>
            <p:nvPr/>
          </p:nvGraphicFramePr>
          <p:xfrm>
            <a:off x="720" y="378"/>
            <a:ext cx="13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20" y="378"/>
                          <a:ext cx="138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2" name="对象 23581"/>
            <p:cNvGraphicFramePr>
              <a:graphicFrameLocks noChangeAspect="1"/>
            </p:cNvGraphicFramePr>
            <p:nvPr/>
          </p:nvGraphicFramePr>
          <p:xfrm>
            <a:off x="1776" y="912"/>
            <a:ext cx="15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" name="" r:id="rId23" imgW="317500" imgH="292100" progId="Equation.3">
                    <p:embed/>
                  </p:oleObj>
                </mc:Choice>
                <mc:Fallback>
                  <p:oleObj name="" r:id="rId23" imgW="317500" imgH="292100" progId="Equation.3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776" y="912"/>
                          <a:ext cx="150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83" name="Group 31"/>
          <p:cNvGrpSpPr/>
          <p:nvPr/>
        </p:nvGrpSpPr>
        <p:grpSpPr>
          <a:xfrm>
            <a:off x="6324600" y="4419600"/>
            <a:ext cx="552450" cy="1662113"/>
            <a:chOff x="0" y="0"/>
            <a:chExt cx="348" cy="1047"/>
          </a:xfrm>
        </p:grpSpPr>
        <p:sp>
          <p:nvSpPr>
            <p:cNvPr id="23584" name="Line 32"/>
            <p:cNvSpPr/>
            <p:nvPr/>
          </p:nvSpPr>
          <p:spPr>
            <a:xfrm flipV="1">
              <a:off x="116" y="144"/>
              <a:ext cx="0" cy="72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3585" name="对象 23584"/>
            <p:cNvGraphicFramePr>
              <a:graphicFrameLocks noChangeAspect="1"/>
            </p:cNvGraphicFramePr>
            <p:nvPr/>
          </p:nvGraphicFramePr>
          <p:xfrm>
            <a:off x="0" y="912"/>
            <a:ext cx="27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5" imgW="1016000" imgH="469900" progId="Equation.3">
                    <p:embed/>
                  </p:oleObj>
                </mc:Choice>
                <mc:Fallback>
                  <p:oleObj name="" r:id="rId25" imgW="1016000" imgH="469900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912"/>
                          <a:ext cx="275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6" name="对象 23585"/>
            <p:cNvGraphicFramePr>
              <a:graphicFrameLocks noChangeAspect="1"/>
            </p:cNvGraphicFramePr>
            <p:nvPr/>
          </p:nvGraphicFramePr>
          <p:xfrm>
            <a:off x="146" y="438"/>
            <a:ext cx="17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27" imgW="444500" imgH="342900" progId="Equation.3">
                    <p:embed/>
                  </p:oleObj>
                </mc:Choice>
                <mc:Fallback>
                  <p:oleObj name="" r:id="rId27" imgW="444500" imgH="34290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6" y="438"/>
                          <a:ext cx="175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7" name="对象 23586"/>
            <p:cNvGraphicFramePr>
              <a:graphicFrameLocks noChangeAspect="1"/>
            </p:cNvGraphicFramePr>
            <p:nvPr/>
          </p:nvGraphicFramePr>
          <p:xfrm>
            <a:off x="156" y="0"/>
            <a:ext cx="19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29" imgW="495300" imgH="342900" progId="Equation.3">
                    <p:embed/>
                  </p:oleObj>
                </mc:Choice>
                <mc:Fallback>
                  <p:oleObj name="" r:id="rId29" imgW="495300" imgH="3429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6" y="0"/>
                          <a:ext cx="192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88" name="Text Box 36"/>
          <p:cNvSpPr txBox="1"/>
          <p:nvPr/>
        </p:nvSpPr>
        <p:spPr>
          <a:xfrm>
            <a:off x="914400" y="6858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2" charset="-122"/>
              </a:rPr>
              <a:t>证</a:t>
            </a:r>
            <a:endParaRPr lang="zh-CN" altLang="en-US" sz="2800" b="1"/>
          </a:p>
        </p:txBody>
      </p:sp>
      <p:sp>
        <p:nvSpPr>
          <p:cNvPr id="23589" name="Text Box 37"/>
          <p:cNvSpPr txBox="1"/>
          <p:nvPr/>
        </p:nvSpPr>
        <p:spPr>
          <a:xfrm>
            <a:off x="914400" y="2057400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>
                <a:ea typeface="黑体" panose="02010609060101010101" pitchFamily="2" charset="-122"/>
              </a:rPr>
              <a:t>作辅助函数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23590" name="对象 23589"/>
          <p:cNvGraphicFramePr>
            <a:graphicFrameLocks noChangeAspect="1"/>
          </p:cNvGraphicFramePr>
          <p:nvPr/>
        </p:nvGraphicFramePr>
        <p:xfrm>
          <a:off x="838200" y="2590800"/>
          <a:ext cx="67230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31" imgW="7188200" imgH="914400" progId="Equation.3">
                  <p:embed/>
                </p:oleObj>
              </mc:Choice>
              <mc:Fallback>
                <p:oleObj name="" r:id="rId31" imgW="7188200" imgH="9144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38200" y="2590800"/>
                        <a:ext cx="6723063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对象 23590"/>
          <p:cNvGraphicFramePr>
            <a:graphicFrameLocks noChangeAspect="1"/>
          </p:cNvGraphicFramePr>
          <p:nvPr/>
        </p:nvGraphicFramePr>
        <p:xfrm>
          <a:off x="762000" y="3733800"/>
          <a:ext cx="38179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33" imgW="4140200" imgH="444500" progId="Equation.3">
                  <p:embed/>
                </p:oleObj>
              </mc:Choice>
              <mc:Fallback>
                <p:oleObj name="" r:id="rId33" imgW="4140200" imgH="4445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62000" y="3733800"/>
                        <a:ext cx="381793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2" name="对象 23591"/>
          <p:cNvGraphicFramePr>
            <a:graphicFrameLocks noChangeAspect="1"/>
          </p:cNvGraphicFramePr>
          <p:nvPr/>
        </p:nvGraphicFramePr>
        <p:xfrm>
          <a:off x="679450" y="4495800"/>
          <a:ext cx="40481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35" imgW="4292600" imgH="431800" progId="Equation.3">
                  <p:embed/>
                </p:oleObj>
              </mc:Choice>
              <mc:Fallback>
                <p:oleObj name="" r:id="rId35" imgW="4292600" imgH="4318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79450" y="4495800"/>
                        <a:ext cx="4048125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3" name="对象 23592"/>
          <p:cNvGraphicFramePr>
            <a:graphicFrameLocks noChangeAspect="1"/>
          </p:cNvGraphicFramePr>
          <p:nvPr/>
        </p:nvGraphicFramePr>
        <p:xfrm>
          <a:off x="1524000" y="5334000"/>
          <a:ext cx="2108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37" imgW="2235200" imgH="431800" progId="Equation.3">
                  <p:embed/>
                </p:oleObj>
              </mc:Choice>
              <mc:Fallback>
                <p:oleObj name="" r:id="rId37" imgW="2235200" imgH="4318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24000" y="5334000"/>
                        <a:ext cx="21082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4" name="对象 23593"/>
          <p:cNvGraphicFramePr>
            <a:graphicFrameLocks noChangeAspect="1"/>
          </p:cNvGraphicFramePr>
          <p:nvPr/>
        </p:nvGraphicFramePr>
        <p:xfrm>
          <a:off x="1979613" y="1447800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39" imgW="711200" imgH="215900" progId="Equation.3">
                  <p:embed/>
                </p:oleObj>
              </mc:Choice>
              <mc:Fallback>
                <p:oleObj name="" r:id="rId39" imgW="711200" imgH="2159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979613" y="1447800"/>
                        <a:ext cx="1803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5" name="对象 23594"/>
          <p:cNvGraphicFramePr>
            <a:graphicFrameLocks noChangeAspect="1"/>
          </p:cNvGraphicFramePr>
          <p:nvPr/>
        </p:nvGraphicFramePr>
        <p:xfrm>
          <a:off x="1676400" y="76200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41" imgW="1701800" imgH="406400" progId="Equation.3">
                  <p:embed/>
                </p:oleObj>
              </mc:Choice>
              <mc:Fallback>
                <p:oleObj name="" r:id="rId41" imgW="1701800" imgH="4064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676400" y="762000"/>
                        <a:ext cx="1701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6" name="对象 23595"/>
          <p:cNvGraphicFramePr>
            <a:graphicFrameLocks noChangeAspect="1"/>
          </p:cNvGraphicFramePr>
          <p:nvPr/>
        </p:nvGraphicFramePr>
        <p:xfrm>
          <a:off x="3962400" y="1219200"/>
          <a:ext cx="17224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43" imgW="1841500" imgH="914400" progId="Equation.3">
                  <p:embed/>
                </p:oleObj>
              </mc:Choice>
              <mc:Fallback>
                <p:oleObj name="" r:id="rId43" imgW="1841500" imgH="9144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962400" y="1219200"/>
                        <a:ext cx="1722438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7" name="对象 23596"/>
          <p:cNvGraphicFramePr>
            <a:graphicFrameLocks noChangeAspect="1"/>
          </p:cNvGraphicFramePr>
          <p:nvPr/>
        </p:nvGraphicFramePr>
        <p:xfrm>
          <a:off x="5791200" y="1447800"/>
          <a:ext cx="19351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45" imgW="2070100" imgH="393700" progId="Equation.3">
                  <p:embed/>
                </p:oleObj>
              </mc:Choice>
              <mc:Fallback>
                <p:oleObj name="" r:id="rId45" imgW="2070100" imgH="3937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791200" y="1447800"/>
                        <a:ext cx="193516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98" name="Group 46"/>
          <p:cNvGrpSpPr/>
          <p:nvPr/>
        </p:nvGrpSpPr>
        <p:grpSpPr>
          <a:xfrm>
            <a:off x="2030413" y="1511300"/>
            <a:ext cx="3505200" cy="609600"/>
            <a:chOff x="0" y="0"/>
            <a:chExt cx="2208" cy="384"/>
          </a:xfrm>
        </p:grpSpPr>
        <p:sp>
          <p:nvSpPr>
            <p:cNvPr id="23599" name="Line 47"/>
            <p:cNvSpPr/>
            <p:nvPr/>
          </p:nvSpPr>
          <p:spPr>
            <a:xfrm>
              <a:off x="1056" y="384"/>
              <a:ext cx="115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3600" name="对象 23599"/>
            <p:cNvGraphicFramePr>
              <a:graphicFrameLocks noChangeAspect="1"/>
            </p:cNvGraphicFramePr>
            <p:nvPr/>
          </p:nvGraphicFramePr>
          <p:xfrm>
            <a:off x="0" y="0"/>
            <a:ext cx="9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47" imgW="685800" imgH="228600" progId="Equation.3">
                    <p:embed/>
                  </p:oleObj>
                </mc:Choice>
                <mc:Fallback>
                  <p:oleObj name="" r:id="rId47" imgW="685800" imgH="2286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98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4578" name="对象 24577"/>
          <p:cNvGraphicFramePr>
            <a:graphicFrameLocks noChangeAspect="1"/>
          </p:cNvGraphicFramePr>
          <p:nvPr/>
        </p:nvGraphicFramePr>
        <p:xfrm>
          <a:off x="3352800" y="2743200"/>
          <a:ext cx="44624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" imgW="4965700" imgH="914400" progId="Equation.3">
                  <p:embed/>
                </p:oleObj>
              </mc:Choice>
              <mc:Fallback>
                <p:oleObj name="" r:id="rId1" imgW="4965700" imgH="9144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0" y="2743200"/>
                        <a:ext cx="4462463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24578"/>
          <p:cNvGraphicFramePr>
            <a:graphicFrameLocks noChangeAspect="1"/>
          </p:cNvGraphicFramePr>
          <p:nvPr/>
        </p:nvGraphicFramePr>
        <p:xfrm>
          <a:off x="2438400" y="3733800"/>
          <a:ext cx="32067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3" imgW="3568700" imgH="914400" progId="Equation.3">
                  <p:embed/>
                </p:oleObj>
              </mc:Choice>
              <mc:Fallback>
                <p:oleObj name="" r:id="rId3" imgW="3568700" imgH="9144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3733800"/>
                        <a:ext cx="320675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24579"/>
          <p:cNvGraphicFramePr>
            <a:graphicFrameLocks noChangeAspect="1"/>
          </p:cNvGraphicFramePr>
          <p:nvPr/>
        </p:nvGraphicFramePr>
        <p:xfrm>
          <a:off x="1219200" y="4800600"/>
          <a:ext cx="1854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5" imgW="1854200" imgH="431800" progId="Equation.3">
                  <p:embed/>
                </p:oleObj>
              </mc:Choice>
              <mc:Fallback>
                <p:oleObj name="" r:id="rId5" imgW="1854200" imgH="4318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800600"/>
                        <a:ext cx="18542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对象 24580"/>
          <p:cNvGraphicFramePr>
            <a:graphicFrameLocks noChangeAspect="1"/>
          </p:cNvGraphicFramePr>
          <p:nvPr/>
        </p:nvGraphicFramePr>
        <p:xfrm>
          <a:off x="3429000" y="4876800"/>
          <a:ext cx="28987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7" imgW="3098800" imgH="393700" progId="Equation.3">
                  <p:embed/>
                </p:oleObj>
              </mc:Choice>
              <mc:Fallback>
                <p:oleObj name="" r:id="rId7" imgW="3098800" imgH="3937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4876800"/>
                        <a:ext cx="289877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4581"/>
          <p:cNvGraphicFramePr>
            <a:graphicFrameLocks noChangeAspect="1"/>
          </p:cNvGraphicFramePr>
          <p:nvPr/>
        </p:nvGraphicFramePr>
        <p:xfrm>
          <a:off x="1066800" y="5562600"/>
          <a:ext cx="27257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9" imgW="3035300" imgH="914400" progId="Equation.3">
                  <p:embed/>
                </p:oleObj>
              </mc:Choice>
              <mc:Fallback>
                <p:oleObj name="" r:id="rId9" imgW="3035300" imgH="9144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5562600"/>
                        <a:ext cx="2725738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4582"/>
          <p:cNvGraphicFramePr>
            <a:graphicFrameLocks noChangeAspect="1"/>
          </p:cNvGraphicFramePr>
          <p:nvPr/>
        </p:nvGraphicFramePr>
        <p:xfrm>
          <a:off x="4724400" y="5638800"/>
          <a:ext cx="27368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1" imgW="3048000" imgH="838200" progId="Equation.3">
                  <p:embed/>
                </p:oleObj>
              </mc:Choice>
              <mc:Fallback>
                <p:oleObj name="" r:id="rId11" imgW="3048000" imgH="8382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4400" y="5638800"/>
                        <a:ext cx="2736850" cy="754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AutoShape 8"/>
          <p:cNvSpPr/>
          <p:nvPr/>
        </p:nvSpPr>
        <p:spPr>
          <a:xfrm>
            <a:off x="3962400" y="5943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FF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sz="2400"/>
          </a:p>
        </p:txBody>
      </p:sp>
      <p:graphicFrame>
        <p:nvGraphicFramePr>
          <p:cNvPr id="24585" name="对象 24584"/>
          <p:cNvGraphicFramePr>
            <a:graphicFrameLocks noChangeAspect="1"/>
          </p:cNvGraphicFramePr>
          <p:nvPr/>
        </p:nvGraphicFramePr>
        <p:xfrm>
          <a:off x="1219200" y="685800"/>
          <a:ext cx="67230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3" imgW="7188200" imgH="914400" progId="Equation.3">
                  <p:embed/>
                </p:oleObj>
              </mc:Choice>
              <mc:Fallback>
                <p:oleObj name="" r:id="rId13" imgW="7188200" imgH="9144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19200" y="685800"/>
                        <a:ext cx="6723063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4585"/>
          <p:cNvGraphicFramePr>
            <a:graphicFrameLocks noChangeAspect="1"/>
          </p:cNvGraphicFramePr>
          <p:nvPr/>
        </p:nvGraphicFramePr>
        <p:xfrm>
          <a:off x="1295400" y="1981200"/>
          <a:ext cx="10445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5" imgW="1117600" imgH="406400" progId="Equation.3">
                  <p:embed/>
                </p:oleObj>
              </mc:Choice>
              <mc:Fallback>
                <p:oleObj name="" r:id="rId15" imgW="1117600" imgH="4064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95400" y="1981200"/>
                        <a:ext cx="1044575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对象 24586"/>
          <p:cNvGraphicFramePr>
            <a:graphicFrameLocks noChangeAspect="1"/>
          </p:cNvGraphicFramePr>
          <p:nvPr/>
        </p:nvGraphicFramePr>
        <p:xfrm>
          <a:off x="2438400" y="1981200"/>
          <a:ext cx="10699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17" imgW="1143635" imgH="406400" progId="Equation.3">
                  <p:embed/>
                </p:oleObj>
              </mc:Choice>
              <mc:Fallback>
                <p:oleObj name="" r:id="rId17" imgW="1143635" imgH="4064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38400" y="1981200"/>
                        <a:ext cx="1069975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对象 24587"/>
          <p:cNvGraphicFramePr>
            <a:graphicFrameLocks noChangeAspect="1"/>
          </p:cNvGraphicFramePr>
          <p:nvPr/>
        </p:nvGraphicFramePr>
        <p:xfrm>
          <a:off x="3657600" y="1752600"/>
          <a:ext cx="25527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9" imgW="2730500" imgH="914400" progId="Equation.3">
                  <p:embed/>
                </p:oleObj>
              </mc:Choice>
              <mc:Fallback>
                <p:oleObj name="" r:id="rId19" imgW="2730500" imgH="9144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7600" y="1752600"/>
                        <a:ext cx="2552700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对象 24588"/>
          <p:cNvGraphicFramePr>
            <a:graphicFrameLocks noChangeAspect="1"/>
          </p:cNvGraphicFramePr>
          <p:nvPr/>
        </p:nvGraphicFramePr>
        <p:xfrm>
          <a:off x="1219200" y="2971800"/>
          <a:ext cx="163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21" imgW="1726565" imgH="406400" progId="Equation.3">
                  <p:embed/>
                </p:oleObj>
              </mc:Choice>
              <mc:Fallback>
                <p:oleObj name="" r:id="rId21" imgW="1726565" imgH="4064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19200" y="2971800"/>
                        <a:ext cx="163036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Line 14"/>
          <p:cNvSpPr/>
          <p:nvPr/>
        </p:nvSpPr>
        <p:spPr>
          <a:xfrm>
            <a:off x="685800" y="4724400"/>
            <a:ext cx="80010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4591" name="对象 24590"/>
          <p:cNvGraphicFramePr>
            <a:graphicFrameLocks noChangeAspect="1"/>
          </p:cNvGraphicFramePr>
          <p:nvPr/>
        </p:nvGraphicFramePr>
        <p:xfrm>
          <a:off x="6400800" y="4876800"/>
          <a:ext cx="1390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23" imgW="1485265" imgH="406400" progId="Equation.3">
                  <p:embed/>
                </p:oleObj>
              </mc:Choice>
              <mc:Fallback>
                <p:oleObj name="" r:id="rId23" imgW="1485265" imgH="4064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00800" y="4876800"/>
                        <a:ext cx="139065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857250" y="74295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endParaRPr lang="en-US" altLang="zh-CN" sz="2800" b="1" dirty="0"/>
          </a:p>
        </p:txBody>
      </p:sp>
      <p:graphicFrame>
        <p:nvGraphicFramePr>
          <p:cNvPr id="25603" name="对象 25602"/>
          <p:cNvGraphicFramePr>
            <a:graphicFrameLocks noChangeAspect="1"/>
          </p:cNvGraphicFramePr>
          <p:nvPr/>
        </p:nvGraphicFramePr>
        <p:xfrm>
          <a:off x="914400" y="838200"/>
          <a:ext cx="76977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7696200" imgH="977900" progId="Equation.3">
                  <p:embed/>
                </p:oleObj>
              </mc:Choice>
              <mc:Fallback>
                <p:oleObj name="" r:id="rId1" imgW="7696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7697788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/>
          <p:nvPr/>
        </p:nvSpPr>
        <p:spPr>
          <a:xfrm>
            <a:off x="838200" y="194945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2" charset="-122"/>
              </a:rPr>
              <a:t>证</a:t>
            </a:r>
            <a:endParaRPr lang="zh-CN" altLang="en-US" sz="2800" b="1"/>
          </a:p>
        </p:txBody>
      </p:sp>
      <p:sp>
        <p:nvSpPr>
          <p:cNvPr id="25605" name="Text Box 5"/>
          <p:cNvSpPr txBox="1"/>
          <p:nvPr/>
        </p:nvSpPr>
        <p:spPr>
          <a:xfrm>
            <a:off x="1447800" y="194945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06" name="Text Box 6"/>
          <p:cNvSpPr txBox="1"/>
          <p:nvPr/>
        </p:nvSpPr>
        <p:spPr>
          <a:xfrm>
            <a:off x="2438400" y="194945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2" charset="-122"/>
              </a:rPr>
              <a:t>结论可变形为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25607" name="对象 25606"/>
          <p:cNvGraphicFramePr>
            <a:graphicFrameLocks noChangeAspect="1"/>
          </p:cNvGraphicFramePr>
          <p:nvPr/>
        </p:nvGraphicFramePr>
        <p:xfrm>
          <a:off x="1371600" y="2514600"/>
          <a:ext cx="25574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" imgW="2946400" imgH="901700" progId="Equation.3">
                  <p:embed/>
                </p:oleObj>
              </mc:Choice>
              <mc:Fallback>
                <p:oleObj name="" r:id="rId3" imgW="2946400" imgH="9017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514600"/>
                        <a:ext cx="2557463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5607"/>
          <p:cNvGraphicFramePr>
            <a:graphicFrameLocks noChangeAspect="1"/>
          </p:cNvGraphicFramePr>
          <p:nvPr/>
        </p:nvGraphicFramePr>
        <p:xfrm>
          <a:off x="4038600" y="2514600"/>
          <a:ext cx="1600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5" imgW="1841500" imgH="914400" progId="Equation.3">
                  <p:embed/>
                </p:oleObj>
              </mc:Choice>
              <mc:Fallback>
                <p:oleObj name="" r:id="rId5" imgW="1841500" imgH="9144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2514600"/>
                        <a:ext cx="1600200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对象 25608"/>
          <p:cNvGraphicFramePr>
            <a:graphicFrameLocks noChangeAspect="1"/>
          </p:cNvGraphicFramePr>
          <p:nvPr/>
        </p:nvGraphicFramePr>
        <p:xfrm>
          <a:off x="1371600" y="3355975"/>
          <a:ext cx="1905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7" imgW="1993900" imgH="469900" progId="Equation.3">
                  <p:embed/>
                </p:oleObj>
              </mc:Choice>
              <mc:Fallback>
                <p:oleObj name="" r:id="rId7" imgW="1993900" imgH="4699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3355975"/>
                        <a:ext cx="19050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对象 25609"/>
          <p:cNvGraphicFramePr>
            <a:graphicFrameLocks noChangeAspect="1"/>
          </p:cNvGraphicFramePr>
          <p:nvPr/>
        </p:nvGraphicFramePr>
        <p:xfrm>
          <a:off x="1371600" y="4419600"/>
          <a:ext cx="6873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9" imgW="7454900" imgH="444500" progId="Equation.3">
                  <p:embed/>
                </p:oleObj>
              </mc:Choice>
              <mc:Fallback>
                <p:oleObj name="" r:id="rId9" imgW="7454900" imgH="4445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419600"/>
                        <a:ext cx="68738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25610"/>
          <p:cNvGraphicFramePr>
            <a:graphicFrameLocks noChangeAspect="1"/>
          </p:cNvGraphicFramePr>
          <p:nvPr/>
        </p:nvGraphicFramePr>
        <p:xfrm>
          <a:off x="1371600" y="5029200"/>
          <a:ext cx="42497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1" imgW="4508500" imgH="431800" progId="Equation.3">
                  <p:embed/>
                </p:oleObj>
              </mc:Choice>
              <mc:Fallback>
                <p:oleObj name="" r:id="rId11" imgW="4508500" imgH="4318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1600" y="5029200"/>
                        <a:ext cx="4249738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对象 25611"/>
          <p:cNvGraphicFramePr>
            <a:graphicFrameLocks noChangeAspect="1"/>
          </p:cNvGraphicFramePr>
          <p:nvPr/>
        </p:nvGraphicFramePr>
        <p:xfrm>
          <a:off x="1371600" y="5627688"/>
          <a:ext cx="26892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3" imgW="3098800" imgH="901700" progId="Equation.3">
                  <p:embed/>
                </p:oleObj>
              </mc:Choice>
              <mc:Fallback>
                <p:oleObj name="" r:id="rId13" imgW="3098800" imgH="9017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1600" y="5627688"/>
                        <a:ext cx="26892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对象 25612"/>
          <p:cNvGraphicFramePr>
            <a:graphicFrameLocks noChangeAspect="1"/>
          </p:cNvGraphicFramePr>
          <p:nvPr/>
        </p:nvGraphicFramePr>
        <p:xfrm>
          <a:off x="4572000" y="5843588"/>
          <a:ext cx="3492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5" imgW="4025900" imgH="406400" progId="Equation.3">
                  <p:embed/>
                </p:oleObj>
              </mc:Choice>
              <mc:Fallback>
                <p:oleObj name="" r:id="rId15" imgW="4025900" imgH="4064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0" y="5843588"/>
                        <a:ext cx="349250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对象 25613"/>
          <p:cNvGraphicFramePr>
            <a:graphicFrameLocks noChangeAspect="1"/>
          </p:cNvGraphicFramePr>
          <p:nvPr/>
        </p:nvGraphicFramePr>
        <p:xfrm>
          <a:off x="3429000" y="3375025"/>
          <a:ext cx="23653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7" imgW="2476500" imgH="431800" progId="Equation.3">
                  <p:embed/>
                </p:oleObj>
              </mc:Choice>
              <mc:Fallback>
                <p:oleObj name="" r:id="rId17" imgW="2476500" imgH="4318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3375025"/>
                        <a:ext cx="236537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对象 25614"/>
          <p:cNvGraphicFramePr>
            <a:graphicFrameLocks noChangeAspect="1"/>
          </p:cNvGraphicFramePr>
          <p:nvPr/>
        </p:nvGraphicFramePr>
        <p:xfrm>
          <a:off x="5867400" y="3392488"/>
          <a:ext cx="2025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9" imgW="2120900" imgH="393700" progId="Equation.3">
                  <p:embed/>
                </p:oleObj>
              </mc:Choice>
              <mc:Fallback>
                <p:oleObj name="" r:id="rId19" imgW="2120900" imgH="3937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67400" y="3392488"/>
                        <a:ext cx="202565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对象 25615"/>
          <p:cNvGraphicFramePr>
            <a:graphicFrameLocks noChangeAspect="1"/>
          </p:cNvGraphicFramePr>
          <p:nvPr/>
        </p:nvGraphicFramePr>
        <p:xfrm>
          <a:off x="4267200" y="3919538"/>
          <a:ext cx="1831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21" imgW="1917065" imgH="406400" progId="Equation.3">
                  <p:embed/>
                </p:oleObj>
              </mc:Choice>
              <mc:Fallback>
                <p:oleObj name="" r:id="rId21" imgW="1917065" imgH="4064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67200" y="3919538"/>
                        <a:ext cx="18319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对象 25616"/>
          <p:cNvGraphicFramePr>
            <a:graphicFrameLocks noChangeAspect="1"/>
          </p:cNvGraphicFramePr>
          <p:nvPr/>
        </p:nvGraphicFramePr>
        <p:xfrm>
          <a:off x="6781800" y="3925888"/>
          <a:ext cx="15763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23" imgW="1651000" imgH="393700" progId="Equation.3">
                  <p:embed/>
                </p:oleObj>
              </mc:Choice>
              <mc:Fallback>
                <p:oleObj name="" r:id="rId23" imgW="1651000" imgH="3937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781800" y="3925888"/>
                        <a:ext cx="1576388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对象 25617"/>
          <p:cNvGraphicFramePr>
            <a:graphicFrameLocks noChangeAspect="1"/>
          </p:cNvGraphicFramePr>
          <p:nvPr/>
        </p:nvGraphicFramePr>
        <p:xfrm>
          <a:off x="6172200" y="3962400"/>
          <a:ext cx="4730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25" imgW="495300" imgH="317500" progId="Equation.3">
                  <p:embed/>
                </p:oleObj>
              </mc:Choice>
              <mc:Fallback>
                <p:oleObj name="" r:id="rId25" imgW="495300" imgH="317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72200" y="3962400"/>
                        <a:ext cx="4730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256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6626" name="对象 26625"/>
          <p:cNvGraphicFramePr>
            <a:graphicFrameLocks noChangeAspect="1"/>
          </p:cNvGraphicFramePr>
          <p:nvPr/>
        </p:nvGraphicFramePr>
        <p:xfrm>
          <a:off x="1828800" y="457200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863600" imgH="368300" progId="Equation.3">
                  <p:embed/>
                </p:oleObj>
              </mc:Choice>
              <mc:Fallback>
                <p:oleObj name="" r:id="rId1" imgW="863600" imgH="3683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457200"/>
                        <a:ext cx="863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对象 26626"/>
          <p:cNvGraphicFramePr>
            <a:graphicFrameLocks noChangeAspect="1"/>
          </p:cNvGraphicFramePr>
          <p:nvPr/>
        </p:nvGraphicFramePr>
        <p:xfrm>
          <a:off x="2971800" y="450850"/>
          <a:ext cx="210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2108200" imgH="381000" progId="Equation.3">
                  <p:embed/>
                </p:oleObj>
              </mc:Choice>
              <mc:Fallback>
                <p:oleObj name="" r:id="rId3" imgW="2108200" imgH="3810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450850"/>
                        <a:ext cx="2108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26627"/>
          <p:cNvGraphicFramePr>
            <a:graphicFrameLocks noChangeAspect="1"/>
          </p:cNvGraphicFramePr>
          <p:nvPr/>
        </p:nvGraphicFramePr>
        <p:xfrm>
          <a:off x="990600" y="450850"/>
          <a:ext cx="546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" imgW="546100" imgH="381000" progId="Equation.3">
                  <p:embed/>
                </p:oleObj>
              </mc:Choice>
              <mc:Fallback>
                <p:oleObj name="" r:id="rId5" imgW="546100" imgH="3810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50850"/>
                        <a:ext cx="5461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26628"/>
          <p:cNvGraphicFramePr>
            <a:graphicFrameLocks noChangeAspect="1"/>
          </p:cNvGraphicFramePr>
          <p:nvPr/>
        </p:nvGraphicFramePr>
        <p:xfrm>
          <a:off x="1828800" y="914400"/>
          <a:ext cx="538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7" imgW="5384800" imgH="889000" progId="Equation.3">
                  <p:embed/>
                </p:oleObj>
              </mc:Choice>
              <mc:Fallback>
                <p:oleObj name="" r:id="rId7" imgW="5384800" imgH="8890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914400"/>
                        <a:ext cx="5384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6629"/>
          <p:cNvGraphicFramePr>
            <a:graphicFrameLocks noChangeAspect="1"/>
          </p:cNvGraphicFramePr>
          <p:nvPr/>
        </p:nvGraphicFramePr>
        <p:xfrm>
          <a:off x="990600" y="1981200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381000" imgH="355600" progId="Equation.3">
                  <p:embed/>
                </p:oleObj>
              </mc:Choice>
              <mc:Fallback>
                <p:oleObj name="" r:id="rId9" imgW="381000" imgH="3556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1981200"/>
                        <a:ext cx="3810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26630"/>
          <p:cNvGraphicFramePr>
            <a:graphicFrameLocks noChangeAspect="1"/>
          </p:cNvGraphicFramePr>
          <p:nvPr/>
        </p:nvGraphicFramePr>
        <p:xfrm>
          <a:off x="1676400" y="1752600"/>
          <a:ext cx="628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6286500" imgH="889000" progId="Equation.3">
                  <p:embed/>
                </p:oleObj>
              </mc:Choice>
              <mc:Fallback>
                <p:oleObj name="" r:id="rId11" imgW="6286500" imgH="8890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1752600"/>
                        <a:ext cx="6286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对象 26631"/>
          <p:cNvGraphicFramePr>
            <a:graphicFrameLocks noChangeAspect="1"/>
          </p:cNvGraphicFramePr>
          <p:nvPr/>
        </p:nvGraphicFramePr>
        <p:xfrm>
          <a:off x="990600" y="29972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3" imgW="1155700" imgH="406400" progId="Equation.3">
                  <p:embed/>
                </p:oleObj>
              </mc:Choice>
              <mc:Fallback>
                <p:oleObj name="" r:id="rId13" imgW="1155700" imgH="4064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2997200"/>
                        <a:ext cx="115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对象 26632"/>
          <p:cNvGraphicFramePr>
            <a:graphicFrameLocks noChangeAspect="1"/>
          </p:cNvGraphicFramePr>
          <p:nvPr/>
        </p:nvGraphicFramePr>
        <p:xfrm>
          <a:off x="2209800" y="2717800"/>
          <a:ext cx="1917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5" imgW="1917700" imgH="965200" progId="Equation.3">
                  <p:embed/>
                </p:oleObj>
              </mc:Choice>
              <mc:Fallback>
                <p:oleObj name="" r:id="rId15" imgW="1917700" imgH="9652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9800" y="2717800"/>
                        <a:ext cx="1917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26633"/>
          <p:cNvGraphicFramePr>
            <a:graphicFrameLocks noChangeAspect="1"/>
          </p:cNvGraphicFramePr>
          <p:nvPr/>
        </p:nvGraphicFramePr>
        <p:xfrm>
          <a:off x="4191000" y="2755900"/>
          <a:ext cx="151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7" imgW="1511300" imgH="889000" progId="Equation.3">
                  <p:embed/>
                </p:oleObj>
              </mc:Choice>
              <mc:Fallback>
                <p:oleObj name="" r:id="rId17" imgW="1511300" imgH="8890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91000" y="2755900"/>
                        <a:ext cx="1511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对象 26634"/>
          <p:cNvGraphicFramePr>
            <a:graphicFrameLocks noChangeAspect="1"/>
          </p:cNvGraphicFramePr>
          <p:nvPr/>
        </p:nvGraphicFramePr>
        <p:xfrm>
          <a:off x="5791200" y="300355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9" imgW="1016635" imgH="393700" progId="Equation.3">
                  <p:embed/>
                </p:oleObj>
              </mc:Choice>
              <mc:Fallback>
                <p:oleObj name="" r:id="rId19" imgW="1016635" imgH="3937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91200" y="3003550"/>
                        <a:ext cx="1016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对象 26635"/>
          <p:cNvGraphicFramePr>
            <a:graphicFrameLocks noChangeAspect="1"/>
          </p:cNvGraphicFramePr>
          <p:nvPr/>
        </p:nvGraphicFramePr>
        <p:xfrm>
          <a:off x="1905000" y="3962400"/>
          <a:ext cx="1866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21" imgW="1866900" imgH="1346200" progId="Equation.3">
                  <p:embed/>
                </p:oleObj>
              </mc:Choice>
              <mc:Fallback>
                <p:oleObj name="" r:id="rId21" imgW="1866900" imgH="13462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05000" y="3962400"/>
                        <a:ext cx="18669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Freeform 13"/>
          <p:cNvSpPr/>
          <p:nvPr/>
        </p:nvSpPr>
        <p:spPr>
          <a:xfrm>
            <a:off x="3886200" y="4419600"/>
            <a:ext cx="4300538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2709" h="5">
                <a:moveTo>
                  <a:pt x="0" y="0"/>
                </a:moveTo>
                <a:lnTo>
                  <a:pt x="2709" y="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6638" name="对象 26637"/>
          <p:cNvGraphicFramePr>
            <a:graphicFrameLocks noChangeAspect="1"/>
          </p:cNvGraphicFramePr>
          <p:nvPr/>
        </p:nvGraphicFramePr>
        <p:xfrm>
          <a:off x="5029200" y="44958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23" imgW="876300" imgH="393700" progId="Equation.3">
                  <p:embed/>
                </p:oleObj>
              </mc:Choice>
              <mc:Fallback>
                <p:oleObj name="" r:id="rId23" imgW="876300" imgH="3937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29200" y="4495800"/>
                        <a:ext cx="876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6638"/>
          <p:cNvGraphicFramePr>
            <a:graphicFrameLocks noChangeAspect="1"/>
          </p:cNvGraphicFramePr>
          <p:nvPr/>
        </p:nvGraphicFramePr>
        <p:xfrm>
          <a:off x="3886200" y="3733800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25" imgW="1168400" imgH="444500" progId="Equation.3">
                  <p:embed/>
                </p:oleObj>
              </mc:Choice>
              <mc:Fallback>
                <p:oleObj name="" r:id="rId25" imgW="1168400" imgH="4445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86200" y="3733800"/>
                        <a:ext cx="1168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26639"/>
          <p:cNvGraphicFramePr>
            <a:graphicFrameLocks noChangeAspect="1"/>
          </p:cNvGraphicFramePr>
          <p:nvPr/>
        </p:nvGraphicFramePr>
        <p:xfrm>
          <a:off x="5010150" y="3505200"/>
          <a:ext cx="207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27" imgW="2070100" imgH="889000" progId="Equation.3">
                  <p:embed/>
                </p:oleObj>
              </mc:Choice>
              <mc:Fallback>
                <p:oleObj name="" r:id="rId27" imgW="2070100" imgH="8890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10150" y="3505200"/>
                        <a:ext cx="2070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对象 26640"/>
          <p:cNvGraphicFramePr>
            <a:graphicFrameLocks noChangeAspect="1"/>
          </p:cNvGraphicFramePr>
          <p:nvPr/>
        </p:nvGraphicFramePr>
        <p:xfrm>
          <a:off x="7162800" y="381000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29" imgW="1016635" imgH="393700" progId="Equation.3">
                  <p:embed/>
                </p:oleObj>
              </mc:Choice>
              <mc:Fallback>
                <p:oleObj name="" r:id="rId29" imgW="1016635" imgH="3937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62800" y="3810000"/>
                        <a:ext cx="1016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对象 26641"/>
          <p:cNvGraphicFramePr>
            <a:graphicFrameLocks noChangeAspect="1"/>
          </p:cNvGraphicFramePr>
          <p:nvPr/>
        </p:nvGraphicFramePr>
        <p:xfrm>
          <a:off x="8305800" y="42672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30" imgW="495300" imgH="317500" progId="Equation.3">
                  <p:embed/>
                </p:oleObj>
              </mc:Choice>
              <mc:Fallback>
                <p:oleObj name="" r:id="rId30" imgW="495300" imgH="3175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305800" y="42672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对象 26642"/>
          <p:cNvGraphicFramePr>
            <a:graphicFrameLocks noChangeAspect="1"/>
          </p:cNvGraphicFramePr>
          <p:nvPr/>
        </p:nvGraphicFramePr>
        <p:xfrm>
          <a:off x="990600" y="5638800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32" imgW="1777365" imgH="393700" progId="Equation.3">
                  <p:embed/>
                </p:oleObj>
              </mc:Choice>
              <mc:Fallback>
                <p:oleObj name="" r:id="rId32" imgW="1777365" imgH="3937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90600" y="5638800"/>
                        <a:ext cx="1778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对象 26643"/>
          <p:cNvGraphicFramePr>
            <a:graphicFrameLocks noChangeAspect="1"/>
          </p:cNvGraphicFramePr>
          <p:nvPr/>
        </p:nvGraphicFramePr>
        <p:xfrm>
          <a:off x="3200400" y="5410200"/>
          <a:ext cx="198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34" imgW="1981200" imgH="838200" progId="Equation.3">
                  <p:embed/>
                </p:oleObj>
              </mc:Choice>
              <mc:Fallback>
                <p:oleObj name="" r:id="rId34" imgW="1981200" imgH="8382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200400" y="5410200"/>
                        <a:ext cx="1981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对象 26644"/>
          <p:cNvGraphicFramePr>
            <a:graphicFrameLocks noChangeAspect="1"/>
          </p:cNvGraphicFramePr>
          <p:nvPr/>
        </p:nvGraphicFramePr>
        <p:xfrm>
          <a:off x="5257800" y="5410200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36" imgW="1296035" imgH="838835" progId="Equation.3">
                  <p:embed/>
                </p:oleObj>
              </mc:Choice>
              <mc:Fallback>
                <p:oleObj name="" r:id="rId36" imgW="1296035" imgH="838835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257800" y="5410200"/>
                        <a:ext cx="1295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7650" name="对象 27649"/>
          <p:cNvGraphicFramePr>
            <a:graphicFrameLocks noChangeAspect="1"/>
          </p:cNvGraphicFramePr>
          <p:nvPr/>
        </p:nvGraphicFramePr>
        <p:xfrm>
          <a:off x="990600" y="723900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1" imgW="711200" imgH="381000" progId="Equation.3">
                  <p:embed/>
                </p:oleObj>
              </mc:Choice>
              <mc:Fallback>
                <p:oleObj name="" r:id="rId1" imgW="711200" imgH="3810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723900"/>
                        <a:ext cx="711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27650"/>
          <p:cNvGraphicFramePr>
            <a:graphicFrameLocks noChangeAspect="1"/>
          </p:cNvGraphicFramePr>
          <p:nvPr/>
        </p:nvGraphicFramePr>
        <p:xfrm>
          <a:off x="2057400" y="730250"/>
          <a:ext cx="1041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3" imgW="1042035" imgH="368300" progId="Equation.3">
                  <p:embed/>
                </p:oleObj>
              </mc:Choice>
              <mc:Fallback>
                <p:oleObj name="" r:id="rId3" imgW="1042035" imgH="3683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730250"/>
                        <a:ext cx="1041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对象 27651"/>
          <p:cNvGraphicFramePr>
            <a:graphicFrameLocks noChangeAspect="1"/>
          </p:cNvGraphicFramePr>
          <p:nvPr/>
        </p:nvGraphicFramePr>
        <p:xfrm>
          <a:off x="3276600" y="711200"/>
          <a:ext cx="311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5" imgW="3111500" imgH="406400" progId="Equation.3">
                  <p:embed/>
                </p:oleObj>
              </mc:Choice>
              <mc:Fallback>
                <p:oleObj name="" r:id="rId5" imgW="3111500" imgH="4064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711200"/>
                        <a:ext cx="3111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27652"/>
          <p:cNvGraphicFramePr>
            <a:graphicFrameLocks noChangeAspect="1"/>
          </p:cNvGraphicFramePr>
          <p:nvPr/>
        </p:nvGraphicFramePr>
        <p:xfrm>
          <a:off x="2895600" y="1447800"/>
          <a:ext cx="543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5435600" imgH="469900" progId="Equation.3">
                  <p:embed/>
                </p:oleObj>
              </mc:Choice>
              <mc:Fallback>
                <p:oleObj name="" r:id="rId7" imgW="5435600" imgH="4699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1447800"/>
                        <a:ext cx="5435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27653"/>
          <p:cNvGraphicFramePr>
            <a:graphicFrameLocks noChangeAspect="1"/>
          </p:cNvGraphicFramePr>
          <p:nvPr/>
        </p:nvGraphicFramePr>
        <p:xfrm>
          <a:off x="1676400" y="2057400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9" imgW="2146300" imgH="469900" progId="Equation.3">
                  <p:embed/>
                </p:oleObj>
              </mc:Choice>
              <mc:Fallback>
                <p:oleObj name="" r:id="rId9" imgW="2146300" imgH="4699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2057400"/>
                        <a:ext cx="2146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27654"/>
          <p:cNvGraphicFramePr>
            <a:graphicFrameLocks noChangeAspect="1"/>
          </p:cNvGraphicFramePr>
          <p:nvPr/>
        </p:nvGraphicFramePr>
        <p:xfrm>
          <a:off x="990600" y="2133600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11" imgW="381000" imgH="355600" progId="Equation.3">
                  <p:embed/>
                </p:oleObj>
              </mc:Choice>
              <mc:Fallback>
                <p:oleObj name="" r:id="rId11" imgW="381000" imgH="3556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2133600"/>
                        <a:ext cx="3810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27655"/>
          <p:cNvGraphicFramePr>
            <a:graphicFrameLocks noChangeAspect="1"/>
          </p:cNvGraphicFramePr>
          <p:nvPr/>
        </p:nvGraphicFramePr>
        <p:xfrm>
          <a:off x="1676400" y="2819400"/>
          <a:ext cx="713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3" imgW="7137400" imgH="444500" progId="Equation.3">
                  <p:embed/>
                </p:oleObj>
              </mc:Choice>
              <mc:Fallback>
                <p:oleObj name="" r:id="rId13" imgW="7137400" imgH="4445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2819400"/>
                        <a:ext cx="7137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对象 27656"/>
          <p:cNvGraphicFramePr>
            <a:graphicFrameLocks noChangeAspect="1"/>
          </p:cNvGraphicFramePr>
          <p:nvPr/>
        </p:nvGraphicFramePr>
        <p:xfrm>
          <a:off x="990600" y="3657600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15" imgW="4191000" imgH="431800" progId="Equation.3">
                  <p:embed/>
                </p:oleObj>
              </mc:Choice>
              <mc:Fallback>
                <p:oleObj name="" r:id="rId15" imgW="4191000" imgH="4318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0600" y="3657600"/>
                        <a:ext cx="4191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对象 27657"/>
          <p:cNvGraphicFramePr>
            <a:graphicFrameLocks noChangeAspect="1"/>
          </p:cNvGraphicFramePr>
          <p:nvPr/>
        </p:nvGraphicFramePr>
        <p:xfrm>
          <a:off x="2667000" y="4572000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7" imgW="1790700" imgH="393700" progId="Equation.3">
                  <p:embed/>
                </p:oleObj>
              </mc:Choice>
              <mc:Fallback>
                <p:oleObj name="" r:id="rId17" imgW="1790700" imgH="3937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67000" y="4572000"/>
                        <a:ext cx="1790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对象 27658"/>
          <p:cNvGraphicFramePr>
            <a:graphicFrameLocks noChangeAspect="1"/>
          </p:cNvGraphicFramePr>
          <p:nvPr/>
        </p:nvGraphicFramePr>
        <p:xfrm>
          <a:off x="4495800" y="4572000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9" imgW="2094865" imgH="406400" progId="Equation.3">
                  <p:embed/>
                </p:oleObj>
              </mc:Choice>
              <mc:Fallback>
                <p:oleObj name="" r:id="rId19" imgW="2094865" imgH="4064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95800" y="4572000"/>
                        <a:ext cx="2095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对象 27659"/>
          <p:cNvGraphicFramePr>
            <a:graphicFrameLocks noChangeAspect="1"/>
          </p:cNvGraphicFramePr>
          <p:nvPr/>
        </p:nvGraphicFramePr>
        <p:xfrm>
          <a:off x="990600" y="5181600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21" imgW="1778000" imgH="419100" progId="Equation.3">
                  <p:embed/>
                </p:oleObj>
              </mc:Choice>
              <mc:Fallback>
                <p:oleObj name="" r:id="rId21" imgW="1778000" imgH="4191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90600" y="5181600"/>
                        <a:ext cx="1778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对象 27660"/>
          <p:cNvGraphicFramePr>
            <a:graphicFrameLocks noChangeAspect="1"/>
          </p:cNvGraphicFramePr>
          <p:nvPr/>
        </p:nvGraphicFramePr>
        <p:xfrm>
          <a:off x="2743200" y="5181600"/>
          <a:ext cx="184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3" imgW="1841500" imgH="469900" progId="Equation.3">
                  <p:embed/>
                </p:oleObj>
              </mc:Choice>
              <mc:Fallback>
                <p:oleObj name="" r:id="rId23" imgW="1841500" imgH="4699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43200" y="5181600"/>
                        <a:ext cx="1841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对象 27661"/>
          <p:cNvGraphicFramePr>
            <a:graphicFrameLocks noChangeAspect="1"/>
          </p:cNvGraphicFramePr>
          <p:nvPr/>
        </p:nvGraphicFramePr>
        <p:xfrm>
          <a:off x="5257800" y="5257800"/>
          <a:ext cx="181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25" imgW="1815465" imgH="406400" progId="Equation.3">
                  <p:embed/>
                </p:oleObj>
              </mc:Choice>
              <mc:Fallback>
                <p:oleObj name="" r:id="rId25" imgW="1815465" imgH="4064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257800" y="5257800"/>
                        <a:ext cx="1816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对象 27662"/>
          <p:cNvGraphicFramePr>
            <a:graphicFrameLocks noChangeAspect="1"/>
          </p:cNvGraphicFramePr>
          <p:nvPr/>
        </p:nvGraphicFramePr>
        <p:xfrm>
          <a:off x="3505200" y="5791200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27" imgW="1066800" imgH="393700" progId="Equation.3">
                  <p:embed/>
                </p:oleObj>
              </mc:Choice>
              <mc:Fallback>
                <p:oleObj name="" r:id="rId27" imgW="1066800" imgH="3937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05200" y="5791200"/>
                        <a:ext cx="1066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对象 27663"/>
          <p:cNvGraphicFramePr>
            <a:graphicFrameLocks noChangeAspect="1"/>
          </p:cNvGraphicFramePr>
          <p:nvPr/>
        </p:nvGraphicFramePr>
        <p:xfrm>
          <a:off x="1371600" y="5791200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29" imgW="2082800" imgH="469900" progId="Equation.3">
                  <p:embed/>
                </p:oleObj>
              </mc:Choice>
              <mc:Fallback>
                <p:oleObj name="" r:id="rId29" imgW="2082800" imgH="4699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371600" y="5791200"/>
                        <a:ext cx="2082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对象 27664"/>
          <p:cNvGraphicFramePr>
            <a:graphicFrameLocks noChangeAspect="1"/>
          </p:cNvGraphicFramePr>
          <p:nvPr/>
        </p:nvGraphicFramePr>
        <p:xfrm>
          <a:off x="4648200" y="5791200"/>
          <a:ext cx="217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31" imgW="2171700" imgH="469900" progId="Equation.3">
                  <p:embed/>
                </p:oleObj>
              </mc:Choice>
              <mc:Fallback>
                <p:oleObj name="" r:id="rId31" imgW="2171700" imgH="4699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48200" y="5791200"/>
                        <a:ext cx="2171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8674" name="对象 28673"/>
          <p:cNvGraphicFramePr>
            <a:graphicFrameLocks noChangeAspect="1"/>
          </p:cNvGraphicFramePr>
          <p:nvPr/>
        </p:nvGraphicFramePr>
        <p:xfrm>
          <a:off x="996950" y="723900"/>
          <a:ext cx="69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1" imgW="698500" imgH="381000" progId="Equation.3">
                  <p:embed/>
                </p:oleObj>
              </mc:Choice>
              <mc:Fallback>
                <p:oleObj name="" r:id="rId1" imgW="698500" imgH="3810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6950" y="723900"/>
                        <a:ext cx="698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28674"/>
          <p:cNvGraphicFramePr>
            <a:graphicFrameLocks noChangeAspect="1"/>
          </p:cNvGraphicFramePr>
          <p:nvPr/>
        </p:nvGraphicFramePr>
        <p:xfrm>
          <a:off x="2057400" y="730250"/>
          <a:ext cx="1041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3" imgW="1042035" imgH="368300" progId="Equation.3">
                  <p:embed/>
                </p:oleObj>
              </mc:Choice>
              <mc:Fallback>
                <p:oleObj name="" r:id="rId3" imgW="1042035" imgH="3683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730250"/>
                        <a:ext cx="1041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28675"/>
          <p:cNvGraphicFramePr>
            <a:graphicFrameLocks noChangeAspect="1"/>
          </p:cNvGraphicFramePr>
          <p:nvPr/>
        </p:nvGraphicFramePr>
        <p:xfrm>
          <a:off x="3124200" y="704850"/>
          <a:ext cx="285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2857500" imgH="419100" progId="Equation.3">
                  <p:embed/>
                </p:oleObj>
              </mc:Choice>
              <mc:Fallback>
                <p:oleObj name="" r:id="rId5" imgW="2857500" imgH="4191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704850"/>
                        <a:ext cx="2857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28676"/>
          <p:cNvGraphicFramePr>
            <a:graphicFrameLocks noChangeAspect="1"/>
          </p:cNvGraphicFramePr>
          <p:nvPr/>
        </p:nvGraphicFramePr>
        <p:xfrm>
          <a:off x="990600" y="1651000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7" imgW="381000" imgH="355600" progId="Equation.3">
                  <p:embed/>
                </p:oleObj>
              </mc:Choice>
              <mc:Fallback>
                <p:oleObj name="" r:id="rId7" imgW="381000" imgH="3556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651000"/>
                        <a:ext cx="3810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8677"/>
          <p:cNvGraphicFramePr>
            <a:graphicFrameLocks noChangeAspect="1"/>
          </p:cNvGraphicFramePr>
          <p:nvPr/>
        </p:nvGraphicFramePr>
        <p:xfrm>
          <a:off x="1676400" y="1600200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9" imgW="1968500" imgH="469900" progId="Equation.3">
                  <p:embed/>
                </p:oleObj>
              </mc:Choice>
              <mc:Fallback>
                <p:oleObj name="" r:id="rId9" imgW="1968500" imgH="4699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1600200"/>
                        <a:ext cx="1968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678"/>
          <p:cNvGraphicFramePr>
            <a:graphicFrameLocks noChangeAspect="1"/>
          </p:cNvGraphicFramePr>
          <p:nvPr/>
        </p:nvGraphicFramePr>
        <p:xfrm>
          <a:off x="1676400" y="2362200"/>
          <a:ext cx="713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11" imgW="7137400" imgH="444500" progId="Equation.3">
                  <p:embed/>
                </p:oleObj>
              </mc:Choice>
              <mc:Fallback>
                <p:oleObj name="" r:id="rId11" imgW="7137400" imgH="4445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2362200"/>
                        <a:ext cx="7137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679"/>
          <p:cNvGraphicFramePr>
            <a:graphicFrameLocks noChangeAspect="1"/>
          </p:cNvGraphicFramePr>
          <p:nvPr/>
        </p:nvGraphicFramePr>
        <p:xfrm>
          <a:off x="990600" y="3200400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13" imgW="4191000" imgH="431800" progId="Equation.3">
                  <p:embed/>
                </p:oleObj>
              </mc:Choice>
              <mc:Fallback>
                <p:oleObj name="" r:id="rId13" imgW="4191000" imgH="4318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3200400"/>
                        <a:ext cx="4191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680"/>
          <p:cNvGraphicFramePr>
            <a:graphicFrameLocks noChangeAspect="1"/>
          </p:cNvGraphicFramePr>
          <p:nvPr/>
        </p:nvGraphicFramePr>
        <p:xfrm>
          <a:off x="2514600" y="3962400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15" imgW="1790700" imgH="393700" progId="Equation.3">
                  <p:embed/>
                </p:oleObj>
              </mc:Choice>
              <mc:Fallback>
                <p:oleObj name="" r:id="rId15" imgW="1790700" imgH="3937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1790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28681"/>
          <p:cNvGraphicFramePr>
            <a:graphicFrameLocks noChangeAspect="1"/>
          </p:cNvGraphicFramePr>
          <p:nvPr/>
        </p:nvGraphicFramePr>
        <p:xfrm>
          <a:off x="4419600" y="3962400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17" imgW="2094865" imgH="406400" progId="Equation.3">
                  <p:embed/>
                </p:oleObj>
              </mc:Choice>
              <mc:Fallback>
                <p:oleObj name="" r:id="rId17" imgW="2094865" imgH="4064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19600" y="3962400"/>
                        <a:ext cx="2095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对象 28682"/>
          <p:cNvGraphicFramePr>
            <a:graphicFrameLocks noChangeAspect="1"/>
          </p:cNvGraphicFramePr>
          <p:nvPr/>
        </p:nvGraphicFramePr>
        <p:xfrm>
          <a:off x="990600" y="47244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9" imgW="1384935" imgH="419100" progId="Equation.3">
                  <p:embed/>
                </p:oleObj>
              </mc:Choice>
              <mc:Fallback>
                <p:oleObj name="" r:id="rId19" imgW="1384935" imgH="4191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0600" y="4724400"/>
                        <a:ext cx="1384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对象 28683"/>
          <p:cNvGraphicFramePr>
            <a:graphicFrameLocks noChangeAspect="1"/>
          </p:cNvGraphicFramePr>
          <p:nvPr/>
        </p:nvGraphicFramePr>
        <p:xfrm>
          <a:off x="2514600" y="47244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21" imgW="1625600" imgH="469900" progId="Equation.3">
                  <p:embed/>
                </p:oleObj>
              </mc:Choice>
              <mc:Fallback>
                <p:oleObj name="" r:id="rId21" imgW="1625600" imgH="4699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14600" y="4724400"/>
                        <a:ext cx="1625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Line 13"/>
          <p:cNvSpPr/>
          <p:nvPr/>
        </p:nvSpPr>
        <p:spPr>
          <a:xfrm>
            <a:off x="3733800" y="3581400"/>
            <a:ext cx="533400" cy="12192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8686" name="对象 28685"/>
          <p:cNvGraphicFramePr>
            <a:graphicFrameLocks noChangeAspect="1"/>
          </p:cNvGraphicFramePr>
          <p:nvPr/>
        </p:nvGraphicFramePr>
        <p:xfrm>
          <a:off x="4191000" y="4800600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23" imgW="1435735" imgH="393700" progId="Equation.3">
                  <p:embed/>
                </p:oleObj>
              </mc:Choice>
              <mc:Fallback>
                <p:oleObj name="" r:id="rId23" imgW="1435735" imgH="3937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91000" y="4800600"/>
                        <a:ext cx="1435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对象 28686"/>
          <p:cNvGraphicFramePr>
            <a:graphicFrameLocks noChangeAspect="1"/>
          </p:cNvGraphicFramePr>
          <p:nvPr/>
        </p:nvGraphicFramePr>
        <p:xfrm>
          <a:off x="2667000" y="5486400"/>
          <a:ext cx="200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25" imgW="2006600" imgH="419100" progId="Equation.3">
                  <p:embed/>
                </p:oleObj>
              </mc:Choice>
              <mc:Fallback>
                <p:oleObj name="" r:id="rId25" imgW="2006600" imgH="4191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67000" y="5486400"/>
                        <a:ext cx="2006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占位符 29697"/>
          <p:cNvSpPr>
            <a:spLocks noGrp="1"/>
          </p:cNvSpPr>
          <p:nvPr>
            <p:ph type="body" idx="1"/>
          </p:nvPr>
        </p:nvSpPr>
        <p:spPr>
          <a:xfrm>
            <a:off x="685800" y="404813"/>
            <a:ext cx="7772400" cy="5691187"/>
          </a:xfrm>
          <a:ln/>
        </p:spPr>
        <p:txBody>
          <a:bodyPr/>
          <a:p>
            <a:r>
              <a:rPr lang="zh-CN" altLang="en-US"/>
              <a:t>补充作业：（</a:t>
            </a:r>
            <a:r>
              <a:rPr lang="zh-CN" altLang="en-US"/>
              <a:t>请抄题）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设</a:t>
            </a:r>
            <a:r>
              <a:rPr lang="en-US" altLang="zh-CN" i="1"/>
              <a:t>f(x) </a:t>
            </a:r>
            <a:r>
              <a:rPr lang="zh-CN" altLang="en-US"/>
              <a:t>在</a:t>
            </a:r>
            <a:r>
              <a:rPr lang="en-US" altLang="zh-CN"/>
              <a:t>[a,b]</a:t>
            </a:r>
            <a:r>
              <a:rPr lang="zh-CN" altLang="en-US"/>
              <a:t>区间上连续，在（</a:t>
            </a:r>
            <a:r>
              <a:rPr lang="en-US" altLang="zh-CN"/>
              <a:t>a,b</a:t>
            </a:r>
            <a:r>
              <a:rPr lang="zh-CN" altLang="en-US"/>
              <a:t>）内可导。证明：在（</a:t>
            </a:r>
            <a:r>
              <a:rPr lang="en-US" altLang="zh-CN"/>
              <a:t>a,b</a:t>
            </a:r>
            <a:r>
              <a:rPr lang="zh-CN" altLang="en-US"/>
              <a:t>）内</a:t>
            </a:r>
            <a:r>
              <a:rPr lang="zh-CN" altLang="en-US"/>
              <a:t>至少存在一点</a:t>
            </a:r>
            <a:endParaRPr lang="zh-CN" altLang="en-US"/>
          </a:p>
          <a:p>
            <a:r>
              <a:rPr lang="zh-CN" altLang="en-US" b="1"/>
              <a:t>使得：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设</a:t>
            </a:r>
            <a:r>
              <a:rPr lang="en-US" altLang="zh-CN" i="1"/>
              <a:t>f(x) </a:t>
            </a:r>
            <a:r>
              <a:rPr lang="zh-CN" altLang="en-US" b="1"/>
              <a:t>在</a:t>
            </a:r>
            <a:r>
              <a:rPr lang="en-US" altLang="zh-CN" b="1"/>
              <a:t>[a,b]</a:t>
            </a:r>
            <a:r>
              <a:rPr lang="zh-CN" altLang="en-US" b="1"/>
              <a:t>区间上连续，在（</a:t>
            </a:r>
            <a:r>
              <a:rPr lang="en-US" altLang="zh-CN" b="1"/>
              <a:t>a,b</a:t>
            </a:r>
            <a:r>
              <a:rPr lang="zh-CN" altLang="en-US" b="1"/>
              <a:t>）内可导</a:t>
            </a:r>
            <a:r>
              <a:rPr lang="en-US" altLang="zh-CN" b="1"/>
              <a:t>,0&lt;a&lt;b,  </a:t>
            </a:r>
            <a:r>
              <a:rPr lang="zh-CN" altLang="en-US" b="1"/>
              <a:t>证明：存在                  ，</a:t>
            </a:r>
            <a:r>
              <a:rPr lang="zh-CN" altLang="en-US" b="1"/>
              <a:t>使得：</a:t>
            </a:r>
            <a:endParaRPr lang="zh-CN" altLang="en-US" b="1"/>
          </a:p>
        </p:txBody>
      </p:sp>
      <p:graphicFrame>
        <p:nvGraphicFramePr>
          <p:cNvPr id="29699" name="对象 29698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915035" imgH="215900" progId="Equation.3">
                  <p:embed/>
                </p:oleObj>
              </mc:Choice>
              <mc:Fallback>
                <p:oleObj name="" r:id="rId1" imgW="915035" imgH="2159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29699"/>
          <p:cNvGraphicFramePr>
            <a:graphicFrameLocks noChangeAspect="1"/>
          </p:cNvGraphicFramePr>
          <p:nvPr/>
        </p:nvGraphicFramePr>
        <p:xfrm>
          <a:off x="8101013" y="1557338"/>
          <a:ext cx="3571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3" imgW="127000" imgH="203200" progId="Equation.3">
                  <p:embed/>
                </p:oleObj>
              </mc:Choice>
              <mc:Fallback>
                <p:oleObj name="" r:id="rId3" imgW="127000" imgH="2032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1013" y="1557338"/>
                        <a:ext cx="357187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29700"/>
          <p:cNvGraphicFramePr>
            <a:graphicFrameLocks noChangeAspect="1"/>
          </p:cNvGraphicFramePr>
          <p:nvPr/>
        </p:nvGraphicFramePr>
        <p:xfrm>
          <a:off x="2430463" y="2128838"/>
          <a:ext cx="46624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5" imgW="1841500" imgH="393700" progId="Equation.3">
                  <p:embed/>
                </p:oleObj>
              </mc:Choice>
              <mc:Fallback>
                <p:oleObj name="" r:id="rId5" imgW="1841500" imgH="3937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0463" y="2128838"/>
                        <a:ext cx="4662487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9701"/>
          <p:cNvGraphicFramePr>
            <a:graphicFrameLocks noChangeAspect="1"/>
          </p:cNvGraphicFramePr>
          <p:nvPr/>
        </p:nvGraphicFramePr>
        <p:xfrm>
          <a:off x="5508625" y="4365625"/>
          <a:ext cx="1727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7" imgW="596900" imgH="203200" progId="Equation.3">
                  <p:embed/>
                </p:oleObj>
              </mc:Choice>
              <mc:Fallback>
                <p:oleObj name="" r:id="rId7" imgW="596900" imgH="2032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8625" y="4365625"/>
                        <a:ext cx="17272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29702"/>
          <p:cNvGraphicFramePr>
            <a:graphicFrameLocks noChangeAspect="1"/>
          </p:cNvGraphicFramePr>
          <p:nvPr/>
        </p:nvGraphicFramePr>
        <p:xfrm>
          <a:off x="2430463" y="5302250"/>
          <a:ext cx="46624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9" imgW="2145665" imgH="419100" progId="Equation.3">
                  <p:embed/>
                </p:oleObj>
              </mc:Choice>
              <mc:Fallback>
                <p:oleObj name="" r:id="rId9" imgW="2145665" imgH="4191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0463" y="5302250"/>
                        <a:ext cx="4662487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122" name="对象 5121"/>
          <p:cNvGraphicFramePr>
            <a:graphicFrameLocks noChangeAspect="1"/>
          </p:cNvGraphicFramePr>
          <p:nvPr/>
        </p:nvGraphicFramePr>
        <p:xfrm>
          <a:off x="685800" y="1066800"/>
          <a:ext cx="2209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1435735" imgH="381000" progId="Equation.3">
                  <p:embed/>
                </p:oleObj>
              </mc:Choice>
              <mc:Fallback>
                <p:oleObj name="" r:id="rId1" imgW="1435735" imgH="3810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066800"/>
                        <a:ext cx="22098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对象 5122"/>
          <p:cNvGraphicFramePr>
            <a:graphicFrameLocks noChangeAspect="1"/>
          </p:cNvGraphicFramePr>
          <p:nvPr/>
        </p:nvGraphicFramePr>
        <p:xfrm>
          <a:off x="1447800" y="175260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892300" imgH="431800" progId="Equation.3">
                  <p:embed/>
                </p:oleObj>
              </mc:Choice>
              <mc:Fallback>
                <p:oleObj name="" r:id="rId3" imgW="1892300" imgH="431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752600"/>
                        <a:ext cx="1892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5123"/>
          <p:cNvGraphicFramePr>
            <a:graphicFrameLocks noChangeAspect="1"/>
          </p:cNvGraphicFramePr>
          <p:nvPr/>
        </p:nvGraphicFramePr>
        <p:xfrm>
          <a:off x="1447800" y="23622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2603500" imgH="393700" progId="Equation.3">
                  <p:embed/>
                </p:oleObj>
              </mc:Choice>
              <mc:Fallback>
                <p:oleObj name="" r:id="rId5" imgW="2603500" imgH="3937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362200"/>
                        <a:ext cx="2603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5124"/>
          <p:cNvGraphicFramePr>
            <a:graphicFrameLocks noChangeAspect="1"/>
          </p:cNvGraphicFramePr>
          <p:nvPr/>
        </p:nvGraphicFramePr>
        <p:xfrm>
          <a:off x="1447800" y="3048000"/>
          <a:ext cx="269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2692400" imgH="393700" progId="Equation.3">
                  <p:embed/>
                </p:oleObj>
              </mc:Choice>
              <mc:Fallback>
                <p:oleObj name="" r:id="rId7" imgW="2692400" imgH="393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3048000"/>
                        <a:ext cx="2692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5125"/>
          <p:cNvGraphicFramePr>
            <a:graphicFrameLocks noChangeAspect="1"/>
          </p:cNvGraphicFramePr>
          <p:nvPr/>
        </p:nvGraphicFramePr>
        <p:xfrm>
          <a:off x="1447800" y="3657600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2324100" imgH="393700" progId="Equation.3">
                  <p:embed/>
                </p:oleObj>
              </mc:Choice>
              <mc:Fallback>
                <p:oleObj name="" r:id="rId9" imgW="2324100" imgH="393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3657600"/>
                        <a:ext cx="2324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5126"/>
          <p:cNvGraphicFramePr>
            <a:graphicFrameLocks noChangeAspect="1"/>
          </p:cNvGraphicFramePr>
          <p:nvPr/>
        </p:nvGraphicFramePr>
        <p:xfrm>
          <a:off x="685800" y="4191000"/>
          <a:ext cx="342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3429000" imgH="431800" progId="Equation.3">
                  <p:embed/>
                </p:oleObj>
              </mc:Choice>
              <mc:Fallback>
                <p:oleObj name="" r:id="rId11" imgW="3429000" imgH="431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4191000"/>
                        <a:ext cx="342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5127"/>
          <p:cNvGraphicFramePr>
            <a:graphicFrameLocks noChangeAspect="1"/>
          </p:cNvGraphicFramePr>
          <p:nvPr/>
        </p:nvGraphicFramePr>
        <p:xfrm>
          <a:off x="685800" y="4724400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2336800" imgH="431800" progId="Equation.3">
                  <p:embed/>
                </p:oleObj>
              </mc:Choice>
              <mc:Fallback>
                <p:oleObj name="" r:id="rId13" imgW="2336800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800" y="4724400"/>
                        <a:ext cx="2336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Line 9"/>
          <p:cNvSpPr/>
          <p:nvPr/>
        </p:nvSpPr>
        <p:spPr>
          <a:xfrm>
            <a:off x="5029200" y="990600"/>
            <a:ext cx="16764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0" name="Line 10"/>
          <p:cNvSpPr/>
          <p:nvPr/>
        </p:nvSpPr>
        <p:spPr>
          <a:xfrm>
            <a:off x="6324600" y="3581400"/>
            <a:ext cx="16002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131" name="Group 11"/>
          <p:cNvGrpSpPr/>
          <p:nvPr/>
        </p:nvGrpSpPr>
        <p:grpSpPr>
          <a:xfrm>
            <a:off x="3886200" y="685800"/>
            <a:ext cx="5054600" cy="4648200"/>
            <a:chOff x="0" y="0"/>
            <a:chExt cx="3184" cy="2928"/>
          </a:xfrm>
        </p:grpSpPr>
        <p:sp>
          <p:nvSpPr>
            <p:cNvPr id="5132" name="Line 12"/>
            <p:cNvSpPr/>
            <p:nvPr/>
          </p:nvSpPr>
          <p:spPr>
            <a:xfrm>
              <a:off x="336" y="2112"/>
              <a:ext cx="27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5133" name="Line 13"/>
            <p:cNvSpPr/>
            <p:nvPr/>
          </p:nvSpPr>
          <p:spPr>
            <a:xfrm flipV="1">
              <a:off x="528" y="48"/>
              <a:ext cx="0" cy="28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5134" name="Line 14"/>
            <p:cNvSpPr/>
            <p:nvPr/>
          </p:nvSpPr>
          <p:spPr>
            <a:xfrm>
              <a:off x="192" y="960"/>
              <a:ext cx="28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135" name="Freeform 15"/>
            <p:cNvSpPr/>
            <p:nvPr/>
          </p:nvSpPr>
          <p:spPr>
            <a:xfrm>
              <a:off x="912" y="76"/>
              <a:ext cx="1920" cy="1848"/>
            </a:xfrm>
            <a:custGeom>
              <a:avLst/>
              <a:gdLst/>
              <a:ahLst/>
              <a:cxnLst>
                <a:cxn ang="0">
                  <a:pos x="0" y="884"/>
                </a:cxn>
                <a:cxn ang="0">
                  <a:pos x="348" y="140"/>
                </a:cxn>
                <a:cxn ang="0">
                  <a:pos x="1056" y="1724"/>
                </a:cxn>
                <a:cxn ang="0">
                  <a:pos x="1920" y="884"/>
                </a:cxn>
              </a:cxnLst>
              <a:pathLst>
                <a:path w="1920" h="1848">
                  <a:moveTo>
                    <a:pt x="0" y="884"/>
                  </a:moveTo>
                  <a:cubicBezTo>
                    <a:pt x="58" y="760"/>
                    <a:pt x="172" y="0"/>
                    <a:pt x="348" y="140"/>
                  </a:cubicBezTo>
                  <a:cubicBezTo>
                    <a:pt x="524" y="280"/>
                    <a:pt x="794" y="1600"/>
                    <a:pt x="1056" y="1724"/>
                  </a:cubicBezTo>
                  <a:cubicBezTo>
                    <a:pt x="1318" y="1848"/>
                    <a:pt x="1740" y="1059"/>
                    <a:pt x="1920" y="88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bevel/>
              <a:headEnd type="oval" w="med" len="med"/>
              <a:tailEnd type="oval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6" name="Line 16"/>
            <p:cNvSpPr/>
            <p:nvPr/>
          </p:nvSpPr>
          <p:spPr>
            <a:xfrm>
              <a:off x="912" y="960"/>
              <a:ext cx="0" cy="11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137" name="Line 17"/>
            <p:cNvSpPr/>
            <p:nvPr/>
          </p:nvSpPr>
          <p:spPr>
            <a:xfrm>
              <a:off x="2832" y="960"/>
              <a:ext cx="0" cy="11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aphicFrame>
          <p:nvGraphicFramePr>
            <p:cNvPr id="5138" name="对象 5137"/>
            <p:cNvGraphicFramePr>
              <a:graphicFrameLocks noChangeAspect="1"/>
            </p:cNvGraphicFramePr>
            <p:nvPr/>
          </p:nvGraphicFramePr>
          <p:xfrm>
            <a:off x="1200" y="1248"/>
            <a:ext cx="8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5" imgW="1358900" imgH="393700" progId="Equation.3">
                    <p:embed/>
                  </p:oleObj>
                </mc:Choice>
                <mc:Fallback>
                  <p:oleObj name="" r:id="rId15" imgW="1358900" imgH="3937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00" y="1248"/>
                          <a:ext cx="85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对象 5138"/>
            <p:cNvGraphicFramePr>
              <a:graphicFrameLocks noChangeAspect="1"/>
            </p:cNvGraphicFramePr>
            <p:nvPr/>
          </p:nvGraphicFramePr>
          <p:xfrm>
            <a:off x="864" y="22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7" imgW="228600" imgH="241300" progId="Equation.3">
                    <p:embed/>
                  </p:oleObj>
                </mc:Choice>
                <mc:Fallback>
                  <p:oleObj name="" r:id="rId17" imgW="228600" imgH="2413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64" y="22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对象 5139"/>
            <p:cNvGraphicFramePr>
              <a:graphicFrameLocks noChangeAspect="1"/>
            </p:cNvGraphicFramePr>
            <p:nvPr/>
          </p:nvGraphicFramePr>
          <p:xfrm>
            <a:off x="2784" y="2208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9" imgW="215900" imgH="317500" progId="Equation.3">
                    <p:embed/>
                  </p:oleObj>
                </mc:Choice>
                <mc:Fallback>
                  <p:oleObj name="" r:id="rId19" imgW="215900" imgH="3175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784" y="2208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" name="对象 5140"/>
            <p:cNvGraphicFramePr>
              <a:graphicFrameLocks noChangeAspect="1"/>
            </p:cNvGraphicFramePr>
            <p:nvPr/>
          </p:nvGraphicFramePr>
          <p:xfrm>
            <a:off x="3024" y="192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21" imgW="254000" imgH="241300" progId="Equation.3">
                    <p:embed/>
                  </p:oleObj>
                </mc:Choice>
                <mc:Fallback>
                  <p:oleObj name="" r:id="rId21" imgW="254000" imgH="2413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024" y="192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对象 5141"/>
            <p:cNvGraphicFramePr>
              <a:graphicFrameLocks noChangeAspect="1"/>
            </p:cNvGraphicFramePr>
            <p:nvPr/>
          </p:nvGraphicFramePr>
          <p:xfrm>
            <a:off x="240" y="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3" imgW="254000" imgH="317500" progId="Equation.3">
                    <p:embed/>
                  </p:oleObj>
                </mc:Choice>
                <mc:Fallback>
                  <p:oleObj name="" r:id="rId23" imgW="254000" imgH="3175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0" y="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对象 5142"/>
            <p:cNvGraphicFramePr>
              <a:graphicFrameLocks noChangeAspect="1"/>
            </p:cNvGraphicFramePr>
            <p:nvPr/>
          </p:nvGraphicFramePr>
          <p:xfrm>
            <a:off x="336" y="216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5" imgW="203200" imgH="317500" progId="Equation.3">
                    <p:embed/>
                  </p:oleObj>
                </mc:Choice>
                <mc:Fallback>
                  <p:oleObj name="" r:id="rId25" imgW="203200" imgH="3175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36" y="216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对象 5143"/>
            <p:cNvGraphicFramePr>
              <a:graphicFrameLocks noChangeAspect="1"/>
            </p:cNvGraphicFramePr>
            <p:nvPr/>
          </p:nvGraphicFramePr>
          <p:xfrm>
            <a:off x="0" y="720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7" imgW="749300" imgH="393700" progId="Equation.3">
                    <p:embed/>
                  </p:oleObj>
                </mc:Choice>
                <mc:Fallback>
                  <p:oleObj name="" r:id="rId27" imgW="749300" imgH="3937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0" y="720"/>
                          <a:ext cx="47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45" name="Group 25"/>
          <p:cNvGrpSpPr/>
          <p:nvPr/>
        </p:nvGrpSpPr>
        <p:grpSpPr>
          <a:xfrm>
            <a:off x="5715000" y="990600"/>
            <a:ext cx="241300" cy="3429000"/>
            <a:chOff x="0" y="0"/>
            <a:chExt cx="152" cy="2160"/>
          </a:xfrm>
        </p:grpSpPr>
        <p:sp>
          <p:nvSpPr>
            <p:cNvPr id="5146" name="Freeform 26"/>
            <p:cNvSpPr/>
            <p:nvPr/>
          </p:nvSpPr>
          <p:spPr>
            <a:xfrm>
              <a:off x="65" y="0"/>
              <a:ext cx="1" cy="1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09"/>
                </a:cxn>
              </a:cxnLst>
              <a:pathLst>
                <a:path w="1" h="1909">
                  <a:moveTo>
                    <a:pt x="0" y="0"/>
                  </a:moveTo>
                  <a:lnTo>
                    <a:pt x="1" y="190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147" name="对象 5146"/>
            <p:cNvGraphicFramePr>
              <a:graphicFrameLocks noChangeAspect="1"/>
            </p:cNvGraphicFramePr>
            <p:nvPr/>
          </p:nvGraphicFramePr>
          <p:xfrm>
            <a:off x="0" y="1920"/>
            <a:ext cx="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9" imgW="266700" imgH="457200" progId="Equation.3">
                    <p:embed/>
                  </p:oleObj>
                </mc:Choice>
                <mc:Fallback>
                  <p:oleObj name="" r:id="rId29" imgW="266700" imgH="4572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1920"/>
                          <a:ext cx="15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48" name="Group 28"/>
          <p:cNvGrpSpPr/>
          <p:nvPr/>
        </p:nvGrpSpPr>
        <p:grpSpPr>
          <a:xfrm>
            <a:off x="190500" y="5334000"/>
            <a:ext cx="8458200" cy="946150"/>
            <a:chOff x="0" y="0"/>
            <a:chExt cx="5328" cy="596"/>
          </a:xfrm>
        </p:grpSpPr>
        <p:sp>
          <p:nvSpPr>
            <p:cNvPr id="5149" name="Text Box 29"/>
            <p:cNvSpPr txBox="1"/>
            <p:nvPr/>
          </p:nvSpPr>
          <p:spPr>
            <a:xfrm>
              <a:off x="0" y="0"/>
              <a:ext cx="5328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</a:rPr>
                <a:t>几何意义：</a:t>
              </a:r>
              <a:r>
                <a:rPr lang="zh-CN" altLang="en-US" sz="2800" b="1" dirty="0"/>
                <a:t>满足定理条件的曲线在</a:t>
              </a:r>
              <a:r>
                <a:rPr lang="en-US" altLang="zh-CN" sz="2800" b="1" dirty="0"/>
                <a:t>(a,b)</a:t>
              </a:r>
              <a:r>
                <a:rPr lang="zh-CN" altLang="en-US" sz="2800" b="1" dirty="0"/>
                <a:t>内存在与</a:t>
              </a:r>
              <a:r>
                <a:rPr lang="en-US" altLang="zh-CN" sz="2800" b="1" i="1" dirty="0"/>
                <a:t>x</a:t>
              </a:r>
              <a:r>
                <a:rPr lang="zh-CN" altLang="en-US" sz="2800" b="1" dirty="0"/>
                <a:t>轴平行的切线，               至少有一实根               </a:t>
              </a:r>
              <a:endParaRPr lang="zh-CN" altLang="en-US" sz="2800" b="1" dirty="0"/>
            </a:p>
          </p:txBody>
        </p:sp>
        <p:graphicFrame>
          <p:nvGraphicFramePr>
            <p:cNvPr id="5150" name="对象 5149"/>
            <p:cNvGraphicFramePr>
              <a:graphicFrameLocks noChangeAspect="1"/>
            </p:cNvGraphicFramePr>
            <p:nvPr/>
          </p:nvGraphicFramePr>
          <p:xfrm>
            <a:off x="1392" y="336"/>
            <a:ext cx="76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31" imgW="635000" imgH="203200" progId="Equation.DSMT4">
                    <p:embed/>
                  </p:oleObj>
                </mc:Choice>
                <mc:Fallback>
                  <p:oleObj name="" r:id="rId31" imgW="635000" imgH="2032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392" y="336"/>
                          <a:ext cx="768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146" name="对象 6145"/>
          <p:cNvGraphicFramePr>
            <a:graphicFrameLocks noChangeAspect="1"/>
          </p:cNvGraphicFramePr>
          <p:nvPr/>
        </p:nvGraphicFramePr>
        <p:xfrm>
          <a:off x="685800" y="1066800"/>
          <a:ext cx="2209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1435735" imgH="381000" progId="Equation.3">
                  <p:embed/>
                </p:oleObj>
              </mc:Choice>
              <mc:Fallback>
                <p:oleObj name="" r:id="rId1" imgW="1435735" imgH="381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066800"/>
                        <a:ext cx="22098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6146"/>
          <p:cNvGraphicFramePr>
            <a:graphicFrameLocks noChangeAspect="1"/>
          </p:cNvGraphicFramePr>
          <p:nvPr/>
        </p:nvGraphicFramePr>
        <p:xfrm>
          <a:off x="1447800" y="175260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892300" imgH="431800" progId="Equation.3">
                  <p:embed/>
                </p:oleObj>
              </mc:Choice>
              <mc:Fallback>
                <p:oleObj name="" r:id="rId3" imgW="1892300" imgH="431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752600"/>
                        <a:ext cx="1892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1447800" y="23622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2603500" imgH="393700" progId="Equation.3">
                  <p:embed/>
                </p:oleObj>
              </mc:Choice>
              <mc:Fallback>
                <p:oleObj name="" r:id="rId5" imgW="2603500" imgH="3937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362200"/>
                        <a:ext cx="2603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/>
          <p:cNvGraphicFramePr>
            <a:graphicFrameLocks noChangeAspect="1"/>
          </p:cNvGraphicFramePr>
          <p:nvPr/>
        </p:nvGraphicFramePr>
        <p:xfrm>
          <a:off x="1447800" y="3048000"/>
          <a:ext cx="269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2692400" imgH="393700" progId="Equation.3">
                  <p:embed/>
                </p:oleObj>
              </mc:Choice>
              <mc:Fallback>
                <p:oleObj name="" r:id="rId7" imgW="2692400" imgH="3937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3048000"/>
                        <a:ext cx="2692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6149"/>
          <p:cNvGraphicFramePr>
            <a:graphicFrameLocks noChangeAspect="1"/>
          </p:cNvGraphicFramePr>
          <p:nvPr/>
        </p:nvGraphicFramePr>
        <p:xfrm>
          <a:off x="1447800" y="3657600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2324100" imgH="393700" progId="Equation.3">
                  <p:embed/>
                </p:oleObj>
              </mc:Choice>
              <mc:Fallback>
                <p:oleObj name="" r:id="rId9" imgW="2324100" imgH="3937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3657600"/>
                        <a:ext cx="2324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6150"/>
          <p:cNvGraphicFramePr>
            <a:graphicFrameLocks noChangeAspect="1"/>
          </p:cNvGraphicFramePr>
          <p:nvPr/>
        </p:nvGraphicFramePr>
        <p:xfrm>
          <a:off x="685800" y="4191000"/>
          <a:ext cx="342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3429000" imgH="431800" progId="Equation.3">
                  <p:embed/>
                </p:oleObj>
              </mc:Choice>
              <mc:Fallback>
                <p:oleObj name="" r:id="rId11" imgW="3429000" imgH="431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4191000"/>
                        <a:ext cx="342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6151"/>
          <p:cNvGraphicFramePr>
            <a:graphicFrameLocks noChangeAspect="1"/>
          </p:cNvGraphicFramePr>
          <p:nvPr/>
        </p:nvGraphicFramePr>
        <p:xfrm>
          <a:off x="685800" y="4724400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3" imgW="2336800" imgH="431800" progId="Equation.3">
                  <p:embed/>
                </p:oleObj>
              </mc:Choice>
              <mc:Fallback>
                <p:oleObj name="" r:id="rId13" imgW="2336800" imgH="431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800" y="4724400"/>
                        <a:ext cx="2336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对象 6152"/>
          <p:cNvGraphicFramePr>
            <a:graphicFrameLocks noChangeAspect="1"/>
          </p:cNvGraphicFramePr>
          <p:nvPr/>
        </p:nvGraphicFramePr>
        <p:xfrm>
          <a:off x="5181600" y="1295400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508000" imgH="355600" progId="Equation.3">
                  <p:embed/>
                </p:oleObj>
              </mc:Choice>
              <mc:Fallback>
                <p:oleObj name="" r:id="rId15" imgW="508000" imgH="355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81600" y="1295400"/>
                        <a:ext cx="5080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对象 6153"/>
          <p:cNvGraphicFramePr>
            <a:graphicFrameLocks noChangeAspect="1"/>
          </p:cNvGraphicFramePr>
          <p:nvPr/>
        </p:nvGraphicFramePr>
        <p:xfrm>
          <a:off x="6019800" y="1295400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7" imgW="2489200" imgH="393700" progId="Equation.3">
                  <p:embed/>
                </p:oleObj>
              </mc:Choice>
              <mc:Fallback>
                <p:oleObj name="" r:id="rId17" imgW="2489200" imgH="393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19800" y="1295400"/>
                        <a:ext cx="2489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对象 6154"/>
          <p:cNvGraphicFramePr>
            <a:graphicFrameLocks noChangeAspect="1"/>
          </p:cNvGraphicFramePr>
          <p:nvPr/>
        </p:nvGraphicFramePr>
        <p:xfrm>
          <a:off x="4527550" y="1905000"/>
          <a:ext cx="373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9" imgW="3733800" imgH="431800" progId="Equation.3">
                  <p:embed/>
                </p:oleObj>
              </mc:Choice>
              <mc:Fallback>
                <p:oleObj name="" r:id="rId19" imgW="3733800" imgH="4318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27550" y="1905000"/>
                        <a:ext cx="3733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对象 6155"/>
          <p:cNvGraphicFramePr>
            <a:graphicFrameLocks noChangeAspect="1"/>
          </p:cNvGraphicFramePr>
          <p:nvPr/>
        </p:nvGraphicFramePr>
        <p:xfrm>
          <a:off x="5181600" y="2514600"/>
          <a:ext cx="369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1" imgW="3695700" imgH="431800" progId="Equation.3">
                  <p:embed/>
                </p:oleObj>
              </mc:Choice>
              <mc:Fallback>
                <p:oleObj name="" r:id="rId21" imgW="3695700" imgH="431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81600" y="2514600"/>
                        <a:ext cx="3695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对象 6156"/>
          <p:cNvGraphicFramePr>
            <a:graphicFrameLocks noChangeAspect="1"/>
          </p:cNvGraphicFramePr>
          <p:nvPr/>
        </p:nvGraphicFramePr>
        <p:xfrm>
          <a:off x="4495800" y="2971800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3" imgW="1765300" imgH="431800" progId="Equation.3">
                  <p:embed/>
                </p:oleObj>
              </mc:Choice>
              <mc:Fallback>
                <p:oleObj name="" r:id="rId23" imgW="1765300" imgH="431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95800" y="2971800"/>
                        <a:ext cx="1765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对象 6157"/>
          <p:cNvGraphicFramePr>
            <a:graphicFrameLocks noChangeAspect="1"/>
          </p:cNvGraphicFramePr>
          <p:nvPr/>
        </p:nvGraphicFramePr>
        <p:xfrm>
          <a:off x="6400800" y="2971800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5" imgW="2260600" imgH="393700" progId="Equation.3">
                  <p:embed/>
                </p:oleObj>
              </mc:Choice>
              <mc:Fallback>
                <p:oleObj name="" r:id="rId25" imgW="2260600" imgH="393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400800" y="2971800"/>
                        <a:ext cx="2260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对象 6158"/>
          <p:cNvGraphicFramePr>
            <a:graphicFrameLocks noChangeAspect="1"/>
          </p:cNvGraphicFramePr>
          <p:nvPr/>
        </p:nvGraphicFramePr>
        <p:xfrm>
          <a:off x="5257800" y="3505200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7" imgW="1917700" imgH="431800" progId="Equation.3">
                  <p:embed/>
                </p:oleObj>
              </mc:Choice>
              <mc:Fallback>
                <p:oleObj name="" r:id="rId27" imgW="1917700" imgH="4318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257800" y="3505200"/>
                        <a:ext cx="1917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对象 6159"/>
          <p:cNvGraphicFramePr>
            <a:graphicFrameLocks noChangeAspect="1"/>
          </p:cNvGraphicFramePr>
          <p:nvPr/>
        </p:nvGraphicFramePr>
        <p:xfrm>
          <a:off x="4495800" y="4038600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9" imgW="2374900" imgH="431800" progId="Equation.3">
                  <p:embed/>
                </p:oleObj>
              </mc:Choice>
              <mc:Fallback>
                <p:oleObj name="" r:id="rId29" imgW="2374900" imgH="431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495800" y="4038600"/>
                        <a:ext cx="2374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对象 6160"/>
          <p:cNvGraphicFramePr>
            <a:graphicFrameLocks noChangeAspect="1"/>
          </p:cNvGraphicFramePr>
          <p:nvPr/>
        </p:nvGraphicFramePr>
        <p:xfrm>
          <a:off x="5334000" y="4572000"/>
          <a:ext cx="223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1" imgW="2235200" imgH="431800" progId="Equation.3">
                  <p:embed/>
                </p:oleObj>
              </mc:Choice>
              <mc:Fallback>
                <p:oleObj name="" r:id="rId31" imgW="2235200" imgH="4318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34000" y="4572000"/>
                        <a:ext cx="2235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对象 6161"/>
          <p:cNvGraphicFramePr>
            <a:graphicFrameLocks noChangeAspect="1"/>
          </p:cNvGraphicFramePr>
          <p:nvPr/>
        </p:nvGraphicFramePr>
        <p:xfrm>
          <a:off x="4572000" y="5105400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3" imgW="1917065" imgH="393700" progId="Equation.3">
                  <p:embed/>
                </p:oleObj>
              </mc:Choice>
              <mc:Fallback>
                <p:oleObj name="" r:id="rId33" imgW="1917065" imgH="3937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572000" y="5105400"/>
                        <a:ext cx="1917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对象 6162"/>
          <p:cNvGraphicFramePr>
            <a:graphicFrameLocks noChangeAspect="1"/>
          </p:cNvGraphicFramePr>
          <p:nvPr/>
        </p:nvGraphicFramePr>
        <p:xfrm>
          <a:off x="5334000" y="56388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5" imgW="1473200" imgH="406400" progId="Equation.3">
                  <p:embed/>
                </p:oleObj>
              </mc:Choice>
              <mc:Fallback>
                <p:oleObj name="" r:id="rId35" imgW="1473200" imgH="406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334000" y="5638800"/>
                        <a:ext cx="1473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Line 20"/>
          <p:cNvSpPr/>
          <p:nvPr/>
        </p:nvSpPr>
        <p:spPr>
          <a:xfrm>
            <a:off x="4343400" y="457200"/>
            <a:ext cx="0" cy="6096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838200" y="882650"/>
            <a:ext cx="7696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若罗尔定理的三个条件中有一个不满足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其结论可能不成立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1" name="对象 7170"/>
          <p:cNvGraphicFramePr>
            <a:graphicFrameLocks noChangeAspect="1"/>
          </p:cNvGraphicFramePr>
          <p:nvPr/>
        </p:nvGraphicFramePr>
        <p:xfrm>
          <a:off x="1752600" y="2133600"/>
          <a:ext cx="4432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4432300" imgH="1003300" progId="Equation.3">
                  <p:embed/>
                </p:oleObj>
              </mc:Choice>
              <mc:Fallback>
                <p:oleObj name="" r:id="rId1" imgW="4432300" imgH="10033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2133600"/>
                        <a:ext cx="4432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" name="Group 4"/>
          <p:cNvGrpSpPr>
            <a:grpSpLocks noChangeAspect="1"/>
          </p:cNvGrpSpPr>
          <p:nvPr/>
        </p:nvGrpSpPr>
        <p:grpSpPr>
          <a:xfrm>
            <a:off x="939800" y="3429000"/>
            <a:ext cx="2622550" cy="1689100"/>
            <a:chOff x="0" y="0"/>
            <a:chExt cx="1652" cy="1064"/>
          </a:xfrm>
        </p:grpSpPr>
        <p:graphicFrame>
          <p:nvGraphicFramePr>
            <p:cNvPr id="7173" name="对象 7172"/>
            <p:cNvGraphicFramePr>
              <a:graphicFrameLocks noChangeAspect="1"/>
            </p:cNvGraphicFramePr>
            <p:nvPr/>
          </p:nvGraphicFramePr>
          <p:xfrm>
            <a:off x="8" y="0"/>
            <a:ext cx="15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3" imgW="2527300" imgH="393700" progId="Equation.3">
                    <p:embed/>
                  </p:oleObj>
                </mc:Choice>
                <mc:Fallback>
                  <p:oleObj name="" r:id="rId3" imgW="2527300" imgH="3937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" y="0"/>
                          <a:ext cx="159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对象 7173"/>
            <p:cNvGraphicFramePr>
              <a:graphicFrameLocks noChangeAspect="1"/>
            </p:cNvGraphicFramePr>
            <p:nvPr/>
          </p:nvGraphicFramePr>
          <p:xfrm>
            <a:off x="12" y="432"/>
            <a:ext cx="16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5" imgW="2603500" imgH="393700" progId="Equation.3">
                    <p:embed/>
                  </p:oleObj>
                </mc:Choice>
                <mc:Fallback>
                  <p:oleObj name="" r:id="rId5" imgW="2603500" imgH="3937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" y="432"/>
                          <a:ext cx="164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对象 7174"/>
            <p:cNvGraphicFramePr>
              <a:graphicFrameLocks noChangeAspect="1"/>
            </p:cNvGraphicFramePr>
            <p:nvPr/>
          </p:nvGraphicFramePr>
          <p:xfrm>
            <a:off x="0" y="816"/>
            <a:ext cx="14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7" imgW="2273300" imgH="393700" progId="Equation.3">
                    <p:embed/>
                  </p:oleObj>
                </mc:Choice>
                <mc:Fallback>
                  <p:oleObj name="" r:id="rId7" imgW="2273300" imgH="3937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816"/>
                          <a:ext cx="143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6" name="Group 8"/>
          <p:cNvGrpSpPr/>
          <p:nvPr/>
        </p:nvGrpSpPr>
        <p:grpSpPr>
          <a:xfrm>
            <a:off x="4495800" y="3276600"/>
            <a:ext cx="4292600" cy="2590800"/>
            <a:chOff x="0" y="0"/>
            <a:chExt cx="2704" cy="1632"/>
          </a:xfrm>
        </p:grpSpPr>
        <p:sp>
          <p:nvSpPr>
            <p:cNvPr id="7177" name="Line 9"/>
            <p:cNvSpPr/>
            <p:nvPr/>
          </p:nvSpPr>
          <p:spPr>
            <a:xfrm>
              <a:off x="0" y="1104"/>
              <a:ext cx="25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7178" name="Line 10"/>
            <p:cNvSpPr/>
            <p:nvPr/>
          </p:nvSpPr>
          <p:spPr>
            <a:xfrm flipV="1">
              <a:off x="864" y="0"/>
              <a:ext cx="0" cy="16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7179" name="Line 11"/>
            <p:cNvSpPr/>
            <p:nvPr/>
          </p:nvSpPr>
          <p:spPr>
            <a:xfrm rot="-87321" flipH="1">
              <a:off x="864" y="144"/>
              <a:ext cx="1008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7180" name="Oval 12"/>
            <p:cNvSpPr/>
            <p:nvPr/>
          </p:nvSpPr>
          <p:spPr>
            <a:xfrm>
              <a:off x="1872" y="1056"/>
              <a:ext cx="48" cy="48"/>
            </a:xfrm>
            <a:prstGeom prst="ellipse">
              <a:avLst/>
            </a:prstGeom>
            <a:solidFill>
              <a:schemeClr val="tx2"/>
            </a:solidFill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sz="2400"/>
            </a:p>
          </p:txBody>
        </p:sp>
        <p:graphicFrame>
          <p:nvGraphicFramePr>
            <p:cNvPr id="7181" name="对象 7180"/>
            <p:cNvGraphicFramePr>
              <a:graphicFrameLocks noChangeAspect="1"/>
            </p:cNvGraphicFramePr>
            <p:nvPr/>
          </p:nvGraphicFramePr>
          <p:xfrm>
            <a:off x="1920" y="120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9" imgW="177800" imgH="304800" progId="Equation.3">
                    <p:embed/>
                  </p:oleObj>
                </mc:Choice>
                <mc:Fallback>
                  <p:oleObj name="" r:id="rId9" imgW="177800" imgH="3048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20" y="120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对象 7181"/>
            <p:cNvGraphicFramePr>
              <a:graphicFrameLocks noChangeAspect="1"/>
            </p:cNvGraphicFramePr>
            <p:nvPr/>
          </p:nvGraphicFramePr>
          <p:xfrm>
            <a:off x="672" y="120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1" imgW="203200" imgH="317500" progId="Equation.3">
                    <p:embed/>
                  </p:oleObj>
                </mc:Choice>
                <mc:Fallback>
                  <p:oleObj name="" r:id="rId11" imgW="203200" imgH="3175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72" y="120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Oval 15"/>
            <p:cNvSpPr/>
            <p:nvPr/>
          </p:nvSpPr>
          <p:spPr>
            <a:xfrm>
              <a:off x="1824" y="96"/>
              <a:ext cx="96" cy="96"/>
            </a:xfrm>
            <a:prstGeom prst="ellipse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sz="2400"/>
            </a:p>
          </p:txBody>
        </p:sp>
        <p:graphicFrame>
          <p:nvGraphicFramePr>
            <p:cNvPr id="7184" name="对象 7183"/>
            <p:cNvGraphicFramePr>
              <a:graphicFrameLocks noChangeAspect="1"/>
            </p:cNvGraphicFramePr>
            <p:nvPr/>
          </p:nvGraphicFramePr>
          <p:xfrm>
            <a:off x="2544" y="120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3" imgW="254000" imgH="241300" progId="Equation.3">
                    <p:embed/>
                  </p:oleObj>
                </mc:Choice>
                <mc:Fallback>
                  <p:oleObj name="" r:id="rId13" imgW="254000" imgH="2413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44" y="120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对象 7184"/>
            <p:cNvGraphicFramePr>
              <a:graphicFrameLocks noChangeAspect="1"/>
            </p:cNvGraphicFramePr>
            <p:nvPr/>
          </p:nvGraphicFramePr>
          <p:xfrm>
            <a:off x="624" y="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5" imgW="254000" imgH="317500" progId="Equation.3">
                    <p:embed/>
                  </p:oleObj>
                </mc:Choice>
                <mc:Fallback>
                  <p:oleObj name="" r:id="rId15" imgW="254000" imgH="3175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24" y="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6" name="对象 7185"/>
          <p:cNvGraphicFramePr>
            <a:graphicFrameLocks noChangeAspect="1"/>
          </p:cNvGraphicFramePr>
          <p:nvPr/>
        </p:nvGraphicFramePr>
        <p:xfrm>
          <a:off x="1676400" y="5334000"/>
          <a:ext cx="265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7" imgW="2654300" imgH="431800" progId="Equation.3">
                  <p:embed/>
                </p:oleObj>
              </mc:Choice>
              <mc:Fallback>
                <p:oleObj name="" r:id="rId17" imgW="2654300" imgH="4318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76400" y="5334000"/>
                        <a:ext cx="2654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Line 19"/>
          <p:cNvSpPr/>
          <p:nvPr/>
        </p:nvSpPr>
        <p:spPr>
          <a:xfrm flipH="1">
            <a:off x="914400" y="3429000"/>
            <a:ext cx="45720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88" name="Line 20"/>
          <p:cNvSpPr/>
          <p:nvPr/>
        </p:nvSpPr>
        <p:spPr>
          <a:xfrm>
            <a:off x="914400" y="3429000"/>
            <a:ext cx="45720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1371600" y="2286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endParaRPr lang="en-US" altLang="zh-CN" sz="2800" b="1" dirty="0"/>
          </a:p>
        </p:txBody>
      </p:sp>
      <p:graphicFrame>
        <p:nvGraphicFramePr>
          <p:cNvPr id="8195" name="对象 8194"/>
          <p:cNvGraphicFramePr>
            <a:graphicFrameLocks noChangeAspect="1"/>
          </p:cNvGraphicFramePr>
          <p:nvPr/>
        </p:nvGraphicFramePr>
        <p:xfrm>
          <a:off x="2273300" y="304800"/>
          <a:ext cx="3073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4051300" imgH="546100" progId="Equation.3">
                  <p:embed/>
                </p:oleObj>
              </mc:Choice>
              <mc:Fallback>
                <p:oleObj name="" r:id="rId1" imgW="4051300" imgH="5461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3300" y="304800"/>
                        <a:ext cx="30734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/>
          <p:nvPr/>
        </p:nvSpPr>
        <p:spPr>
          <a:xfrm>
            <a:off x="1447800" y="36576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3</a:t>
            </a:r>
            <a:endParaRPr lang="en-US" altLang="zh-CN" sz="2800" b="1" dirty="0"/>
          </a:p>
        </p:txBody>
      </p:sp>
      <p:grpSp>
        <p:nvGrpSpPr>
          <p:cNvPr id="8197" name="Group 5"/>
          <p:cNvGrpSpPr>
            <a:grpSpLocks noChangeAspect="1"/>
          </p:cNvGrpSpPr>
          <p:nvPr/>
        </p:nvGrpSpPr>
        <p:grpSpPr>
          <a:xfrm>
            <a:off x="831850" y="1066800"/>
            <a:ext cx="2806700" cy="1689100"/>
            <a:chOff x="0" y="0"/>
            <a:chExt cx="1768" cy="1064"/>
          </a:xfrm>
        </p:grpSpPr>
        <p:graphicFrame>
          <p:nvGraphicFramePr>
            <p:cNvPr id="8198" name="对象 8197"/>
            <p:cNvGraphicFramePr>
              <a:graphicFrameLocks noChangeAspect="1"/>
            </p:cNvGraphicFramePr>
            <p:nvPr/>
          </p:nvGraphicFramePr>
          <p:xfrm>
            <a:off x="0" y="0"/>
            <a:ext cx="1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" imgW="2717800" imgH="393700" progId="Equation.3">
                    <p:embed/>
                  </p:oleObj>
                </mc:Choice>
                <mc:Fallback>
                  <p:oleObj name="" r:id="rId3" imgW="2717800" imgH="3937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71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对象 8198"/>
            <p:cNvGraphicFramePr>
              <a:graphicFrameLocks noChangeAspect="1"/>
            </p:cNvGraphicFramePr>
            <p:nvPr/>
          </p:nvGraphicFramePr>
          <p:xfrm>
            <a:off x="0" y="432"/>
            <a:ext cx="1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5" imgW="2806700" imgH="393700" progId="Equation.3">
                    <p:embed/>
                  </p:oleObj>
                </mc:Choice>
                <mc:Fallback>
                  <p:oleObj name="" r:id="rId5" imgW="2806700" imgH="3937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432"/>
                          <a:ext cx="176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对象 8199"/>
            <p:cNvGraphicFramePr>
              <a:graphicFrameLocks noChangeAspect="1"/>
            </p:cNvGraphicFramePr>
            <p:nvPr/>
          </p:nvGraphicFramePr>
          <p:xfrm>
            <a:off x="4" y="816"/>
            <a:ext cx="1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7" imgW="2463800" imgH="393700" progId="Equation.3">
                    <p:embed/>
                  </p:oleObj>
                </mc:Choice>
                <mc:Fallback>
                  <p:oleObj name="" r:id="rId7" imgW="2463800" imgH="3937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" y="816"/>
                          <a:ext cx="155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Line 9"/>
          <p:cNvSpPr/>
          <p:nvPr/>
        </p:nvSpPr>
        <p:spPr>
          <a:xfrm flipH="1">
            <a:off x="838200" y="1752600"/>
            <a:ext cx="45720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2" name="Line 10"/>
          <p:cNvSpPr/>
          <p:nvPr/>
        </p:nvSpPr>
        <p:spPr>
          <a:xfrm>
            <a:off x="838200" y="1752600"/>
            <a:ext cx="45720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203" name="对象 8202"/>
          <p:cNvGraphicFramePr>
            <a:graphicFrameLocks noChangeAspect="1"/>
          </p:cNvGraphicFramePr>
          <p:nvPr/>
        </p:nvGraphicFramePr>
        <p:xfrm>
          <a:off x="1524000" y="2895600"/>
          <a:ext cx="265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2654300" imgH="431800" progId="Equation.3">
                  <p:embed/>
                </p:oleObj>
              </mc:Choice>
              <mc:Fallback>
                <p:oleObj name="" r:id="rId9" imgW="2654300" imgH="431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2895600"/>
                        <a:ext cx="2654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4" name="Group 12"/>
          <p:cNvGrpSpPr/>
          <p:nvPr/>
        </p:nvGrpSpPr>
        <p:grpSpPr>
          <a:xfrm>
            <a:off x="4419600" y="3886200"/>
            <a:ext cx="4292600" cy="2590800"/>
            <a:chOff x="0" y="0"/>
            <a:chExt cx="2704" cy="1632"/>
          </a:xfrm>
        </p:grpSpPr>
        <p:sp>
          <p:nvSpPr>
            <p:cNvPr id="8205" name="Line 13"/>
            <p:cNvSpPr/>
            <p:nvPr/>
          </p:nvSpPr>
          <p:spPr>
            <a:xfrm>
              <a:off x="0" y="1104"/>
              <a:ext cx="25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8206" name="Line 14"/>
            <p:cNvSpPr/>
            <p:nvPr/>
          </p:nvSpPr>
          <p:spPr>
            <a:xfrm flipV="1">
              <a:off x="864" y="0"/>
              <a:ext cx="0" cy="16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8207" name="Line 15"/>
            <p:cNvSpPr/>
            <p:nvPr/>
          </p:nvSpPr>
          <p:spPr>
            <a:xfrm rot="-87321" flipH="1">
              <a:off x="864" y="144"/>
              <a:ext cx="1008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graphicFrame>
          <p:nvGraphicFramePr>
            <p:cNvPr id="8208" name="对象 8207"/>
            <p:cNvGraphicFramePr>
              <a:graphicFrameLocks noChangeAspect="1"/>
            </p:cNvGraphicFramePr>
            <p:nvPr/>
          </p:nvGraphicFramePr>
          <p:xfrm>
            <a:off x="1920" y="120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1" imgW="177800" imgH="304800" progId="Equation.3">
                    <p:embed/>
                  </p:oleObj>
                </mc:Choice>
                <mc:Fallback>
                  <p:oleObj name="" r:id="rId11" imgW="177800" imgH="3048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20" y="120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对象 8208"/>
            <p:cNvGraphicFramePr>
              <a:graphicFrameLocks noChangeAspect="1"/>
            </p:cNvGraphicFramePr>
            <p:nvPr/>
          </p:nvGraphicFramePr>
          <p:xfrm>
            <a:off x="672" y="120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3" imgW="203200" imgH="317500" progId="Equation.3">
                    <p:embed/>
                  </p:oleObj>
                </mc:Choice>
                <mc:Fallback>
                  <p:oleObj name="" r:id="rId13" imgW="203200" imgH="3175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72" y="120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对象 8209"/>
            <p:cNvGraphicFramePr>
              <a:graphicFrameLocks noChangeAspect="1"/>
            </p:cNvGraphicFramePr>
            <p:nvPr/>
          </p:nvGraphicFramePr>
          <p:xfrm>
            <a:off x="2544" y="120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5" imgW="254000" imgH="241300" progId="Equation.3">
                    <p:embed/>
                  </p:oleObj>
                </mc:Choice>
                <mc:Fallback>
                  <p:oleObj name="" r:id="rId15" imgW="254000" imgH="2413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44" y="120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对象 8210"/>
            <p:cNvGraphicFramePr>
              <a:graphicFrameLocks noChangeAspect="1"/>
            </p:cNvGraphicFramePr>
            <p:nvPr/>
          </p:nvGraphicFramePr>
          <p:xfrm>
            <a:off x="1056" y="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254000" imgH="317500" progId="Equation.3">
                    <p:embed/>
                  </p:oleObj>
                </mc:Choice>
                <mc:Fallback>
                  <p:oleObj name="" r:id="rId17" imgW="254000" imgH="3175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56" y="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2" name="Line 20"/>
          <p:cNvSpPr/>
          <p:nvPr/>
        </p:nvSpPr>
        <p:spPr>
          <a:xfrm>
            <a:off x="838200" y="3505200"/>
            <a:ext cx="7924800" cy="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8213" name="Group 21"/>
          <p:cNvGrpSpPr/>
          <p:nvPr/>
        </p:nvGrpSpPr>
        <p:grpSpPr>
          <a:xfrm>
            <a:off x="4267200" y="457200"/>
            <a:ext cx="4292600" cy="2667000"/>
            <a:chOff x="0" y="0"/>
            <a:chExt cx="2704" cy="1680"/>
          </a:xfrm>
        </p:grpSpPr>
        <p:sp>
          <p:nvSpPr>
            <p:cNvPr id="8214" name="Line 22"/>
            <p:cNvSpPr/>
            <p:nvPr/>
          </p:nvSpPr>
          <p:spPr>
            <a:xfrm>
              <a:off x="0" y="1152"/>
              <a:ext cx="25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8215" name="Line 23"/>
            <p:cNvSpPr/>
            <p:nvPr/>
          </p:nvSpPr>
          <p:spPr>
            <a:xfrm flipV="1">
              <a:off x="1248" y="48"/>
              <a:ext cx="0" cy="16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graphicFrame>
          <p:nvGraphicFramePr>
            <p:cNvPr id="8216" name="对象 8215"/>
            <p:cNvGraphicFramePr>
              <a:graphicFrameLocks noChangeAspect="1"/>
            </p:cNvGraphicFramePr>
            <p:nvPr/>
          </p:nvGraphicFramePr>
          <p:xfrm>
            <a:off x="2064" y="124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9" imgW="177800" imgH="304800" progId="Equation.3">
                    <p:embed/>
                  </p:oleObj>
                </mc:Choice>
                <mc:Fallback>
                  <p:oleObj name="" r:id="rId19" imgW="177800" imgH="3048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64" y="1248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对象 8216"/>
            <p:cNvGraphicFramePr>
              <a:graphicFrameLocks noChangeAspect="1"/>
            </p:cNvGraphicFramePr>
            <p:nvPr/>
          </p:nvGraphicFramePr>
          <p:xfrm>
            <a:off x="1056" y="115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20" imgW="203200" imgH="317500" progId="Equation.3">
                    <p:embed/>
                  </p:oleObj>
                </mc:Choice>
                <mc:Fallback>
                  <p:oleObj name="" r:id="rId20" imgW="203200" imgH="3175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56" y="115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8" name="对象 8217"/>
            <p:cNvGraphicFramePr>
              <a:graphicFrameLocks noChangeAspect="1"/>
            </p:cNvGraphicFramePr>
            <p:nvPr/>
          </p:nvGraphicFramePr>
          <p:xfrm>
            <a:off x="2544" y="124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1" imgW="254000" imgH="241300" progId="Equation.3">
                    <p:embed/>
                  </p:oleObj>
                </mc:Choice>
                <mc:Fallback>
                  <p:oleObj name="" r:id="rId21" imgW="254000" imgH="2413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44" y="124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9" name="对象 8218"/>
            <p:cNvGraphicFramePr>
              <a:graphicFrameLocks noChangeAspect="1"/>
            </p:cNvGraphicFramePr>
            <p:nvPr/>
          </p:nvGraphicFramePr>
          <p:xfrm>
            <a:off x="1344" y="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22" imgW="254000" imgH="317500" progId="Equation.3">
                    <p:embed/>
                  </p:oleObj>
                </mc:Choice>
                <mc:Fallback>
                  <p:oleObj name="" r:id="rId22" imgW="254000" imgH="3175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44" y="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Freeform 28"/>
            <p:cNvSpPr/>
            <p:nvPr/>
          </p:nvSpPr>
          <p:spPr>
            <a:xfrm>
              <a:off x="432" y="288"/>
              <a:ext cx="1680" cy="876"/>
            </a:xfrm>
            <a:custGeom>
              <a:avLst/>
              <a:gdLst/>
              <a:ahLst/>
              <a:cxnLst>
                <a:cxn ang="0">
                  <a:pos x="1680" y="0"/>
                </a:cxn>
                <a:cxn ang="0">
                  <a:pos x="816" y="876"/>
                </a:cxn>
                <a:cxn ang="0">
                  <a:pos x="0" y="1"/>
                </a:cxn>
              </a:cxnLst>
              <a:pathLst>
                <a:path w="1680" h="876">
                  <a:moveTo>
                    <a:pt x="1680" y="0"/>
                  </a:moveTo>
                  <a:lnTo>
                    <a:pt x="816" y="876"/>
                  </a:lnTo>
                  <a:lnTo>
                    <a:pt x="0" y="1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bevel/>
              <a:headEnd type="oval" w="med" len="med"/>
              <a:tailEnd type="oval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8221" name="对象 8220"/>
            <p:cNvGraphicFramePr>
              <a:graphicFrameLocks noChangeAspect="1"/>
            </p:cNvGraphicFramePr>
            <p:nvPr/>
          </p:nvGraphicFramePr>
          <p:xfrm>
            <a:off x="288" y="1248"/>
            <a:ext cx="2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23" imgW="457200" imgH="304800" progId="Equation.3">
                    <p:embed/>
                  </p:oleObj>
                </mc:Choice>
                <mc:Fallback>
                  <p:oleObj name="" r:id="rId23" imgW="457200" imgH="3048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88" y="1248"/>
                          <a:ext cx="2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2" name="对象 8221"/>
          <p:cNvGraphicFramePr>
            <a:graphicFrameLocks noChangeAspect="1"/>
          </p:cNvGraphicFramePr>
          <p:nvPr/>
        </p:nvGraphicFramePr>
        <p:xfrm>
          <a:off x="2501900" y="3759200"/>
          <a:ext cx="2794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5" imgW="3670300" imgH="469900" progId="Equation.3">
                  <p:embed/>
                </p:oleObj>
              </mc:Choice>
              <mc:Fallback>
                <p:oleObj name="" r:id="rId25" imgW="3670300" imgH="469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1900" y="3759200"/>
                        <a:ext cx="27940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23" name="Group 31"/>
          <p:cNvGrpSpPr>
            <a:grpSpLocks noChangeAspect="1"/>
          </p:cNvGrpSpPr>
          <p:nvPr/>
        </p:nvGrpSpPr>
        <p:grpSpPr>
          <a:xfrm>
            <a:off x="914400" y="4267200"/>
            <a:ext cx="2622550" cy="1689100"/>
            <a:chOff x="0" y="0"/>
            <a:chExt cx="1652" cy="1064"/>
          </a:xfrm>
        </p:grpSpPr>
        <p:graphicFrame>
          <p:nvGraphicFramePr>
            <p:cNvPr id="8224" name="对象 8223"/>
            <p:cNvGraphicFramePr>
              <a:graphicFrameLocks noChangeAspect="1"/>
            </p:cNvGraphicFramePr>
            <p:nvPr/>
          </p:nvGraphicFramePr>
          <p:xfrm>
            <a:off x="8" y="0"/>
            <a:ext cx="15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27" imgW="2527300" imgH="393700" progId="Equation.3">
                    <p:embed/>
                  </p:oleObj>
                </mc:Choice>
                <mc:Fallback>
                  <p:oleObj name="" r:id="rId27" imgW="2527300" imgH="3937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" y="0"/>
                          <a:ext cx="159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5" name="对象 8224"/>
            <p:cNvGraphicFramePr>
              <a:graphicFrameLocks noChangeAspect="1"/>
            </p:cNvGraphicFramePr>
            <p:nvPr/>
          </p:nvGraphicFramePr>
          <p:xfrm>
            <a:off x="12" y="432"/>
            <a:ext cx="16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29" imgW="2603500" imgH="393700" progId="Equation.3">
                    <p:embed/>
                  </p:oleObj>
                </mc:Choice>
                <mc:Fallback>
                  <p:oleObj name="" r:id="rId29" imgW="2603500" imgH="3937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2" y="432"/>
                          <a:ext cx="164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6" name="对象 8225"/>
            <p:cNvGraphicFramePr>
              <a:graphicFrameLocks noChangeAspect="1"/>
            </p:cNvGraphicFramePr>
            <p:nvPr/>
          </p:nvGraphicFramePr>
          <p:xfrm>
            <a:off x="0" y="816"/>
            <a:ext cx="14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31" imgW="2273300" imgH="393700" progId="Equation.3">
                    <p:embed/>
                  </p:oleObj>
                </mc:Choice>
                <mc:Fallback>
                  <p:oleObj name="" r:id="rId31" imgW="2273300" imgH="3937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0" y="816"/>
                          <a:ext cx="143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7" name="对象 8226"/>
          <p:cNvGraphicFramePr>
            <a:graphicFrameLocks noChangeAspect="1"/>
          </p:cNvGraphicFramePr>
          <p:nvPr/>
        </p:nvGraphicFramePr>
        <p:xfrm>
          <a:off x="1651000" y="6172200"/>
          <a:ext cx="265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3" imgW="2654300" imgH="431800" progId="Equation.3">
                  <p:embed/>
                </p:oleObj>
              </mc:Choice>
              <mc:Fallback>
                <p:oleObj name="" r:id="rId33" imgW="2654300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1000" y="6172200"/>
                        <a:ext cx="2654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Line 36"/>
          <p:cNvSpPr/>
          <p:nvPr/>
        </p:nvSpPr>
        <p:spPr>
          <a:xfrm flipH="1">
            <a:off x="838200" y="5562600"/>
            <a:ext cx="45720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9" name="Line 37"/>
          <p:cNvSpPr/>
          <p:nvPr/>
        </p:nvSpPr>
        <p:spPr>
          <a:xfrm>
            <a:off x="838200" y="5562600"/>
            <a:ext cx="45720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4267200" y="10668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ea typeface="黑体" panose="02010609060101010101" pitchFamily="2" charset="-122"/>
              </a:rPr>
              <a:t>4</a:t>
            </a:r>
            <a:endParaRPr lang="en-US" altLang="zh-CN" sz="2800" b="1" dirty="0">
              <a:ea typeface="黑体" panose="02010609060101010101" pitchFamily="2" charset="-122"/>
            </a:endParaRPr>
          </a:p>
        </p:txBody>
      </p:sp>
      <p:graphicFrame>
        <p:nvGraphicFramePr>
          <p:cNvPr id="9219" name="对象 9218"/>
          <p:cNvGraphicFramePr>
            <a:graphicFrameLocks noChangeAspect="1"/>
          </p:cNvGraphicFramePr>
          <p:nvPr/>
        </p:nvGraphicFramePr>
        <p:xfrm>
          <a:off x="5257800" y="1130300"/>
          <a:ext cx="2667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3073400" imgH="469900" progId="Equation.3">
                  <p:embed/>
                </p:oleObj>
              </mc:Choice>
              <mc:Fallback>
                <p:oleObj name="" r:id="rId1" imgW="3073400" imgH="4699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7800" y="1130300"/>
                        <a:ext cx="2667000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9219"/>
          <p:cNvGraphicFramePr>
            <a:graphicFrameLocks noChangeAspect="1"/>
          </p:cNvGraphicFramePr>
          <p:nvPr/>
        </p:nvGraphicFramePr>
        <p:xfrm>
          <a:off x="6248400" y="1828800"/>
          <a:ext cx="196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2336800" imgH="393700" progId="Equation.3">
                  <p:embed/>
                </p:oleObj>
              </mc:Choice>
              <mc:Fallback>
                <p:oleObj name="" r:id="rId3" imgW="2336800" imgH="3937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8400" y="1828800"/>
                        <a:ext cx="196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9220"/>
          <p:cNvGraphicFramePr>
            <a:graphicFrameLocks noChangeAspect="1"/>
          </p:cNvGraphicFramePr>
          <p:nvPr/>
        </p:nvGraphicFramePr>
        <p:xfrm>
          <a:off x="5329238" y="3128963"/>
          <a:ext cx="25574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3035300" imgH="406400" progId="Equation.3">
                  <p:embed/>
                </p:oleObj>
              </mc:Choice>
              <mc:Fallback>
                <p:oleObj name="" r:id="rId5" imgW="3035300" imgH="4064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9238" y="3128963"/>
                        <a:ext cx="2557462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9221"/>
          <p:cNvGraphicFramePr>
            <a:graphicFrameLocks noChangeAspect="1"/>
          </p:cNvGraphicFramePr>
          <p:nvPr/>
        </p:nvGraphicFramePr>
        <p:xfrm>
          <a:off x="5389563" y="4500563"/>
          <a:ext cx="24384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2895600" imgH="406400" progId="Equation.3">
                  <p:embed/>
                </p:oleObj>
              </mc:Choice>
              <mc:Fallback>
                <p:oleObj name="" r:id="rId7" imgW="2895600" imgH="4064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9563" y="4500563"/>
                        <a:ext cx="2438400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222"/>
          <p:cNvGraphicFramePr>
            <a:graphicFrameLocks noChangeAspect="1"/>
          </p:cNvGraphicFramePr>
          <p:nvPr/>
        </p:nvGraphicFramePr>
        <p:xfrm>
          <a:off x="5410200" y="3810000"/>
          <a:ext cx="23098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9" imgW="2743200" imgH="406400" progId="Equation.3">
                  <p:embed/>
                </p:oleObj>
              </mc:Choice>
              <mc:Fallback>
                <p:oleObj name="" r:id="rId9" imgW="2743200" imgH="4064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0200" y="3810000"/>
                        <a:ext cx="2309813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对象 9223"/>
          <p:cNvGraphicFramePr>
            <a:graphicFrameLocks noChangeAspect="1"/>
          </p:cNvGraphicFramePr>
          <p:nvPr/>
        </p:nvGraphicFramePr>
        <p:xfrm>
          <a:off x="609600" y="1066800"/>
          <a:ext cx="2209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1435735" imgH="381000" progId="Equation.3">
                  <p:embed/>
                </p:oleObj>
              </mc:Choice>
              <mc:Fallback>
                <p:oleObj name="" r:id="rId11" imgW="1435735" imgH="3810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" y="1066800"/>
                        <a:ext cx="22098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9224"/>
          <p:cNvGraphicFramePr>
            <a:graphicFrameLocks noChangeAspect="1"/>
          </p:cNvGraphicFramePr>
          <p:nvPr/>
        </p:nvGraphicFramePr>
        <p:xfrm>
          <a:off x="1676400" y="198120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3" imgW="1892300" imgH="431800" progId="Equation.3">
                  <p:embed/>
                </p:oleObj>
              </mc:Choice>
              <mc:Fallback>
                <p:oleObj name="" r:id="rId13" imgW="1892300" imgH="4318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1981200"/>
                        <a:ext cx="1892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对象 9225"/>
          <p:cNvGraphicFramePr>
            <a:graphicFrameLocks noChangeAspect="1"/>
          </p:cNvGraphicFramePr>
          <p:nvPr/>
        </p:nvGraphicFramePr>
        <p:xfrm>
          <a:off x="609600" y="25908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5" imgW="2603500" imgH="393700" progId="Equation.3">
                  <p:embed/>
                </p:oleObj>
              </mc:Choice>
              <mc:Fallback>
                <p:oleObj name="" r:id="rId15" imgW="2603500" imgH="393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600" y="2590800"/>
                        <a:ext cx="2603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对象 9226"/>
          <p:cNvGraphicFramePr>
            <a:graphicFrameLocks noChangeAspect="1"/>
          </p:cNvGraphicFramePr>
          <p:nvPr/>
        </p:nvGraphicFramePr>
        <p:xfrm>
          <a:off x="609600" y="3352800"/>
          <a:ext cx="269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7" imgW="2692400" imgH="393700" progId="Equation.3">
                  <p:embed/>
                </p:oleObj>
              </mc:Choice>
              <mc:Fallback>
                <p:oleObj name="" r:id="rId17" imgW="2692400" imgH="3937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600" y="3352800"/>
                        <a:ext cx="2692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对象 9227"/>
          <p:cNvGraphicFramePr>
            <a:graphicFrameLocks noChangeAspect="1"/>
          </p:cNvGraphicFramePr>
          <p:nvPr/>
        </p:nvGraphicFramePr>
        <p:xfrm>
          <a:off x="609600" y="4038600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9" imgW="2324100" imgH="393700" progId="Equation.3">
                  <p:embed/>
                </p:oleObj>
              </mc:Choice>
              <mc:Fallback>
                <p:oleObj name="" r:id="rId19" imgW="2324100" imgH="3937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9600" y="4038600"/>
                        <a:ext cx="2324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对象 9228"/>
          <p:cNvGraphicFramePr>
            <a:graphicFrameLocks noChangeAspect="1"/>
          </p:cNvGraphicFramePr>
          <p:nvPr/>
        </p:nvGraphicFramePr>
        <p:xfrm>
          <a:off x="685800" y="4648200"/>
          <a:ext cx="342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1" imgW="3429000" imgH="431800" progId="Equation.3">
                  <p:embed/>
                </p:oleObj>
              </mc:Choice>
              <mc:Fallback>
                <p:oleObj name="" r:id="rId21" imgW="3429000" imgH="4318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5800" y="4648200"/>
                        <a:ext cx="342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对象 9229"/>
          <p:cNvGraphicFramePr>
            <a:graphicFrameLocks noChangeAspect="1"/>
          </p:cNvGraphicFramePr>
          <p:nvPr/>
        </p:nvGraphicFramePr>
        <p:xfrm>
          <a:off x="762000" y="5334000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3" imgW="2336800" imgH="431800" progId="Equation.3">
                  <p:embed/>
                </p:oleObj>
              </mc:Choice>
              <mc:Fallback>
                <p:oleObj name="" r:id="rId23" imgW="2336800" imgH="4318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62000" y="5334000"/>
                        <a:ext cx="2336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对象 9230"/>
          <p:cNvGraphicFramePr>
            <a:graphicFrameLocks noChangeAspect="1"/>
          </p:cNvGraphicFramePr>
          <p:nvPr/>
        </p:nvGraphicFramePr>
        <p:xfrm>
          <a:off x="4402138" y="2409825"/>
          <a:ext cx="37671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5" imgW="4229100" imgH="431800" progId="Equation.3">
                  <p:embed/>
                </p:oleObj>
              </mc:Choice>
              <mc:Fallback>
                <p:oleObj name="" r:id="rId25" imgW="4229100" imgH="4318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02138" y="2409825"/>
                        <a:ext cx="3767137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9231"/>
          <p:cNvGraphicFramePr>
            <a:graphicFrameLocks noChangeAspect="1"/>
          </p:cNvGraphicFramePr>
          <p:nvPr/>
        </p:nvGraphicFramePr>
        <p:xfrm>
          <a:off x="5797550" y="52578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27" imgW="1384300" imgH="406400" progId="Equation.3">
                  <p:embed/>
                </p:oleObj>
              </mc:Choice>
              <mc:Fallback>
                <p:oleObj name="" r:id="rId27" imgW="1384300" imgH="4064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97550" y="5257800"/>
                        <a:ext cx="1384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对象 9232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9" imgW="190500" imgH="419735" progId="Equation.3">
                  <p:embed/>
                </p:oleObj>
              </mc:Choice>
              <mc:Fallback>
                <p:oleObj name="" r:id="rId29" imgW="190500" imgH="41973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914400" y="4572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en-US" altLang="zh-CN" sz="2400" b="1" dirty="0"/>
          </a:p>
        </p:txBody>
      </p:sp>
      <p:graphicFrame>
        <p:nvGraphicFramePr>
          <p:cNvPr id="10243" name="对象 10242"/>
          <p:cNvGraphicFramePr>
            <a:graphicFrameLocks noChangeAspect="1"/>
          </p:cNvGraphicFramePr>
          <p:nvPr/>
        </p:nvGraphicFramePr>
        <p:xfrm>
          <a:off x="1828800" y="474663"/>
          <a:ext cx="58181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" imgW="6629400" imgH="1003300" progId="Equation.3">
                  <p:embed/>
                </p:oleObj>
              </mc:Choice>
              <mc:Fallback>
                <p:oleObj name="" r:id="rId1" imgW="6629400" imgH="10033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474663"/>
                        <a:ext cx="5818188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/>
          <p:nvPr/>
        </p:nvSpPr>
        <p:spPr>
          <a:xfrm>
            <a:off x="914400" y="15240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>
                <a:ea typeface="黑体" panose="02010609060101010101" pitchFamily="2" charset="-122"/>
              </a:rPr>
              <a:t>证</a:t>
            </a:r>
            <a:endParaRPr lang="zh-CN" altLang="en-US" sz="2400" b="1"/>
          </a:p>
        </p:txBody>
      </p:sp>
      <p:graphicFrame>
        <p:nvGraphicFramePr>
          <p:cNvPr id="10245" name="对象 10244"/>
          <p:cNvGraphicFramePr>
            <a:graphicFrameLocks noChangeAspect="1"/>
          </p:cNvGraphicFramePr>
          <p:nvPr/>
        </p:nvGraphicFramePr>
        <p:xfrm>
          <a:off x="1524000" y="1547813"/>
          <a:ext cx="28559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3276600" imgH="469900" progId="Equation.3">
                  <p:embed/>
                </p:oleObj>
              </mc:Choice>
              <mc:Fallback>
                <p:oleObj name="" r:id="rId3" imgW="3276600" imgH="4699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547813"/>
                        <a:ext cx="2855913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10245"/>
          <p:cNvGraphicFramePr>
            <a:graphicFrameLocks noChangeAspect="1"/>
          </p:cNvGraphicFramePr>
          <p:nvPr/>
        </p:nvGraphicFramePr>
        <p:xfrm>
          <a:off x="4953000" y="1565275"/>
          <a:ext cx="22034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2527300" imgH="431800" progId="Equation.3">
                  <p:embed/>
                </p:oleObj>
              </mc:Choice>
              <mc:Fallback>
                <p:oleObj name="" r:id="rId5" imgW="2527300" imgH="4318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1565275"/>
                        <a:ext cx="22034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0246"/>
          <p:cNvGraphicFramePr>
            <a:graphicFrameLocks noChangeAspect="1"/>
          </p:cNvGraphicFramePr>
          <p:nvPr/>
        </p:nvGraphicFramePr>
        <p:xfrm>
          <a:off x="533400" y="2133600"/>
          <a:ext cx="28781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7" imgW="3302000" imgH="406400" progId="Equation.3">
                  <p:embed/>
                </p:oleObj>
              </mc:Choice>
              <mc:Fallback>
                <p:oleObj name="" r:id="rId7" imgW="3302000" imgH="4064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2133600"/>
                        <a:ext cx="2878138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/>
          <p:nvPr/>
        </p:nvSpPr>
        <p:spPr>
          <a:xfrm>
            <a:off x="5562600" y="20574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ea typeface="黑体" panose="02010609060101010101" pitchFamily="2" charset="-122"/>
              </a:rPr>
              <a:t>由零点定理</a:t>
            </a:r>
            <a:r>
              <a:rPr lang="en-US" altLang="zh-CN" sz="2400" b="1" dirty="0">
                <a:ea typeface="黑体" panose="02010609060101010101" pitchFamily="2" charset="-122"/>
              </a:rPr>
              <a:t>:</a:t>
            </a:r>
            <a:endParaRPr lang="en-US" altLang="zh-CN" sz="2400" b="1" dirty="0">
              <a:ea typeface="黑体" panose="02010609060101010101" pitchFamily="2" charset="-122"/>
            </a:endParaRPr>
          </a:p>
        </p:txBody>
      </p:sp>
      <p:graphicFrame>
        <p:nvGraphicFramePr>
          <p:cNvPr id="10249" name="对象 10248"/>
          <p:cNvGraphicFramePr>
            <a:graphicFrameLocks noChangeAspect="1"/>
          </p:cNvGraphicFramePr>
          <p:nvPr/>
        </p:nvGraphicFramePr>
        <p:xfrm>
          <a:off x="533400" y="2590800"/>
          <a:ext cx="32543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9" imgW="3733800" imgH="444500" progId="Equation.3">
                  <p:embed/>
                </p:oleObj>
              </mc:Choice>
              <mc:Fallback>
                <p:oleObj name="" r:id="rId9" imgW="3733800" imgH="4445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2590800"/>
                        <a:ext cx="3254375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对象 10249"/>
          <p:cNvGraphicFramePr>
            <a:graphicFrameLocks noChangeAspect="1"/>
          </p:cNvGraphicFramePr>
          <p:nvPr/>
        </p:nvGraphicFramePr>
        <p:xfrm>
          <a:off x="990600" y="3124200"/>
          <a:ext cx="33099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797300" imgH="444500" progId="Equation.3">
                  <p:embed/>
                </p:oleObj>
              </mc:Choice>
              <mc:Fallback>
                <p:oleObj name="" r:id="rId11" imgW="3797300" imgH="4445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3124200"/>
                        <a:ext cx="330993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对象 10250"/>
          <p:cNvGraphicFramePr>
            <a:graphicFrameLocks noChangeAspect="1"/>
          </p:cNvGraphicFramePr>
          <p:nvPr/>
        </p:nvGraphicFramePr>
        <p:xfrm>
          <a:off x="4343400" y="3124200"/>
          <a:ext cx="1704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3" imgW="1955800" imgH="431800" progId="Equation.3">
                  <p:embed/>
                </p:oleObj>
              </mc:Choice>
              <mc:Fallback>
                <p:oleObj name="" r:id="rId13" imgW="1955800" imgH="431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3400" y="3124200"/>
                        <a:ext cx="170497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对象 10251"/>
          <p:cNvGraphicFramePr>
            <a:graphicFrameLocks noChangeAspect="1"/>
          </p:cNvGraphicFramePr>
          <p:nvPr/>
        </p:nvGraphicFramePr>
        <p:xfrm>
          <a:off x="533400" y="3657600"/>
          <a:ext cx="26812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5" imgW="3073400" imgH="444500" progId="Equation.3">
                  <p:embed/>
                </p:oleObj>
              </mc:Choice>
              <mc:Fallback>
                <p:oleObj name="" r:id="rId15" imgW="3073400" imgH="4445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3400" y="3657600"/>
                        <a:ext cx="2681288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10252"/>
          <p:cNvGraphicFramePr>
            <a:graphicFrameLocks noChangeAspect="1"/>
          </p:cNvGraphicFramePr>
          <p:nvPr/>
        </p:nvGraphicFramePr>
        <p:xfrm>
          <a:off x="538163" y="4800600"/>
          <a:ext cx="51736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7" imgW="5930900" imgH="444500" progId="Equation.3">
                  <p:embed/>
                </p:oleObj>
              </mc:Choice>
              <mc:Fallback>
                <p:oleObj name="" r:id="rId17" imgW="5930900" imgH="4445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8163" y="4800600"/>
                        <a:ext cx="5173662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10253"/>
          <p:cNvGraphicFramePr>
            <a:graphicFrameLocks noChangeAspect="1"/>
          </p:cNvGraphicFramePr>
          <p:nvPr/>
        </p:nvGraphicFramePr>
        <p:xfrm>
          <a:off x="5715000" y="4800600"/>
          <a:ext cx="1384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9" imgW="1586865" imgH="406400" progId="Equation.3">
                  <p:embed/>
                </p:oleObj>
              </mc:Choice>
              <mc:Fallback>
                <p:oleObj name="" r:id="rId19" imgW="1586865" imgH="4064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15000" y="4800600"/>
                        <a:ext cx="138430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10254"/>
          <p:cNvGraphicFramePr>
            <a:graphicFrameLocks noChangeAspect="1"/>
          </p:cNvGraphicFramePr>
          <p:nvPr/>
        </p:nvGraphicFramePr>
        <p:xfrm>
          <a:off x="533400" y="5357813"/>
          <a:ext cx="2568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1" imgW="2946400" imgH="469900" progId="Equation.3">
                  <p:embed/>
                </p:oleObj>
              </mc:Choice>
              <mc:Fallback>
                <p:oleObj name="" r:id="rId21" imgW="2946400" imgH="469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3400" y="5357813"/>
                        <a:ext cx="256857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对象 10255"/>
          <p:cNvGraphicFramePr>
            <a:graphicFrameLocks noChangeAspect="1"/>
          </p:cNvGraphicFramePr>
          <p:nvPr/>
        </p:nvGraphicFramePr>
        <p:xfrm>
          <a:off x="3124200" y="5449888"/>
          <a:ext cx="187166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3" imgW="2145665" imgH="393700" progId="Equation.3">
                  <p:embed/>
                </p:oleObj>
              </mc:Choice>
              <mc:Fallback>
                <p:oleObj name="" r:id="rId23" imgW="2145665" imgH="3937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24200" y="5449888"/>
                        <a:ext cx="1871663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/>
          <p:cNvSpPr txBox="1"/>
          <p:nvPr/>
        </p:nvSpPr>
        <p:spPr>
          <a:xfrm>
            <a:off x="5029200" y="5334000"/>
            <a:ext cx="11953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矛盾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0258" name="对象 10257"/>
          <p:cNvGraphicFramePr>
            <a:graphicFrameLocks noChangeAspect="1"/>
          </p:cNvGraphicFramePr>
          <p:nvPr/>
        </p:nvGraphicFramePr>
        <p:xfrm>
          <a:off x="5867400" y="5410200"/>
          <a:ext cx="31226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25" imgW="3581400" imgH="431800" progId="Equation.3">
                  <p:embed/>
                </p:oleObj>
              </mc:Choice>
              <mc:Fallback>
                <p:oleObj name="" r:id="rId25" imgW="3581400" imgH="431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67400" y="5410200"/>
                        <a:ext cx="3122613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对象 10258"/>
          <p:cNvGraphicFramePr>
            <a:graphicFrameLocks noChangeAspect="1"/>
          </p:cNvGraphicFramePr>
          <p:nvPr/>
        </p:nvGraphicFramePr>
        <p:xfrm>
          <a:off x="3505200" y="2133600"/>
          <a:ext cx="19351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7" imgW="2222500" imgH="393700" progId="Equation.3">
                  <p:embed/>
                </p:oleObj>
              </mc:Choice>
              <mc:Fallback>
                <p:oleObj name="" r:id="rId27" imgW="2222500" imgH="3937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05200" y="2133600"/>
                        <a:ext cx="1935163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Line 20"/>
          <p:cNvSpPr/>
          <p:nvPr/>
        </p:nvSpPr>
        <p:spPr>
          <a:xfrm>
            <a:off x="612775" y="2943225"/>
            <a:ext cx="71628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1" name="Freeform 21"/>
          <p:cNvSpPr/>
          <p:nvPr/>
        </p:nvSpPr>
        <p:spPr>
          <a:xfrm>
            <a:off x="6099175" y="5762625"/>
            <a:ext cx="28559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1799" h="1">
                <a:moveTo>
                  <a:pt x="0" y="0"/>
                </a:moveTo>
                <a:lnTo>
                  <a:pt x="1799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0262" name="对象 10261"/>
          <p:cNvGraphicFramePr>
            <a:graphicFrameLocks noChangeAspect="1"/>
          </p:cNvGraphicFramePr>
          <p:nvPr/>
        </p:nvGraphicFramePr>
        <p:xfrm>
          <a:off x="1058863" y="5938838"/>
          <a:ext cx="262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9" imgW="2628900" imgH="393700" progId="Equation.3">
                  <p:embed/>
                </p:oleObj>
              </mc:Choice>
              <mc:Fallback>
                <p:oleObj name="" r:id="rId29" imgW="2628900" imgH="3937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58863" y="5938838"/>
                        <a:ext cx="2628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对象 10262"/>
          <p:cNvGraphicFramePr>
            <a:graphicFrameLocks noChangeAspect="1"/>
          </p:cNvGraphicFramePr>
          <p:nvPr/>
        </p:nvGraphicFramePr>
        <p:xfrm>
          <a:off x="3124200" y="4191000"/>
          <a:ext cx="56927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1" imgW="6527800" imgH="457200" progId="Equation.3">
                  <p:embed/>
                </p:oleObj>
              </mc:Choice>
              <mc:Fallback>
                <p:oleObj name="" r:id="rId31" imgW="6527800" imgH="4572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124200" y="4191000"/>
                        <a:ext cx="5692775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对象 10263"/>
          <p:cNvGraphicFramePr>
            <a:graphicFrameLocks noChangeAspect="1"/>
          </p:cNvGraphicFramePr>
          <p:nvPr/>
        </p:nvGraphicFramePr>
        <p:xfrm>
          <a:off x="5867400" y="3657600"/>
          <a:ext cx="15287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3" imgW="1752600" imgH="431800" progId="Equation.3">
                  <p:embed/>
                </p:oleObj>
              </mc:Choice>
              <mc:Fallback>
                <p:oleObj name="" r:id="rId33" imgW="1752600" imgH="4318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867400" y="3657600"/>
                        <a:ext cx="1528763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对象 10264"/>
          <p:cNvGraphicFramePr>
            <a:graphicFrameLocks noChangeAspect="1"/>
          </p:cNvGraphicFramePr>
          <p:nvPr/>
        </p:nvGraphicFramePr>
        <p:xfrm>
          <a:off x="533400" y="4191000"/>
          <a:ext cx="21828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5" imgW="2501900" imgH="431800" progId="Equation.3">
                  <p:embed/>
                </p:oleObj>
              </mc:Choice>
              <mc:Fallback>
                <p:oleObj name="" r:id="rId35" imgW="2501900" imgH="4318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33400" y="4191000"/>
                        <a:ext cx="2182813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对象 10265"/>
          <p:cNvGraphicFramePr>
            <a:graphicFrameLocks noChangeAspect="1"/>
          </p:cNvGraphicFramePr>
          <p:nvPr/>
        </p:nvGraphicFramePr>
        <p:xfrm>
          <a:off x="3336925" y="3657600"/>
          <a:ext cx="24812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7" imgW="2844800" imgH="431800" progId="Equation.3">
                  <p:embed/>
                </p:oleObj>
              </mc:Choice>
              <mc:Fallback>
                <p:oleObj name="" r:id="rId37" imgW="2844800" imgH="4318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336925" y="3657600"/>
                        <a:ext cx="2481263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对象 10266"/>
          <p:cNvGraphicFramePr>
            <a:graphicFrameLocks noChangeAspect="1"/>
          </p:cNvGraphicFramePr>
          <p:nvPr/>
        </p:nvGraphicFramePr>
        <p:xfrm>
          <a:off x="7523163" y="3652838"/>
          <a:ext cx="1263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9" imgW="1879600" imgH="546100" progId="Equation.3">
                  <p:embed/>
                </p:oleObj>
              </mc:Choice>
              <mc:Fallback>
                <p:oleObj name="" r:id="rId39" imgW="1879600" imgH="546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23163" y="3652838"/>
                        <a:ext cx="126365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对象 10267"/>
          <p:cNvGraphicFramePr>
            <a:graphicFrameLocks noChangeAspect="1"/>
          </p:cNvGraphicFramePr>
          <p:nvPr/>
        </p:nvGraphicFramePr>
        <p:xfrm>
          <a:off x="4038600" y="2590800"/>
          <a:ext cx="39068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41" imgW="4483100" imgH="444500" progId="Equation.3">
                  <p:embed/>
                </p:oleObj>
              </mc:Choice>
              <mc:Fallback>
                <p:oleObj name="" r:id="rId41" imgW="4483100" imgH="4445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038600" y="2590800"/>
                        <a:ext cx="390683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8" grpId="0"/>
      <p:bldP spid="102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381000" y="457200"/>
            <a:ext cx="8534400" cy="1289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</a:t>
            </a:r>
            <a:r>
              <a:rPr lang="zh-CN" altLang="en-US" sz="2800" b="1" dirty="0">
                <a:solidFill>
                  <a:srgbClr val="000000"/>
                </a:solidFill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</a:rPr>
              <a:t>6.  </a:t>
            </a:r>
            <a:r>
              <a:rPr lang="zh-CN" altLang="en-US" sz="2800" b="1" dirty="0">
                <a:solidFill>
                  <a:srgbClr val="000000"/>
                </a:solidFill>
              </a:rPr>
              <a:t>不求导数 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</a:rPr>
              <a:t>判断 </a:t>
            </a:r>
            <a:r>
              <a:rPr lang="en-US" altLang="zh-CN" sz="2800" b="1" i="1" dirty="0">
                <a:solidFill>
                  <a:srgbClr val="000000"/>
                </a:solidFill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</a:rPr>
              <a:t>( </a:t>
            </a:r>
            <a:r>
              <a:rPr lang="en-US" altLang="zh-CN" sz="2800" b="1" i="1" dirty="0">
                <a:solidFill>
                  <a:srgbClr val="000000"/>
                </a:solidFill>
              </a:rPr>
              <a:t>x </a:t>
            </a:r>
            <a:r>
              <a:rPr lang="en-US" altLang="zh-CN" sz="2800" b="1" dirty="0">
                <a:solidFill>
                  <a:srgbClr val="000000"/>
                </a:solidFill>
              </a:rPr>
              <a:t>)</a:t>
            </a:r>
            <a:r>
              <a:rPr lang="en-US" altLang="zh-CN" sz="2800" b="1" i="1" dirty="0">
                <a:solidFill>
                  <a:srgbClr val="000000"/>
                </a:solidFill>
              </a:rPr>
              <a:t>  =  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</a:rPr>
              <a:t> x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 b="1" i="1" dirty="0">
                <a:solidFill>
                  <a:srgbClr val="000000"/>
                </a:solidFill>
              </a:rPr>
              <a:t>1 </a:t>
            </a:r>
            <a:r>
              <a:rPr lang="en-US" altLang="zh-CN" sz="2800" b="1" dirty="0">
                <a:solidFill>
                  <a:srgbClr val="000000"/>
                </a:solidFill>
              </a:rPr>
              <a:t>) (</a:t>
            </a:r>
            <a:r>
              <a:rPr lang="en-US" altLang="zh-CN" sz="2800" b="1" i="1" dirty="0">
                <a:solidFill>
                  <a:srgbClr val="000000"/>
                </a:solidFill>
              </a:rPr>
              <a:t> x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 b="1" i="1" dirty="0">
                <a:solidFill>
                  <a:srgbClr val="000000"/>
                </a:solidFill>
              </a:rPr>
              <a:t>2 </a:t>
            </a:r>
            <a:r>
              <a:rPr lang="en-US" altLang="zh-CN" sz="2800" b="1" dirty="0">
                <a:solidFill>
                  <a:srgbClr val="000000"/>
                </a:solidFill>
              </a:rPr>
              <a:t>) (</a:t>
            </a:r>
            <a:r>
              <a:rPr lang="en-US" altLang="zh-CN" sz="2800" b="1" i="1" dirty="0">
                <a:solidFill>
                  <a:srgbClr val="000000"/>
                </a:solidFill>
              </a:rPr>
              <a:t> x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 b="1" i="1" dirty="0">
                <a:solidFill>
                  <a:srgbClr val="000000"/>
                </a:solidFill>
              </a:rPr>
              <a:t>3 </a:t>
            </a:r>
            <a:r>
              <a:rPr lang="en-US" altLang="zh-CN" sz="2800" b="1" dirty="0">
                <a:solidFill>
                  <a:srgbClr val="000000"/>
                </a:solidFill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</a:rPr>
              <a:t>的</a:t>
            </a:r>
            <a:r>
              <a:rPr lang="zh-CN" altLang="en-US" sz="2800" b="1" dirty="0">
                <a:solidFill>
                  <a:srgbClr val="0066FF"/>
                </a:solidFill>
              </a:rPr>
              <a:t>导数</a:t>
            </a:r>
            <a:r>
              <a:rPr lang="zh-CN" altLang="en-US" sz="2800" b="1" dirty="0">
                <a:solidFill>
                  <a:srgbClr val="000000"/>
                </a:solidFill>
              </a:rPr>
              <a:t>有几个实根以及所在的范围。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228600" y="1905000"/>
            <a:ext cx="868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解：</a:t>
            </a:r>
            <a:r>
              <a:rPr lang="en-US" altLang="zh-CN" sz="2800" b="1" i="1" dirty="0">
                <a:solidFill>
                  <a:srgbClr val="000000"/>
                </a:solidFill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</a:rPr>
              <a:t> x </a:t>
            </a:r>
            <a:r>
              <a:rPr lang="en-US" altLang="zh-CN" sz="2800" b="1" dirty="0">
                <a:solidFill>
                  <a:srgbClr val="000000"/>
                </a:solidFill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</a:rPr>
              <a:t>在 </a:t>
            </a:r>
            <a:r>
              <a:rPr lang="en-US" altLang="zh-CN" sz="2800" b="1" dirty="0">
                <a:solidFill>
                  <a:srgbClr val="000000"/>
                </a:solidFill>
              </a:rPr>
              <a:t>[</a:t>
            </a:r>
            <a:r>
              <a:rPr lang="en-US" altLang="zh-CN" sz="2800" b="1" i="1" dirty="0">
                <a:solidFill>
                  <a:srgbClr val="000000"/>
                </a:solidFill>
              </a:rPr>
              <a:t> 1 , 3 </a:t>
            </a:r>
            <a:r>
              <a:rPr lang="en-US" altLang="zh-CN" sz="2800" b="1" dirty="0">
                <a:solidFill>
                  <a:srgbClr val="000000"/>
                </a:solidFill>
              </a:rPr>
              <a:t>] </a:t>
            </a:r>
            <a:r>
              <a:rPr lang="zh-CN" altLang="en-US" sz="2800" b="1" dirty="0">
                <a:solidFill>
                  <a:srgbClr val="000000"/>
                </a:solidFill>
              </a:rPr>
              <a:t>可导，且 </a:t>
            </a:r>
            <a:r>
              <a:rPr lang="en-US" altLang="zh-CN" sz="2800" b="1" i="1" dirty="0">
                <a:solidFill>
                  <a:srgbClr val="000000"/>
                </a:solidFill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</a:rPr>
              <a:t> 1 </a:t>
            </a:r>
            <a:r>
              <a:rPr lang="en-US" altLang="zh-CN" sz="2800" b="1" dirty="0">
                <a:solidFill>
                  <a:srgbClr val="000000"/>
                </a:solidFill>
              </a:rPr>
              <a:t>)</a:t>
            </a:r>
            <a:r>
              <a:rPr lang="en-US" altLang="zh-CN" sz="2800" b="1" i="1" dirty="0">
                <a:solidFill>
                  <a:srgbClr val="000000"/>
                </a:solidFill>
              </a:rPr>
              <a:t> = f 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</a:rPr>
              <a:t> 2 </a:t>
            </a:r>
            <a:r>
              <a:rPr lang="en-US" altLang="zh-CN" sz="2800" b="1" dirty="0">
                <a:solidFill>
                  <a:srgbClr val="000000"/>
                </a:solidFill>
              </a:rPr>
              <a:t>)</a:t>
            </a:r>
            <a:r>
              <a:rPr lang="en-US" altLang="zh-CN" sz="2800" b="1" i="1" dirty="0">
                <a:solidFill>
                  <a:srgbClr val="000000"/>
                </a:solidFill>
              </a:rPr>
              <a:t> = f 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</a:rPr>
              <a:t> 3 </a:t>
            </a:r>
            <a:r>
              <a:rPr lang="en-US" altLang="zh-CN" sz="2800" b="1" dirty="0">
                <a:solidFill>
                  <a:srgbClr val="000000"/>
                </a:solidFill>
              </a:rPr>
              <a:t>)</a:t>
            </a:r>
            <a:r>
              <a:rPr lang="en-US" altLang="zh-CN" sz="2800" b="1" i="1" dirty="0">
                <a:solidFill>
                  <a:srgbClr val="000000"/>
                </a:solidFill>
              </a:rPr>
              <a:t> = 0</a:t>
            </a:r>
            <a:endParaRPr lang="en-US" altLang="zh-CN" sz="2800" b="1" i="1" dirty="0">
              <a:solidFill>
                <a:srgbClr val="000000"/>
              </a:solidFill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228600" y="2667000"/>
            <a:ext cx="8763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于是，</a:t>
            </a:r>
            <a:r>
              <a:rPr lang="en-US" altLang="zh-CN" sz="2800" b="1" i="1" dirty="0">
                <a:solidFill>
                  <a:srgbClr val="000000"/>
                </a:solidFill>
              </a:rPr>
              <a:t>f </a:t>
            </a:r>
            <a:r>
              <a:rPr lang="zh-CN" altLang="en-US" sz="2800" b="1" dirty="0">
                <a:solidFill>
                  <a:srgbClr val="000000"/>
                </a:solidFill>
              </a:rPr>
              <a:t>在 </a:t>
            </a:r>
            <a:r>
              <a:rPr lang="en-US" altLang="zh-CN" sz="2800" b="1" dirty="0">
                <a:solidFill>
                  <a:srgbClr val="000000"/>
                </a:solidFill>
              </a:rPr>
              <a:t>[ 1 , 2 ] 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[ 2 , 3 ] </a:t>
            </a:r>
            <a:r>
              <a:rPr lang="zh-CN" altLang="en-US" sz="2800" b="1" dirty="0">
                <a:solidFill>
                  <a:srgbClr val="000000"/>
                </a:solidFill>
              </a:rPr>
              <a:t>上满足罗尔定理条件，因此存在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269" name="对象 11268"/>
          <p:cNvGraphicFramePr>
            <a:graphicFrameLocks noChangeAspect="1"/>
          </p:cNvGraphicFramePr>
          <p:nvPr/>
        </p:nvGraphicFramePr>
        <p:xfrm>
          <a:off x="1878013" y="3475038"/>
          <a:ext cx="42449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1549400" imgH="228600" progId="Equation.DSMT4">
                  <p:embed/>
                </p:oleObj>
              </mc:Choice>
              <mc:Fallback>
                <p:oleObj name="" r:id="rId1" imgW="1549400" imgH="2286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878013" y="3475038"/>
                        <a:ext cx="4244975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>
            <a:graphicFrameLocks noChangeAspect="1"/>
          </p:cNvGraphicFramePr>
          <p:nvPr/>
        </p:nvGraphicFramePr>
        <p:xfrm>
          <a:off x="898525" y="4267200"/>
          <a:ext cx="51006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" imgW="1905000" imgH="228600" progId="Equation.DSMT4">
                  <p:embed/>
                </p:oleObj>
              </mc:Choice>
              <mc:Fallback>
                <p:oleObj name="" r:id="rId3" imgW="19050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898525" y="4267200"/>
                        <a:ext cx="5100638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11270"/>
          <p:cNvGraphicFramePr>
            <a:graphicFrameLocks noChangeAspect="1"/>
          </p:cNvGraphicFramePr>
          <p:nvPr/>
        </p:nvGraphicFramePr>
        <p:xfrm>
          <a:off x="304800" y="5200650"/>
          <a:ext cx="70866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5" imgW="2413000" imgH="203200" progId="Equation.DSMT4">
                  <p:embed/>
                </p:oleObj>
              </mc:Choice>
              <mc:Fallback>
                <p:oleObj name="" r:id="rId5" imgW="2413000" imgH="2032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04800" y="5200650"/>
                        <a:ext cx="7086600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8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8C1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BDC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全屏显示(4:3)</PresentationFormat>
  <Paragraphs>87</Paragraphs>
  <Slides>27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406</vt:i4>
      </vt:variant>
      <vt:variant>
        <vt:lpstr>幻灯片标题</vt:lpstr>
      </vt:variant>
      <vt:variant>
        <vt:i4>27</vt:i4>
      </vt:variant>
    </vt:vector>
  </HeadingPairs>
  <TitlesOfParts>
    <vt:vector size="441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lyh</dc:creator>
  <cp:lastModifiedBy>lihong</cp:lastModifiedBy>
  <cp:revision>24</cp:revision>
  <dcterms:created xsi:type="dcterms:W3CDTF">2003-12-17T14:36:17Z</dcterms:created>
  <dcterms:modified xsi:type="dcterms:W3CDTF">2021-11-27T08:00:03Z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0A0AF0F056474EFBA926EB6DEC56D5F4</vt:lpwstr>
  </property>
</Properties>
</file>