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9"/>
  </p:notesMasterIdLst>
  <p:sldIdLst>
    <p:sldId id="349" r:id="rId3"/>
    <p:sldId id="350" r:id="rId4"/>
    <p:sldId id="351" r:id="rId5"/>
    <p:sldId id="352" r:id="rId6"/>
    <p:sldId id="353" r:id="rId7"/>
    <p:sldId id="355" r:id="rId8"/>
    <p:sldId id="356" r:id="rId9"/>
    <p:sldId id="357" r:id="rId10"/>
    <p:sldId id="358" r:id="rId11"/>
    <p:sldId id="359" r:id="rId12"/>
    <p:sldId id="360" r:id="rId13"/>
    <p:sldId id="361" r:id="rId14"/>
    <p:sldId id="362" r:id="rId15"/>
    <p:sldId id="363" r:id="rId16"/>
    <p:sldId id="368" r:id="rId17"/>
    <p:sldId id="365" r:id="rId18"/>
    <p:sldId id="366" r:id="rId19"/>
    <p:sldId id="367" r:id="rId20"/>
    <p:sldId id="369" r:id="rId21"/>
    <p:sldId id="370" r:id="rId22"/>
    <p:sldId id="371" r:id="rId23"/>
    <p:sldId id="372" r:id="rId24"/>
    <p:sldId id="373" r:id="rId25"/>
    <p:sldId id="374" r:id="rId26"/>
    <p:sldId id="375" r:id="rId27"/>
    <p:sldId id="380" r:id="rId28"/>
  </p:sldIdLst>
  <p:sldSz cx="9144000" cy="6858000" type="screen4x3"/>
  <p:notesSz cx="6858000" cy="9144000"/>
  <p:defaultTextStyle>
    <a:defPPr>
      <a:defRPr lang="zh-CN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2E2"/>
    <a:srgbClr val="FFF8C1"/>
    <a:srgbClr val="CC3300"/>
    <a:srgbClr val="FBC5CE"/>
    <a:srgbClr val="E1E0DF"/>
    <a:srgbClr val="CC3399"/>
    <a:srgbClr val="666699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Objects="1" showGuides="1">
      <p:cViewPr varScale="1">
        <p:scale>
          <a:sx n="69" d="100"/>
          <a:sy n="69" d="100"/>
        </p:scale>
        <p:origin x="-138" y="-102"/>
      </p:cViewPr>
      <p:guideLst>
        <p:guide orient="horz" pos="1536"/>
        <p:guide pos="216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2" Type="http://schemas.openxmlformats.org/officeDocument/2006/relationships/tableStyles" Target="tableStyles.xml"/><Relationship Id="rId31" Type="http://schemas.openxmlformats.org/officeDocument/2006/relationships/viewProps" Target="viewProps.xml"/><Relationship Id="rId30" Type="http://schemas.openxmlformats.org/officeDocument/2006/relationships/presProps" Target="presProps.xml"/><Relationship Id="rId3" Type="http://schemas.openxmlformats.org/officeDocument/2006/relationships/slide" Target="slides/slide1.xml"/><Relationship Id="rId29" Type="http://schemas.openxmlformats.org/officeDocument/2006/relationships/notesMaster" Target="notesMasters/notesMaster1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9" Type="http://schemas.openxmlformats.org/officeDocument/2006/relationships/image" Target="../media/image9.wmf"/><Relationship Id="rId8" Type="http://schemas.openxmlformats.org/officeDocument/2006/relationships/image" Target="../media/image8.wmf"/><Relationship Id="rId7" Type="http://schemas.openxmlformats.org/officeDocument/2006/relationships/image" Target="../media/image7.wmf"/><Relationship Id="rId6" Type="http://schemas.openxmlformats.org/officeDocument/2006/relationships/image" Target="../media/image6.wmf"/><Relationship Id="rId5" Type="http://schemas.openxmlformats.org/officeDocument/2006/relationships/image" Target="../media/image5.emf"/><Relationship Id="rId4" Type="http://schemas.openxmlformats.org/officeDocument/2006/relationships/image" Target="../media/image4.e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127.wmf"/><Relationship Id="rId8" Type="http://schemas.openxmlformats.org/officeDocument/2006/relationships/image" Target="../media/image126.wmf"/><Relationship Id="rId7" Type="http://schemas.openxmlformats.org/officeDocument/2006/relationships/image" Target="../media/image125.wmf"/><Relationship Id="rId6" Type="http://schemas.openxmlformats.org/officeDocument/2006/relationships/image" Target="../media/image124.wmf"/><Relationship Id="rId5" Type="http://schemas.openxmlformats.org/officeDocument/2006/relationships/image" Target="../media/image123.wmf"/><Relationship Id="rId4" Type="http://schemas.openxmlformats.org/officeDocument/2006/relationships/image" Target="../media/image122.emf"/><Relationship Id="rId3" Type="http://schemas.openxmlformats.org/officeDocument/2006/relationships/image" Target="../media/image121.wmf"/><Relationship Id="rId2" Type="http://schemas.openxmlformats.org/officeDocument/2006/relationships/image" Target="../media/image120.wmf"/><Relationship Id="rId14" Type="http://schemas.openxmlformats.org/officeDocument/2006/relationships/image" Target="../media/image86.wmf"/><Relationship Id="rId13" Type="http://schemas.openxmlformats.org/officeDocument/2006/relationships/image" Target="../media/image131.wmf"/><Relationship Id="rId12" Type="http://schemas.openxmlformats.org/officeDocument/2006/relationships/image" Target="../media/image130.wmf"/><Relationship Id="rId11" Type="http://schemas.openxmlformats.org/officeDocument/2006/relationships/image" Target="../media/image129.wmf"/><Relationship Id="rId10" Type="http://schemas.openxmlformats.org/officeDocument/2006/relationships/image" Target="../media/image128.emf"/><Relationship Id="rId1" Type="http://schemas.openxmlformats.org/officeDocument/2006/relationships/image" Target="../media/image119.wmf"/></Relationships>
</file>

<file path=ppt/drawings/_rels/vmlDrawing11.vml.rels><?xml version="1.0" encoding="UTF-8" standalone="yes"?>
<Relationships xmlns="http://schemas.openxmlformats.org/package/2006/relationships"><Relationship Id="rId9" Type="http://schemas.openxmlformats.org/officeDocument/2006/relationships/image" Target="../media/image140.emf"/><Relationship Id="rId8" Type="http://schemas.openxmlformats.org/officeDocument/2006/relationships/image" Target="../media/image139.emf"/><Relationship Id="rId7" Type="http://schemas.openxmlformats.org/officeDocument/2006/relationships/image" Target="../media/image138.emf"/><Relationship Id="rId6" Type="http://schemas.openxmlformats.org/officeDocument/2006/relationships/image" Target="../media/image137.wmf"/><Relationship Id="rId5" Type="http://schemas.openxmlformats.org/officeDocument/2006/relationships/image" Target="../media/image136.emf"/><Relationship Id="rId4" Type="http://schemas.openxmlformats.org/officeDocument/2006/relationships/image" Target="../media/image135.wmf"/><Relationship Id="rId3" Type="http://schemas.openxmlformats.org/officeDocument/2006/relationships/image" Target="../media/image134.emf"/><Relationship Id="rId2" Type="http://schemas.openxmlformats.org/officeDocument/2006/relationships/image" Target="../media/image133.wmf"/><Relationship Id="rId14" Type="http://schemas.openxmlformats.org/officeDocument/2006/relationships/image" Target="../media/image145.wmf"/><Relationship Id="rId13" Type="http://schemas.openxmlformats.org/officeDocument/2006/relationships/image" Target="../media/image144.wmf"/><Relationship Id="rId12" Type="http://schemas.openxmlformats.org/officeDocument/2006/relationships/image" Target="../media/image143.emf"/><Relationship Id="rId11" Type="http://schemas.openxmlformats.org/officeDocument/2006/relationships/image" Target="../media/image142.emf"/><Relationship Id="rId10" Type="http://schemas.openxmlformats.org/officeDocument/2006/relationships/image" Target="../media/image141.emf"/><Relationship Id="rId1" Type="http://schemas.openxmlformats.org/officeDocument/2006/relationships/image" Target="../media/image132.wmf"/></Relationships>
</file>

<file path=ppt/drawings/_rels/vmlDrawing1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4.wmf"/><Relationship Id="rId8" Type="http://schemas.openxmlformats.org/officeDocument/2006/relationships/image" Target="../media/image153.wmf"/><Relationship Id="rId7" Type="http://schemas.openxmlformats.org/officeDocument/2006/relationships/image" Target="../media/image152.wmf"/><Relationship Id="rId6" Type="http://schemas.openxmlformats.org/officeDocument/2006/relationships/image" Target="../media/image151.wmf"/><Relationship Id="rId5" Type="http://schemas.openxmlformats.org/officeDocument/2006/relationships/image" Target="../media/image150.emf"/><Relationship Id="rId4" Type="http://schemas.openxmlformats.org/officeDocument/2006/relationships/image" Target="../media/image149.wmf"/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/Relationships>
</file>

<file path=ppt/drawings/_rels/vmlDrawing1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63.wmf"/><Relationship Id="rId8" Type="http://schemas.openxmlformats.org/officeDocument/2006/relationships/image" Target="../media/image162.wmf"/><Relationship Id="rId7" Type="http://schemas.openxmlformats.org/officeDocument/2006/relationships/image" Target="../media/image161.wmf"/><Relationship Id="rId6" Type="http://schemas.openxmlformats.org/officeDocument/2006/relationships/image" Target="../media/image160.wmf"/><Relationship Id="rId5" Type="http://schemas.openxmlformats.org/officeDocument/2006/relationships/image" Target="../media/image159.wmf"/><Relationship Id="rId4" Type="http://schemas.openxmlformats.org/officeDocument/2006/relationships/image" Target="../media/image158.wmf"/><Relationship Id="rId3" Type="http://schemas.openxmlformats.org/officeDocument/2006/relationships/image" Target="../media/image157.wmf"/><Relationship Id="rId2" Type="http://schemas.openxmlformats.org/officeDocument/2006/relationships/image" Target="../media/image156.wmf"/><Relationship Id="rId13" Type="http://schemas.openxmlformats.org/officeDocument/2006/relationships/image" Target="../media/image167.emf"/><Relationship Id="rId12" Type="http://schemas.openxmlformats.org/officeDocument/2006/relationships/image" Target="../media/image166.wmf"/><Relationship Id="rId11" Type="http://schemas.openxmlformats.org/officeDocument/2006/relationships/image" Target="../media/image165.wmf"/><Relationship Id="rId10" Type="http://schemas.openxmlformats.org/officeDocument/2006/relationships/image" Target="../media/image164.wmf"/><Relationship Id="rId1" Type="http://schemas.openxmlformats.org/officeDocument/2006/relationships/image" Target="../media/image155.wmf"/></Relationships>
</file>

<file path=ppt/drawings/_rels/vmlDrawing1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76.wmf"/><Relationship Id="rId8" Type="http://schemas.openxmlformats.org/officeDocument/2006/relationships/image" Target="../media/image175.emf"/><Relationship Id="rId7" Type="http://schemas.openxmlformats.org/officeDocument/2006/relationships/image" Target="../media/image174.wmf"/><Relationship Id="rId6" Type="http://schemas.openxmlformats.org/officeDocument/2006/relationships/image" Target="../media/image173.emf"/><Relationship Id="rId5" Type="http://schemas.openxmlformats.org/officeDocument/2006/relationships/image" Target="../media/image172.wmf"/><Relationship Id="rId4" Type="http://schemas.openxmlformats.org/officeDocument/2006/relationships/image" Target="../media/image171.emf"/><Relationship Id="rId3" Type="http://schemas.openxmlformats.org/officeDocument/2006/relationships/image" Target="../media/image170.emf"/><Relationship Id="rId2" Type="http://schemas.openxmlformats.org/officeDocument/2006/relationships/image" Target="../media/image169.emf"/><Relationship Id="rId13" Type="http://schemas.openxmlformats.org/officeDocument/2006/relationships/image" Target="../media/image180.wmf"/><Relationship Id="rId12" Type="http://schemas.openxmlformats.org/officeDocument/2006/relationships/image" Target="../media/image179.wmf"/><Relationship Id="rId11" Type="http://schemas.openxmlformats.org/officeDocument/2006/relationships/image" Target="../media/image178.wmf"/><Relationship Id="rId10" Type="http://schemas.openxmlformats.org/officeDocument/2006/relationships/image" Target="../media/image177.wmf"/><Relationship Id="rId1" Type="http://schemas.openxmlformats.org/officeDocument/2006/relationships/image" Target="../media/image168.wmf"/></Relationships>
</file>

<file path=ppt/drawings/_rels/vmlDrawing1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9.wmf"/><Relationship Id="rId8" Type="http://schemas.openxmlformats.org/officeDocument/2006/relationships/image" Target="../media/image188.wmf"/><Relationship Id="rId7" Type="http://schemas.openxmlformats.org/officeDocument/2006/relationships/image" Target="../media/image187.wmf"/><Relationship Id="rId6" Type="http://schemas.openxmlformats.org/officeDocument/2006/relationships/image" Target="../media/image186.wmf"/><Relationship Id="rId5" Type="http://schemas.openxmlformats.org/officeDocument/2006/relationships/image" Target="../media/image185.wmf"/><Relationship Id="rId4" Type="http://schemas.openxmlformats.org/officeDocument/2006/relationships/image" Target="../media/image184.wmf"/><Relationship Id="rId3" Type="http://schemas.openxmlformats.org/officeDocument/2006/relationships/image" Target="../media/image183.emf"/><Relationship Id="rId2" Type="http://schemas.openxmlformats.org/officeDocument/2006/relationships/image" Target="../media/image182.emf"/><Relationship Id="rId16" Type="http://schemas.openxmlformats.org/officeDocument/2006/relationships/image" Target="../media/image196.wmf"/><Relationship Id="rId15" Type="http://schemas.openxmlformats.org/officeDocument/2006/relationships/image" Target="../media/image195.wmf"/><Relationship Id="rId14" Type="http://schemas.openxmlformats.org/officeDocument/2006/relationships/image" Target="../media/image194.wmf"/><Relationship Id="rId13" Type="http://schemas.openxmlformats.org/officeDocument/2006/relationships/image" Target="../media/image193.wmf"/><Relationship Id="rId12" Type="http://schemas.openxmlformats.org/officeDocument/2006/relationships/image" Target="../media/image192.wmf"/><Relationship Id="rId11" Type="http://schemas.openxmlformats.org/officeDocument/2006/relationships/image" Target="../media/image191.wmf"/><Relationship Id="rId10" Type="http://schemas.openxmlformats.org/officeDocument/2006/relationships/image" Target="../media/image190.wmf"/><Relationship Id="rId1" Type="http://schemas.openxmlformats.org/officeDocument/2006/relationships/image" Target="../media/image181.emf"/></Relationships>
</file>

<file path=ppt/drawings/_rels/vmlDrawing16.vml.rels><?xml version="1.0" encoding="UTF-8" standalone="yes"?>
<Relationships xmlns="http://schemas.openxmlformats.org/package/2006/relationships"><Relationship Id="rId9" Type="http://schemas.openxmlformats.org/officeDocument/2006/relationships/image" Target="../media/image205.wmf"/><Relationship Id="rId8" Type="http://schemas.openxmlformats.org/officeDocument/2006/relationships/image" Target="../media/image204.wmf"/><Relationship Id="rId7" Type="http://schemas.openxmlformats.org/officeDocument/2006/relationships/image" Target="../media/image203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00.wmf"/><Relationship Id="rId3" Type="http://schemas.openxmlformats.org/officeDocument/2006/relationships/image" Target="../media/image199.wmf"/><Relationship Id="rId2" Type="http://schemas.openxmlformats.org/officeDocument/2006/relationships/image" Target="../media/image198.emf"/><Relationship Id="rId13" Type="http://schemas.openxmlformats.org/officeDocument/2006/relationships/image" Target="../media/image209.emf"/><Relationship Id="rId12" Type="http://schemas.openxmlformats.org/officeDocument/2006/relationships/image" Target="../media/image208.wmf"/><Relationship Id="rId11" Type="http://schemas.openxmlformats.org/officeDocument/2006/relationships/image" Target="../media/image207.wmf"/><Relationship Id="rId10" Type="http://schemas.openxmlformats.org/officeDocument/2006/relationships/image" Target="../media/image206.wmf"/><Relationship Id="rId1" Type="http://schemas.openxmlformats.org/officeDocument/2006/relationships/image" Target="../media/image197.wmf"/></Relationships>
</file>

<file path=ppt/drawings/_rels/vmlDrawing17.vml.rels><?xml version="1.0" encoding="UTF-8" standalone="yes"?>
<Relationships xmlns="http://schemas.openxmlformats.org/package/2006/relationships"><Relationship Id="rId9" Type="http://schemas.openxmlformats.org/officeDocument/2006/relationships/image" Target="../media/image216.wmf"/><Relationship Id="rId8" Type="http://schemas.openxmlformats.org/officeDocument/2006/relationships/image" Target="../media/image215.wmf"/><Relationship Id="rId7" Type="http://schemas.openxmlformats.org/officeDocument/2006/relationships/image" Target="../media/image214.wmf"/><Relationship Id="rId6" Type="http://schemas.openxmlformats.org/officeDocument/2006/relationships/image" Target="../media/image202.wmf"/><Relationship Id="rId5" Type="http://schemas.openxmlformats.org/officeDocument/2006/relationships/image" Target="../media/image201.wmf"/><Relationship Id="rId4" Type="http://schemas.openxmlformats.org/officeDocument/2006/relationships/image" Target="../media/image213.wmf"/><Relationship Id="rId3" Type="http://schemas.openxmlformats.org/officeDocument/2006/relationships/image" Target="../media/image212.wmf"/><Relationship Id="rId2" Type="http://schemas.openxmlformats.org/officeDocument/2006/relationships/image" Target="../media/image211.emf"/><Relationship Id="rId15" Type="http://schemas.openxmlformats.org/officeDocument/2006/relationships/image" Target="../media/image222.emf"/><Relationship Id="rId14" Type="http://schemas.openxmlformats.org/officeDocument/2006/relationships/image" Target="../media/image221.wmf"/><Relationship Id="rId13" Type="http://schemas.openxmlformats.org/officeDocument/2006/relationships/image" Target="../media/image220.wmf"/><Relationship Id="rId12" Type="http://schemas.openxmlformats.org/officeDocument/2006/relationships/image" Target="../media/image219.wmf"/><Relationship Id="rId11" Type="http://schemas.openxmlformats.org/officeDocument/2006/relationships/image" Target="../media/image218.wmf"/><Relationship Id="rId10" Type="http://schemas.openxmlformats.org/officeDocument/2006/relationships/image" Target="../media/image217.wmf"/><Relationship Id="rId1" Type="http://schemas.openxmlformats.org/officeDocument/2006/relationships/image" Target="../media/image210.wmf"/></Relationships>
</file>

<file path=ppt/drawings/_rels/vmlDrawing18.vml.rels><?xml version="1.0" encoding="UTF-8" standalone="yes"?>
<Relationships xmlns="http://schemas.openxmlformats.org/package/2006/relationships"><Relationship Id="rId9" Type="http://schemas.openxmlformats.org/officeDocument/2006/relationships/image" Target="../media/image231.wmf"/><Relationship Id="rId8" Type="http://schemas.openxmlformats.org/officeDocument/2006/relationships/image" Target="../media/image230.emf"/><Relationship Id="rId7" Type="http://schemas.openxmlformats.org/officeDocument/2006/relationships/image" Target="../media/image229.wmf"/><Relationship Id="rId6" Type="http://schemas.openxmlformats.org/officeDocument/2006/relationships/image" Target="../media/image228.wmf"/><Relationship Id="rId5" Type="http://schemas.openxmlformats.org/officeDocument/2006/relationships/image" Target="../media/image227.emf"/><Relationship Id="rId4" Type="http://schemas.openxmlformats.org/officeDocument/2006/relationships/image" Target="../media/image226.wmf"/><Relationship Id="rId3" Type="http://schemas.openxmlformats.org/officeDocument/2006/relationships/image" Target="../media/image225.wmf"/><Relationship Id="rId20" Type="http://schemas.openxmlformats.org/officeDocument/2006/relationships/image" Target="../media/image242.emf"/><Relationship Id="rId2" Type="http://schemas.openxmlformats.org/officeDocument/2006/relationships/image" Target="../media/image224.emf"/><Relationship Id="rId19" Type="http://schemas.openxmlformats.org/officeDocument/2006/relationships/image" Target="../media/image241.wmf"/><Relationship Id="rId18" Type="http://schemas.openxmlformats.org/officeDocument/2006/relationships/image" Target="../media/image240.wmf"/><Relationship Id="rId17" Type="http://schemas.openxmlformats.org/officeDocument/2006/relationships/image" Target="../media/image239.wmf"/><Relationship Id="rId16" Type="http://schemas.openxmlformats.org/officeDocument/2006/relationships/image" Target="../media/image238.wmf"/><Relationship Id="rId15" Type="http://schemas.openxmlformats.org/officeDocument/2006/relationships/image" Target="../media/image237.wmf"/><Relationship Id="rId14" Type="http://schemas.openxmlformats.org/officeDocument/2006/relationships/image" Target="../media/image236.wmf"/><Relationship Id="rId13" Type="http://schemas.openxmlformats.org/officeDocument/2006/relationships/image" Target="../media/image235.wmf"/><Relationship Id="rId12" Type="http://schemas.openxmlformats.org/officeDocument/2006/relationships/image" Target="../media/image234.wmf"/><Relationship Id="rId11" Type="http://schemas.openxmlformats.org/officeDocument/2006/relationships/image" Target="../media/image233.wmf"/><Relationship Id="rId10" Type="http://schemas.openxmlformats.org/officeDocument/2006/relationships/image" Target="../media/image232.wmf"/><Relationship Id="rId1" Type="http://schemas.openxmlformats.org/officeDocument/2006/relationships/image" Target="../media/image223.wmf"/></Relationships>
</file>

<file path=ppt/drawings/_rels/vmlDrawing19.vml.rels><?xml version="1.0" encoding="UTF-8" standalone="yes"?>
<Relationships xmlns="http://schemas.openxmlformats.org/package/2006/relationships"><Relationship Id="rId9" Type="http://schemas.openxmlformats.org/officeDocument/2006/relationships/image" Target="../media/image251.wmf"/><Relationship Id="rId8" Type="http://schemas.openxmlformats.org/officeDocument/2006/relationships/image" Target="../media/image250.wmf"/><Relationship Id="rId7" Type="http://schemas.openxmlformats.org/officeDocument/2006/relationships/image" Target="../media/image249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44.wmf"/><Relationship Id="rId1" Type="http://schemas.openxmlformats.org/officeDocument/2006/relationships/image" Target="../media/image243.wmf"/></Relationships>
</file>

<file path=ppt/drawings/_rels/vmlDrawing2.vml.rels><?xml version="1.0" encoding="UTF-8" standalone="yes"?>
<Relationships xmlns="http://schemas.openxmlformats.org/package/2006/relationships"><Relationship Id="rId9" Type="http://schemas.openxmlformats.org/officeDocument/2006/relationships/image" Target="../media/image18.wmf"/><Relationship Id="rId8" Type="http://schemas.openxmlformats.org/officeDocument/2006/relationships/image" Target="../media/image17.wmf"/><Relationship Id="rId7" Type="http://schemas.openxmlformats.org/officeDocument/2006/relationships/image" Target="../media/image16.emf"/><Relationship Id="rId6" Type="http://schemas.openxmlformats.org/officeDocument/2006/relationships/image" Target="../media/image15.wmf"/><Relationship Id="rId5" Type="http://schemas.openxmlformats.org/officeDocument/2006/relationships/image" Target="../media/image14.emf"/><Relationship Id="rId4" Type="http://schemas.openxmlformats.org/officeDocument/2006/relationships/image" Target="../media/image13.emf"/><Relationship Id="rId3" Type="http://schemas.openxmlformats.org/officeDocument/2006/relationships/image" Target="../media/image12.emf"/><Relationship Id="rId2" Type="http://schemas.openxmlformats.org/officeDocument/2006/relationships/image" Target="../media/image11.wmf"/><Relationship Id="rId14" Type="http://schemas.openxmlformats.org/officeDocument/2006/relationships/image" Target="../media/image23.wmf"/><Relationship Id="rId13" Type="http://schemas.openxmlformats.org/officeDocument/2006/relationships/image" Target="../media/image22.wmf"/><Relationship Id="rId12" Type="http://schemas.openxmlformats.org/officeDocument/2006/relationships/image" Target="../media/image21.wmf"/><Relationship Id="rId11" Type="http://schemas.openxmlformats.org/officeDocument/2006/relationships/image" Target="../media/image20.wmf"/><Relationship Id="rId10" Type="http://schemas.openxmlformats.org/officeDocument/2006/relationships/image" Target="../media/image19.wmf"/><Relationship Id="rId1" Type="http://schemas.openxmlformats.org/officeDocument/2006/relationships/image" Target="../media/image10.emf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255.wmf"/><Relationship Id="rId7" Type="http://schemas.openxmlformats.org/officeDocument/2006/relationships/image" Target="../media/image254.wmf"/><Relationship Id="rId6" Type="http://schemas.openxmlformats.org/officeDocument/2006/relationships/image" Target="../media/image248.wmf"/><Relationship Id="rId5" Type="http://schemas.openxmlformats.org/officeDocument/2006/relationships/image" Target="../media/image247.wmf"/><Relationship Id="rId4" Type="http://schemas.openxmlformats.org/officeDocument/2006/relationships/image" Target="../media/image246.wmf"/><Relationship Id="rId3" Type="http://schemas.openxmlformats.org/officeDocument/2006/relationships/image" Target="../media/image245.wmf"/><Relationship Id="rId2" Type="http://schemas.openxmlformats.org/officeDocument/2006/relationships/image" Target="../media/image253.wmf"/><Relationship Id="rId1" Type="http://schemas.openxmlformats.org/officeDocument/2006/relationships/image" Target="../media/image252.wmf"/></Relationships>
</file>

<file path=ppt/drawings/_rels/vmlDrawing21.vml.rels><?xml version="1.0" encoding="UTF-8" standalone="yes"?>
<Relationships xmlns="http://schemas.openxmlformats.org/package/2006/relationships"><Relationship Id="rId7" Type="http://schemas.openxmlformats.org/officeDocument/2006/relationships/image" Target="../media/image261.emf"/><Relationship Id="rId6" Type="http://schemas.openxmlformats.org/officeDocument/2006/relationships/image" Target="../media/image260.emf"/><Relationship Id="rId5" Type="http://schemas.openxmlformats.org/officeDocument/2006/relationships/image" Target="../media/image57.wmf"/><Relationship Id="rId4" Type="http://schemas.openxmlformats.org/officeDocument/2006/relationships/image" Target="../media/image259.wmf"/><Relationship Id="rId3" Type="http://schemas.openxmlformats.org/officeDocument/2006/relationships/image" Target="../media/image258.wmf"/><Relationship Id="rId2" Type="http://schemas.openxmlformats.org/officeDocument/2006/relationships/image" Target="../media/image257.wmf"/><Relationship Id="rId1" Type="http://schemas.openxmlformats.org/officeDocument/2006/relationships/image" Target="../media/image256.wmf"/></Relationships>
</file>

<file path=ppt/drawings/_rels/vmlDrawing22.vml.rels><?xml version="1.0" encoding="UTF-8" standalone="yes"?>
<Relationships xmlns="http://schemas.openxmlformats.org/package/2006/relationships"><Relationship Id="rId9" Type="http://schemas.openxmlformats.org/officeDocument/2006/relationships/image" Target="../media/image269.wmf"/><Relationship Id="rId8" Type="http://schemas.openxmlformats.org/officeDocument/2006/relationships/image" Target="../media/image268.wmf"/><Relationship Id="rId7" Type="http://schemas.openxmlformats.org/officeDocument/2006/relationships/image" Target="../media/image267.emf"/><Relationship Id="rId6" Type="http://schemas.openxmlformats.org/officeDocument/2006/relationships/image" Target="../media/image266.wmf"/><Relationship Id="rId5" Type="http://schemas.openxmlformats.org/officeDocument/2006/relationships/image" Target="../media/image265.wmf"/><Relationship Id="rId4" Type="http://schemas.openxmlformats.org/officeDocument/2006/relationships/image" Target="../media/image264.wmf"/><Relationship Id="rId3" Type="http://schemas.openxmlformats.org/officeDocument/2006/relationships/image" Target="../media/image245.wmf"/><Relationship Id="rId2" Type="http://schemas.openxmlformats.org/officeDocument/2006/relationships/image" Target="../media/image263.wmf"/><Relationship Id="rId12" Type="http://schemas.openxmlformats.org/officeDocument/2006/relationships/image" Target="../media/image272.wmf"/><Relationship Id="rId11" Type="http://schemas.openxmlformats.org/officeDocument/2006/relationships/image" Target="../media/image271.wmf"/><Relationship Id="rId10" Type="http://schemas.openxmlformats.org/officeDocument/2006/relationships/image" Target="../media/image270.wmf"/><Relationship Id="rId1" Type="http://schemas.openxmlformats.org/officeDocument/2006/relationships/image" Target="../media/image262.wmf"/></Relationships>
</file>

<file path=ppt/drawings/_rels/vmlDrawing23.vml.rels><?xml version="1.0" encoding="UTF-8" standalone="yes"?>
<Relationships xmlns="http://schemas.openxmlformats.org/package/2006/relationships"><Relationship Id="rId9" Type="http://schemas.openxmlformats.org/officeDocument/2006/relationships/image" Target="../media/image281.wmf"/><Relationship Id="rId8" Type="http://schemas.openxmlformats.org/officeDocument/2006/relationships/image" Target="../media/image280.wmf"/><Relationship Id="rId7" Type="http://schemas.openxmlformats.org/officeDocument/2006/relationships/image" Target="../media/image279.wmf"/><Relationship Id="rId6" Type="http://schemas.openxmlformats.org/officeDocument/2006/relationships/image" Target="../media/image278.wmf"/><Relationship Id="rId5" Type="http://schemas.openxmlformats.org/officeDocument/2006/relationships/image" Target="../media/image277.wmf"/><Relationship Id="rId4" Type="http://schemas.openxmlformats.org/officeDocument/2006/relationships/image" Target="../media/image276.emf"/><Relationship Id="rId3" Type="http://schemas.openxmlformats.org/officeDocument/2006/relationships/image" Target="../media/image275.wmf"/><Relationship Id="rId2" Type="http://schemas.openxmlformats.org/officeDocument/2006/relationships/image" Target="../media/image274.wmf"/><Relationship Id="rId12" Type="http://schemas.openxmlformats.org/officeDocument/2006/relationships/image" Target="../media/image284.wmf"/><Relationship Id="rId11" Type="http://schemas.openxmlformats.org/officeDocument/2006/relationships/image" Target="../media/image283.wmf"/><Relationship Id="rId10" Type="http://schemas.openxmlformats.org/officeDocument/2006/relationships/image" Target="../media/image282.wmf"/><Relationship Id="rId1" Type="http://schemas.openxmlformats.org/officeDocument/2006/relationships/image" Target="../media/image273.wmf"/></Relationships>
</file>

<file path=ppt/drawings/_rels/vmlDrawing2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93.wmf"/><Relationship Id="rId8" Type="http://schemas.openxmlformats.org/officeDocument/2006/relationships/image" Target="../media/image292.wmf"/><Relationship Id="rId7" Type="http://schemas.openxmlformats.org/officeDocument/2006/relationships/image" Target="../media/image291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3" Type="http://schemas.openxmlformats.org/officeDocument/2006/relationships/image" Target="../media/image297.wmf"/><Relationship Id="rId12" Type="http://schemas.openxmlformats.org/officeDocument/2006/relationships/image" Target="../media/image296.wmf"/><Relationship Id="rId11" Type="http://schemas.openxmlformats.org/officeDocument/2006/relationships/image" Target="../media/image295.wmf"/><Relationship Id="rId10" Type="http://schemas.openxmlformats.org/officeDocument/2006/relationships/image" Target="../media/image294.wmf"/><Relationship Id="rId1" Type="http://schemas.openxmlformats.org/officeDocument/2006/relationships/image" Target="../media/image285.wmf"/></Relationships>
</file>

<file path=ppt/drawings/_rels/vmlDrawing2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0.emf"/><Relationship Id="rId8" Type="http://schemas.openxmlformats.org/officeDocument/2006/relationships/image" Target="../media/image299.wmf"/><Relationship Id="rId7" Type="http://schemas.openxmlformats.org/officeDocument/2006/relationships/image" Target="../media/image298.wmf"/><Relationship Id="rId6" Type="http://schemas.openxmlformats.org/officeDocument/2006/relationships/image" Target="../media/image290.wmf"/><Relationship Id="rId5" Type="http://schemas.openxmlformats.org/officeDocument/2006/relationships/image" Target="../media/image289.wmf"/><Relationship Id="rId4" Type="http://schemas.openxmlformats.org/officeDocument/2006/relationships/image" Target="../media/image288.wmf"/><Relationship Id="rId3" Type="http://schemas.openxmlformats.org/officeDocument/2006/relationships/image" Target="../media/image287.wmf"/><Relationship Id="rId2" Type="http://schemas.openxmlformats.org/officeDocument/2006/relationships/image" Target="../media/image286.wmf"/><Relationship Id="rId19" Type="http://schemas.openxmlformats.org/officeDocument/2006/relationships/image" Target="../media/image309.wmf"/><Relationship Id="rId18" Type="http://schemas.openxmlformats.org/officeDocument/2006/relationships/image" Target="../media/image308.wmf"/><Relationship Id="rId17" Type="http://schemas.openxmlformats.org/officeDocument/2006/relationships/image" Target="../media/image307.wmf"/><Relationship Id="rId16" Type="http://schemas.openxmlformats.org/officeDocument/2006/relationships/image" Target="../media/image306.wmf"/><Relationship Id="rId15" Type="http://schemas.openxmlformats.org/officeDocument/2006/relationships/image" Target="../media/image305.wmf"/><Relationship Id="rId14" Type="http://schemas.openxmlformats.org/officeDocument/2006/relationships/image" Target="../media/image304.wmf"/><Relationship Id="rId13" Type="http://schemas.openxmlformats.org/officeDocument/2006/relationships/image" Target="../media/image180.wmf"/><Relationship Id="rId12" Type="http://schemas.openxmlformats.org/officeDocument/2006/relationships/image" Target="../media/image303.wmf"/><Relationship Id="rId11" Type="http://schemas.openxmlformats.org/officeDocument/2006/relationships/image" Target="../media/image302.wmf"/><Relationship Id="rId10" Type="http://schemas.openxmlformats.org/officeDocument/2006/relationships/image" Target="../media/image301.wmf"/><Relationship Id="rId1" Type="http://schemas.openxmlformats.org/officeDocument/2006/relationships/image" Target="../media/image285.wmf"/></Relationships>
</file>

<file path=ppt/drawings/_rels/vmlDrawing26.vml.rels><?xml version="1.0" encoding="UTF-8" standalone="yes"?>
<Relationships xmlns="http://schemas.openxmlformats.org/package/2006/relationships"><Relationship Id="rId9" Type="http://schemas.openxmlformats.org/officeDocument/2006/relationships/image" Target="../media/image318.wmf"/><Relationship Id="rId8" Type="http://schemas.openxmlformats.org/officeDocument/2006/relationships/image" Target="../media/image317.wmf"/><Relationship Id="rId7" Type="http://schemas.openxmlformats.org/officeDocument/2006/relationships/image" Target="../media/image316.wmf"/><Relationship Id="rId6" Type="http://schemas.openxmlformats.org/officeDocument/2006/relationships/image" Target="../media/image315.wmf"/><Relationship Id="rId5" Type="http://schemas.openxmlformats.org/officeDocument/2006/relationships/image" Target="../media/image314.wmf"/><Relationship Id="rId4" Type="http://schemas.openxmlformats.org/officeDocument/2006/relationships/image" Target="../media/image313.wmf"/><Relationship Id="rId3" Type="http://schemas.openxmlformats.org/officeDocument/2006/relationships/image" Target="../media/image312.wmf"/><Relationship Id="rId2" Type="http://schemas.openxmlformats.org/officeDocument/2006/relationships/image" Target="../media/image311.wmf"/><Relationship Id="rId15" Type="http://schemas.openxmlformats.org/officeDocument/2006/relationships/image" Target="../media/image324.wmf"/><Relationship Id="rId14" Type="http://schemas.openxmlformats.org/officeDocument/2006/relationships/image" Target="../media/image323.wmf"/><Relationship Id="rId13" Type="http://schemas.openxmlformats.org/officeDocument/2006/relationships/image" Target="../media/image322.wmf"/><Relationship Id="rId12" Type="http://schemas.openxmlformats.org/officeDocument/2006/relationships/image" Target="../media/image321.wmf"/><Relationship Id="rId11" Type="http://schemas.openxmlformats.org/officeDocument/2006/relationships/image" Target="../media/image320.wmf"/><Relationship Id="rId10" Type="http://schemas.openxmlformats.org/officeDocument/2006/relationships/image" Target="../media/image319.wmf"/><Relationship Id="rId1" Type="http://schemas.openxmlformats.org/officeDocument/2006/relationships/image" Target="../media/image310.wmf"/></Relationships>
</file>

<file path=ppt/drawings/_rels/vmlDrawing3.vml.rels><?xml version="1.0" encoding="UTF-8" standalone="yes"?>
<Relationships xmlns="http://schemas.openxmlformats.org/package/2006/relationships"><Relationship Id="rId9" Type="http://schemas.openxmlformats.org/officeDocument/2006/relationships/image" Target="../media/image15.wmf"/><Relationship Id="rId8" Type="http://schemas.openxmlformats.org/officeDocument/2006/relationships/image" Target="../media/image31.emf"/><Relationship Id="rId7" Type="http://schemas.openxmlformats.org/officeDocument/2006/relationships/image" Target="../media/image30.emf"/><Relationship Id="rId6" Type="http://schemas.openxmlformats.org/officeDocument/2006/relationships/image" Target="../media/image29.emf"/><Relationship Id="rId5" Type="http://schemas.openxmlformats.org/officeDocument/2006/relationships/image" Target="../media/image28.emf"/><Relationship Id="rId4" Type="http://schemas.openxmlformats.org/officeDocument/2006/relationships/image" Target="../media/image27.wmf"/><Relationship Id="rId3" Type="http://schemas.openxmlformats.org/officeDocument/2006/relationships/image" Target="../media/image26.wmf"/><Relationship Id="rId21" Type="http://schemas.openxmlformats.org/officeDocument/2006/relationships/image" Target="../media/image43.wmf"/><Relationship Id="rId20" Type="http://schemas.openxmlformats.org/officeDocument/2006/relationships/image" Target="../media/image42.wmf"/><Relationship Id="rId2" Type="http://schemas.openxmlformats.org/officeDocument/2006/relationships/image" Target="../media/image25.wmf"/><Relationship Id="rId19" Type="http://schemas.openxmlformats.org/officeDocument/2006/relationships/image" Target="../media/image41.wmf"/><Relationship Id="rId18" Type="http://schemas.openxmlformats.org/officeDocument/2006/relationships/image" Target="../media/image40.wmf"/><Relationship Id="rId17" Type="http://schemas.openxmlformats.org/officeDocument/2006/relationships/image" Target="../media/image39.wmf"/><Relationship Id="rId16" Type="http://schemas.openxmlformats.org/officeDocument/2006/relationships/image" Target="../media/image38.wmf"/><Relationship Id="rId15" Type="http://schemas.openxmlformats.org/officeDocument/2006/relationships/image" Target="../media/image37.wmf"/><Relationship Id="rId14" Type="http://schemas.openxmlformats.org/officeDocument/2006/relationships/image" Target="../media/image36.wmf"/><Relationship Id="rId13" Type="http://schemas.openxmlformats.org/officeDocument/2006/relationships/image" Target="../media/image35.wmf"/><Relationship Id="rId12" Type="http://schemas.openxmlformats.org/officeDocument/2006/relationships/image" Target="../media/image34.wmf"/><Relationship Id="rId11" Type="http://schemas.openxmlformats.org/officeDocument/2006/relationships/image" Target="../media/image33.wmf"/><Relationship Id="rId10" Type="http://schemas.openxmlformats.org/officeDocument/2006/relationships/image" Target="../media/image32.emf"/><Relationship Id="rId1" Type="http://schemas.openxmlformats.org/officeDocument/2006/relationships/image" Target="../media/image24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52.wmf"/><Relationship Id="rId8" Type="http://schemas.openxmlformats.org/officeDocument/2006/relationships/image" Target="../media/image51.emf"/><Relationship Id="rId7" Type="http://schemas.openxmlformats.org/officeDocument/2006/relationships/image" Target="../media/image50.emf"/><Relationship Id="rId6" Type="http://schemas.openxmlformats.org/officeDocument/2006/relationships/image" Target="../media/image49.emf"/><Relationship Id="rId5" Type="http://schemas.openxmlformats.org/officeDocument/2006/relationships/image" Target="../media/image48.wmf"/><Relationship Id="rId4" Type="http://schemas.openxmlformats.org/officeDocument/2006/relationships/image" Target="../media/image47.wmf"/><Relationship Id="rId3" Type="http://schemas.openxmlformats.org/officeDocument/2006/relationships/image" Target="../media/image46.wmf"/><Relationship Id="rId2" Type="http://schemas.openxmlformats.org/officeDocument/2006/relationships/image" Target="../media/image45.wmf"/><Relationship Id="rId11" Type="http://schemas.openxmlformats.org/officeDocument/2006/relationships/image" Target="../media/image54.wmf"/><Relationship Id="rId10" Type="http://schemas.openxmlformats.org/officeDocument/2006/relationships/image" Target="../media/image53.wmf"/><Relationship Id="rId1" Type="http://schemas.openxmlformats.org/officeDocument/2006/relationships/image" Target="../media/image44.w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62.wmf"/><Relationship Id="rId8" Type="http://schemas.openxmlformats.org/officeDocument/2006/relationships/image" Target="../media/image61.wmf"/><Relationship Id="rId7" Type="http://schemas.openxmlformats.org/officeDocument/2006/relationships/image" Target="../media/image60.emf"/><Relationship Id="rId6" Type="http://schemas.openxmlformats.org/officeDocument/2006/relationships/image" Target="../media/image59.wmf"/><Relationship Id="rId5" Type="http://schemas.openxmlformats.org/officeDocument/2006/relationships/image" Target="../media/image2.wmf"/><Relationship Id="rId4" Type="http://schemas.openxmlformats.org/officeDocument/2006/relationships/image" Target="../media/image58.emf"/><Relationship Id="rId3" Type="http://schemas.openxmlformats.org/officeDocument/2006/relationships/image" Target="../media/image57.wmf"/><Relationship Id="rId2" Type="http://schemas.openxmlformats.org/officeDocument/2006/relationships/image" Target="../media/image56.wmf"/><Relationship Id="rId15" Type="http://schemas.openxmlformats.org/officeDocument/2006/relationships/image" Target="../media/image68.wmf"/><Relationship Id="rId14" Type="http://schemas.openxmlformats.org/officeDocument/2006/relationships/image" Target="../media/image67.wmf"/><Relationship Id="rId13" Type="http://schemas.openxmlformats.org/officeDocument/2006/relationships/image" Target="../media/image66.wmf"/><Relationship Id="rId12" Type="http://schemas.openxmlformats.org/officeDocument/2006/relationships/image" Target="../media/image65.wmf"/><Relationship Id="rId11" Type="http://schemas.openxmlformats.org/officeDocument/2006/relationships/image" Target="../media/image64.wmf"/><Relationship Id="rId10" Type="http://schemas.openxmlformats.org/officeDocument/2006/relationships/image" Target="../media/image63.wmf"/><Relationship Id="rId1" Type="http://schemas.openxmlformats.org/officeDocument/2006/relationships/image" Target="../media/image55.w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74.emf"/><Relationship Id="rId5" Type="http://schemas.openxmlformats.org/officeDocument/2006/relationships/image" Target="../media/image73.wmf"/><Relationship Id="rId4" Type="http://schemas.openxmlformats.org/officeDocument/2006/relationships/image" Target="../media/image72.wmf"/><Relationship Id="rId3" Type="http://schemas.openxmlformats.org/officeDocument/2006/relationships/image" Target="../media/image71.wmf"/><Relationship Id="rId2" Type="http://schemas.openxmlformats.org/officeDocument/2006/relationships/image" Target="../media/image70.wmf"/><Relationship Id="rId1" Type="http://schemas.openxmlformats.org/officeDocument/2006/relationships/image" Target="../media/image69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83.wmf"/><Relationship Id="rId8" Type="http://schemas.openxmlformats.org/officeDocument/2006/relationships/image" Target="../media/image82.wmf"/><Relationship Id="rId7" Type="http://schemas.openxmlformats.org/officeDocument/2006/relationships/image" Target="../media/image81.emf"/><Relationship Id="rId6" Type="http://schemas.openxmlformats.org/officeDocument/2006/relationships/image" Target="../media/image80.wmf"/><Relationship Id="rId5" Type="http://schemas.openxmlformats.org/officeDocument/2006/relationships/image" Target="../media/image79.emf"/><Relationship Id="rId4" Type="http://schemas.openxmlformats.org/officeDocument/2006/relationships/image" Target="../media/image78.wmf"/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3" Type="http://schemas.openxmlformats.org/officeDocument/2006/relationships/image" Target="../media/image87.wmf"/><Relationship Id="rId12" Type="http://schemas.openxmlformats.org/officeDocument/2006/relationships/image" Target="../media/image86.wmf"/><Relationship Id="rId11" Type="http://schemas.openxmlformats.org/officeDocument/2006/relationships/image" Target="../media/image85.wmf"/><Relationship Id="rId10" Type="http://schemas.openxmlformats.org/officeDocument/2006/relationships/image" Target="../media/image84.wmf"/><Relationship Id="rId1" Type="http://schemas.openxmlformats.org/officeDocument/2006/relationships/image" Target="../media/image75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95.wmf"/><Relationship Id="rId8" Type="http://schemas.openxmlformats.org/officeDocument/2006/relationships/image" Target="../media/image94.wmf"/><Relationship Id="rId7" Type="http://schemas.openxmlformats.org/officeDocument/2006/relationships/image" Target="../media/image93.wmf"/><Relationship Id="rId6" Type="http://schemas.openxmlformats.org/officeDocument/2006/relationships/image" Target="../media/image92.wmf"/><Relationship Id="rId5" Type="http://schemas.openxmlformats.org/officeDocument/2006/relationships/image" Target="../media/image91.wmf"/><Relationship Id="rId4" Type="http://schemas.openxmlformats.org/officeDocument/2006/relationships/image" Target="../media/image90.wmf"/><Relationship Id="rId3" Type="http://schemas.openxmlformats.org/officeDocument/2006/relationships/image" Target="../media/image89.wmf"/><Relationship Id="rId2" Type="http://schemas.openxmlformats.org/officeDocument/2006/relationships/image" Target="../media/image57.wmf"/><Relationship Id="rId13" Type="http://schemas.openxmlformats.org/officeDocument/2006/relationships/image" Target="../media/image99.emf"/><Relationship Id="rId12" Type="http://schemas.openxmlformats.org/officeDocument/2006/relationships/image" Target="../media/image98.wmf"/><Relationship Id="rId11" Type="http://schemas.openxmlformats.org/officeDocument/2006/relationships/image" Target="../media/image97.wmf"/><Relationship Id="rId10" Type="http://schemas.openxmlformats.org/officeDocument/2006/relationships/image" Target="../media/image96.wmf"/><Relationship Id="rId1" Type="http://schemas.openxmlformats.org/officeDocument/2006/relationships/image" Target="../media/image8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108.wmf"/><Relationship Id="rId8" Type="http://schemas.openxmlformats.org/officeDocument/2006/relationships/image" Target="../media/image107.wmf"/><Relationship Id="rId7" Type="http://schemas.openxmlformats.org/officeDocument/2006/relationships/image" Target="../media/image106.wmf"/><Relationship Id="rId6" Type="http://schemas.openxmlformats.org/officeDocument/2006/relationships/image" Target="../media/image105.emf"/><Relationship Id="rId5" Type="http://schemas.openxmlformats.org/officeDocument/2006/relationships/image" Target="../media/image104.wmf"/><Relationship Id="rId4" Type="http://schemas.openxmlformats.org/officeDocument/2006/relationships/image" Target="../media/image103.emf"/><Relationship Id="rId3" Type="http://schemas.openxmlformats.org/officeDocument/2006/relationships/image" Target="../media/image102.wmf"/><Relationship Id="rId2" Type="http://schemas.openxmlformats.org/officeDocument/2006/relationships/image" Target="../media/image101.emf"/><Relationship Id="rId19" Type="http://schemas.openxmlformats.org/officeDocument/2006/relationships/image" Target="../media/image118.wmf"/><Relationship Id="rId18" Type="http://schemas.openxmlformats.org/officeDocument/2006/relationships/image" Target="../media/image117.wmf"/><Relationship Id="rId17" Type="http://schemas.openxmlformats.org/officeDocument/2006/relationships/image" Target="../media/image116.wmf"/><Relationship Id="rId16" Type="http://schemas.openxmlformats.org/officeDocument/2006/relationships/image" Target="../media/image115.wmf"/><Relationship Id="rId15" Type="http://schemas.openxmlformats.org/officeDocument/2006/relationships/image" Target="../media/image114.wmf"/><Relationship Id="rId14" Type="http://schemas.openxmlformats.org/officeDocument/2006/relationships/image" Target="../media/image113.wmf"/><Relationship Id="rId13" Type="http://schemas.openxmlformats.org/officeDocument/2006/relationships/image" Target="../media/image112.wmf"/><Relationship Id="rId12" Type="http://schemas.openxmlformats.org/officeDocument/2006/relationships/image" Target="../media/image111.wmf"/><Relationship Id="rId11" Type="http://schemas.openxmlformats.org/officeDocument/2006/relationships/image" Target="../media/image110.wmf"/><Relationship Id="rId10" Type="http://schemas.openxmlformats.org/officeDocument/2006/relationships/image" Target="../media/image109.wmf"/><Relationship Id="rId1" Type="http://schemas.openxmlformats.org/officeDocument/2006/relationships/image" Target="../media/image100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Rectangle 2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eaLnBrk="1" hangingPunct="1"/>
            <a:endParaRPr lang="en-US" altLang="x-none" sz="1200" dirty="0"/>
          </a:p>
        </p:txBody>
      </p:sp>
      <p:sp>
        <p:nvSpPr>
          <p:cNvPr id="2051" name="Rectangle 3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 algn="r" eaLnBrk="1" hangingPunct="1"/>
            <a:endParaRPr lang="en-US" altLang="x-none" sz="1200" dirty="0"/>
          </a:p>
        </p:txBody>
      </p:sp>
      <p:sp>
        <p:nvSpPr>
          <p:cNvPr id="2052" name="Rectangle 4"/>
          <p:cNvSpPr>
            <a:spLocks noGrp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Rectangle 5"/>
          <p:cNvSpPr>
            <a:spLocks noGrp="1"/>
          </p:cNvSpPr>
          <p:nvPr>
            <p:ph type="body" sz="quarter" idx="3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2054" name="Rectangle 6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eaLnBrk="1" hangingPunct="1"/>
            <a:endParaRPr lang="en-US" altLang="x-none" sz="1200" dirty="0"/>
          </a:p>
        </p:txBody>
      </p:sp>
      <p:sp>
        <p:nvSpPr>
          <p:cNvPr id="2055" name="Rectangle 7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1pPr>
    <a:lvl2pPr marL="457200" lvl="1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2pPr>
    <a:lvl3pPr marL="914400" lvl="2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3pPr>
    <a:lvl4pPr marL="1371600" lvl="3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4pPr>
    <a:lvl5pPr marL="1828800" lvl="4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5pPr>
    <a:lvl6pPr marL="2286000" lvl="5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6pPr>
    <a:lvl7pPr marL="2743200" lvl="6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7pPr>
    <a:lvl8pPr marL="3200400" lvl="7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8pPr>
    <a:lvl9pPr marL="3657600" lvl="8" indent="0" algn="l" defTabSz="914400" eaLnBrk="0" fontAlgn="base" latinLnBrk="0" hangingPunct="0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宋体" panose="02010600030101010101" pitchFamily="2" charset="-122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Ovr>
    <a:masterClrMapping/>
  </p:clrMapOvr>
  <p:transition>
    <p:wipe dir="r"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100000"/>
          </a:schemeClr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1028" name="Rectangle 4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029" name="Rectangle 5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eaLnBrk="1" hangingPunct="1"/>
            <a:endParaRPr lang="en-US" altLang="x-none" dirty="0">
              <a:latin typeface="Times New Roman" panose="02020603050405020304" pitchFamily="2" charset="0"/>
            </a:endParaRPr>
          </a:p>
        </p:txBody>
      </p:sp>
      <p:sp>
        <p:nvSpPr>
          <p:cNvPr id="1030" name="Rectangle 6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en-US" altLang="zh-CN" dirty="0">
                <a:latin typeface="Times New Roman" panose="02020603050405020304" pitchFamily="2" charset="0"/>
              </a:rPr>
            </a:fld>
            <a:endParaRPr lang="en-US" altLang="zh-CN" dirty="0">
              <a:latin typeface="Times New Roman" panose="02020603050405020304" pitchFamily="2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wipe dir="r"/>
  </p:transition>
  <p:hf sldNum="0" hdr="0" ftr="0" dt="0"/>
  <p:txStyles>
    <p:titleStyle>
      <a:lvl1pPr marL="0" lvl="0" indent="0" algn="ctr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0" fontAlgn="base" latinLnBrk="0" hangingPunct="0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0" fontAlgn="base" latinLnBrk="0" hangingPunct="0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Times New Roman" panose="02020603050405020304" pitchFamily="2" charset="0"/>
          <a:ea typeface="宋体" panose="02010600030101010101" pitchFamily="2" charset="-122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.bin"/><Relationship Id="rId8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1" Type="http://schemas.openxmlformats.org/officeDocument/2006/relationships/vmlDrawing" Target="../drawings/vmlDrawing1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1.wmf"/><Relationship Id="rId19" Type="http://schemas.openxmlformats.org/officeDocument/2006/relationships/themeOverride" Target="../theme/themeOverride1.xml"/><Relationship Id="rId18" Type="http://schemas.openxmlformats.org/officeDocument/2006/relationships/image" Target="../media/image9.wmf"/><Relationship Id="rId17" Type="http://schemas.openxmlformats.org/officeDocument/2006/relationships/oleObject" Target="../embeddings/oleObject9.bin"/><Relationship Id="rId16" Type="http://schemas.openxmlformats.org/officeDocument/2006/relationships/image" Target="../media/image8.wmf"/><Relationship Id="rId15" Type="http://schemas.openxmlformats.org/officeDocument/2006/relationships/oleObject" Target="../embeddings/oleObject8.bin"/><Relationship Id="rId14" Type="http://schemas.openxmlformats.org/officeDocument/2006/relationships/image" Target="../media/image7.wmf"/><Relationship Id="rId13" Type="http://schemas.openxmlformats.org/officeDocument/2006/relationships/oleObject" Target="../embeddings/oleObject7.bin"/><Relationship Id="rId12" Type="http://schemas.openxmlformats.org/officeDocument/2006/relationships/image" Target="../media/image6.wmf"/><Relationship Id="rId11" Type="http://schemas.openxmlformats.org/officeDocument/2006/relationships/oleObject" Target="../embeddings/oleObject6.bin"/><Relationship Id="rId10" Type="http://schemas.openxmlformats.org/officeDocument/2006/relationships/image" Target="../media/image5.emf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29.bin"/><Relationship Id="rId8" Type="http://schemas.openxmlformats.org/officeDocument/2006/relationships/image" Target="../media/image122.emf"/><Relationship Id="rId7" Type="http://schemas.openxmlformats.org/officeDocument/2006/relationships/oleObject" Target="../embeddings/oleObject128.bin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0.wmf"/><Relationship Id="rId30" Type="http://schemas.openxmlformats.org/officeDocument/2006/relationships/vmlDrawing" Target="../drawings/vmlDrawing10.vml"/><Relationship Id="rId3" Type="http://schemas.openxmlformats.org/officeDocument/2006/relationships/oleObject" Target="../embeddings/oleObject126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86.wmf"/><Relationship Id="rId27" Type="http://schemas.openxmlformats.org/officeDocument/2006/relationships/oleObject" Target="../embeddings/oleObject138.bin"/><Relationship Id="rId26" Type="http://schemas.openxmlformats.org/officeDocument/2006/relationships/image" Target="../media/image131.wmf"/><Relationship Id="rId25" Type="http://schemas.openxmlformats.org/officeDocument/2006/relationships/oleObject" Target="../embeddings/oleObject137.bin"/><Relationship Id="rId24" Type="http://schemas.openxmlformats.org/officeDocument/2006/relationships/image" Target="../media/image130.wmf"/><Relationship Id="rId23" Type="http://schemas.openxmlformats.org/officeDocument/2006/relationships/oleObject" Target="../embeddings/oleObject136.bin"/><Relationship Id="rId22" Type="http://schemas.openxmlformats.org/officeDocument/2006/relationships/image" Target="../media/image129.wmf"/><Relationship Id="rId21" Type="http://schemas.openxmlformats.org/officeDocument/2006/relationships/oleObject" Target="../embeddings/oleObject135.bin"/><Relationship Id="rId20" Type="http://schemas.openxmlformats.org/officeDocument/2006/relationships/image" Target="../media/image128.emf"/><Relationship Id="rId2" Type="http://schemas.openxmlformats.org/officeDocument/2006/relationships/image" Target="../media/image119.wmf"/><Relationship Id="rId19" Type="http://schemas.openxmlformats.org/officeDocument/2006/relationships/oleObject" Target="../embeddings/oleObject134.bin"/><Relationship Id="rId18" Type="http://schemas.openxmlformats.org/officeDocument/2006/relationships/image" Target="../media/image127.wmf"/><Relationship Id="rId17" Type="http://schemas.openxmlformats.org/officeDocument/2006/relationships/oleObject" Target="../embeddings/oleObject133.bin"/><Relationship Id="rId16" Type="http://schemas.openxmlformats.org/officeDocument/2006/relationships/image" Target="../media/image126.wmf"/><Relationship Id="rId15" Type="http://schemas.openxmlformats.org/officeDocument/2006/relationships/oleObject" Target="../embeddings/oleObject132.bin"/><Relationship Id="rId14" Type="http://schemas.openxmlformats.org/officeDocument/2006/relationships/image" Target="../media/image125.wmf"/><Relationship Id="rId13" Type="http://schemas.openxmlformats.org/officeDocument/2006/relationships/oleObject" Target="../embeddings/oleObject131.bin"/><Relationship Id="rId12" Type="http://schemas.openxmlformats.org/officeDocument/2006/relationships/image" Target="../media/image124.wmf"/><Relationship Id="rId11" Type="http://schemas.openxmlformats.org/officeDocument/2006/relationships/oleObject" Target="../embeddings/oleObject130.bin"/><Relationship Id="rId10" Type="http://schemas.openxmlformats.org/officeDocument/2006/relationships/image" Target="../media/image123.wmf"/><Relationship Id="rId1" Type="http://schemas.openxmlformats.org/officeDocument/2006/relationships/oleObject" Target="../embeddings/oleObject125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3.bin"/><Relationship Id="rId8" Type="http://schemas.openxmlformats.org/officeDocument/2006/relationships/image" Target="../media/image135.wmf"/><Relationship Id="rId7" Type="http://schemas.openxmlformats.org/officeDocument/2006/relationships/oleObject" Target="../embeddings/oleObject142.bin"/><Relationship Id="rId6" Type="http://schemas.openxmlformats.org/officeDocument/2006/relationships/image" Target="../media/image134.e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3.wmf"/><Relationship Id="rId30" Type="http://schemas.openxmlformats.org/officeDocument/2006/relationships/vmlDrawing" Target="../drawings/vmlDrawing11.vml"/><Relationship Id="rId3" Type="http://schemas.openxmlformats.org/officeDocument/2006/relationships/oleObject" Target="../embeddings/oleObject140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145.wmf"/><Relationship Id="rId27" Type="http://schemas.openxmlformats.org/officeDocument/2006/relationships/oleObject" Target="../embeddings/oleObject152.bin"/><Relationship Id="rId26" Type="http://schemas.openxmlformats.org/officeDocument/2006/relationships/image" Target="../media/image144.wmf"/><Relationship Id="rId25" Type="http://schemas.openxmlformats.org/officeDocument/2006/relationships/oleObject" Target="../embeddings/oleObject151.bin"/><Relationship Id="rId24" Type="http://schemas.openxmlformats.org/officeDocument/2006/relationships/image" Target="../media/image143.emf"/><Relationship Id="rId23" Type="http://schemas.openxmlformats.org/officeDocument/2006/relationships/oleObject" Target="../embeddings/oleObject150.bin"/><Relationship Id="rId22" Type="http://schemas.openxmlformats.org/officeDocument/2006/relationships/image" Target="../media/image142.emf"/><Relationship Id="rId21" Type="http://schemas.openxmlformats.org/officeDocument/2006/relationships/oleObject" Target="../embeddings/oleObject149.bin"/><Relationship Id="rId20" Type="http://schemas.openxmlformats.org/officeDocument/2006/relationships/image" Target="../media/image141.emf"/><Relationship Id="rId2" Type="http://schemas.openxmlformats.org/officeDocument/2006/relationships/image" Target="../media/image132.wmf"/><Relationship Id="rId19" Type="http://schemas.openxmlformats.org/officeDocument/2006/relationships/oleObject" Target="../embeddings/oleObject148.bin"/><Relationship Id="rId18" Type="http://schemas.openxmlformats.org/officeDocument/2006/relationships/image" Target="../media/image140.emf"/><Relationship Id="rId17" Type="http://schemas.openxmlformats.org/officeDocument/2006/relationships/oleObject" Target="../embeddings/oleObject147.bin"/><Relationship Id="rId16" Type="http://schemas.openxmlformats.org/officeDocument/2006/relationships/image" Target="../media/image139.emf"/><Relationship Id="rId15" Type="http://schemas.openxmlformats.org/officeDocument/2006/relationships/oleObject" Target="../embeddings/oleObject146.bin"/><Relationship Id="rId14" Type="http://schemas.openxmlformats.org/officeDocument/2006/relationships/image" Target="../media/image138.emf"/><Relationship Id="rId13" Type="http://schemas.openxmlformats.org/officeDocument/2006/relationships/oleObject" Target="../embeddings/oleObject145.bin"/><Relationship Id="rId12" Type="http://schemas.openxmlformats.org/officeDocument/2006/relationships/image" Target="../media/image137.wmf"/><Relationship Id="rId11" Type="http://schemas.openxmlformats.org/officeDocument/2006/relationships/oleObject" Target="../embeddings/oleObject144.bin"/><Relationship Id="rId10" Type="http://schemas.openxmlformats.org/officeDocument/2006/relationships/image" Target="../media/image136.emf"/><Relationship Id="rId1" Type="http://schemas.openxmlformats.org/officeDocument/2006/relationships/oleObject" Target="../embeddings/oleObject139.bin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7.bin"/><Relationship Id="rId8" Type="http://schemas.openxmlformats.org/officeDocument/2006/relationships/image" Target="../media/image149.wmf"/><Relationship Id="rId7" Type="http://schemas.openxmlformats.org/officeDocument/2006/relationships/oleObject" Target="../embeddings/oleObject156.bin"/><Relationship Id="rId6" Type="http://schemas.openxmlformats.org/officeDocument/2006/relationships/image" Target="../media/image148.wmf"/><Relationship Id="rId5" Type="http://schemas.openxmlformats.org/officeDocument/2006/relationships/oleObject" Target="../embeddings/oleObject155.bin"/><Relationship Id="rId4" Type="http://schemas.openxmlformats.org/officeDocument/2006/relationships/image" Target="../media/image147.wmf"/><Relationship Id="rId3" Type="http://schemas.openxmlformats.org/officeDocument/2006/relationships/oleObject" Target="../embeddings/oleObject154.bin"/><Relationship Id="rId20" Type="http://schemas.openxmlformats.org/officeDocument/2006/relationships/vmlDrawing" Target="../drawings/vmlDrawing12.vml"/><Relationship Id="rId2" Type="http://schemas.openxmlformats.org/officeDocument/2006/relationships/image" Target="../media/image146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154.wmf"/><Relationship Id="rId17" Type="http://schemas.openxmlformats.org/officeDocument/2006/relationships/oleObject" Target="../embeddings/oleObject161.bin"/><Relationship Id="rId16" Type="http://schemas.openxmlformats.org/officeDocument/2006/relationships/image" Target="../media/image153.wmf"/><Relationship Id="rId15" Type="http://schemas.openxmlformats.org/officeDocument/2006/relationships/oleObject" Target="../embeddings/oleObject160.bin"/><Relationship Id="rId14" Type="http://schemas.openxmlformats.org/officeDocument/2006/relationships/image" Target="../media/image152.wmf"/><Relationship Id="rId13" Type="http://schemas.openxmlformats.org/officeDocument/2006/relationships/oleObject" Target="../embeddings/oleObject159.bin"/><Relationship Id="rId12" Type="http://schemas.openxmlformats.org/officeDocument/2006/relationships/image" Target="../media/image151.wmf"/><Relationship Id="rId11" Type="http://schemas.openxmlformats.org/officeDocument/2006/relationships/oleObject" Target="../embeddings/oleObject158.bin"/><Relationship Id="rId10" Type="http://schemas.openxmlformats.org/officeDocument/2006/relationships/image" Target="../media/image150.emf"/><Relationship Id="rId1" Type="http://schemas.openxmlformats.org/officeDocument/2006/relationships/oleObject" Target="../embeddings/oleObject153.bin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66.bin"/><Relationship Id="rId8" Type="http://schemas.openxmlformats.org/officeDocument/2006/relationships/image" Target="../media/image158.wmf"/><Relationship Id="rId7" Type="http://schemas.openxmlformats.org/officeDocument/2006/relationships/oleObject" Target="../embeddings/oleObject165.bin"/><Relationship Id="rId6" Type="http://schemas.openxmlformats.org/officeDocument/2006/relationships/image" Target="../media/image157.wmf"/><Relationship Id="rId5" Type="http://schemas.openxmlformats.org/officeDocument/2006/relationships/oleObject" Target="../embeddings/oleObject164.bin"/><Relationship Id="rId4" Type="http://schemas.openxmlformats.org/officeDocument/2006/relationships/image" Target="../media/image156.wmf"/><Relationship Id="rId3" Type="http://schemas.openxmlformats.org/officeDocument/2006/relationships/oleObject" Target="../embeddings/oleObject163.bin"/><Relationship Id="rId28" Type="http://schemas.openxmlformats.org/officeDocument/2006/relationships/vmlDrawing" Target="../drawings/vmlDrawing13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67.emf"/><Relationship Id="rId25" Type="http://schemas.openxmlformats.org/officeDocument/2006/relationships/oleObject" Target="../embeddings/oleObject174.bin"/><Relationship Id="rId24" Type="http://schemas.openxmlformats.org/officeDocument/2006/relationships/image" Target="../media/image166.wmf"/><Relationship Id="rId23" Type="http://schemas.openxmlformats.org/officeDocument/2006/relationships/oleObject" Target="../embeddings/oleObject173.bin"/><Relationship Id="rId22" Type="http://schemas.openxmlformats.org/officeDocument/2006/relationships/image" Target="../media/image165.wmf"/><Relationship Id="rId21" Type="http://schemas.openxmlformats.org/officeDocument/2006/relationships/oleObject" Target="../embeddings/oleObject172.bin"/><Relationship Id="rId20" Type="http://schemas.openxmlformats.org/officeDocument/2006/relationships/image" Target="../media/image164.wmf"/><Relationship Id="rId2" Type="http://schemas.openxmlformats.org/officeDocument/2006/relationships/image" Target="../media/image155.wmf"/><Relationship Id="rId19" Type="http://schemas.openxmlformats.org/officeDocument/2006/relationships/oleObject" Target="../embeddings/oleObject171.bin"/><Relationship Id="rId18" Type="http://schemas.openxmlformats.org/officeDocument/2006/relationships/image" Target="../media/image163.wmf"/><Relationship Id="rId17" Type="http://schemas.openxmlformats.org/officeDocument/2006/relationships/oleObject" Target="../embeddings/oleObject170.bin"/><Relationship Id="rId16" Type="http://schemas.openxmlformats.org/officeDocument/2006/relationships/image" Target="../media/image162.wmf"/><Relationship Id="rId15" Type="http://schemas.openxmlformats.org/officeDocument/2006/relationships/oleObject" Target="../embeddings/oleObject169.bin"/><Relationship Id="rId14" Type="http://schemas.openxmlformats.org/officeDocument/2006/relationships/image" Target="../media/image161.wmf"/><Relationship Id="rId13" Type="http://schemas.openxmlformats.org/officeDocument/2006/relationships/oleObject" Target="../embeddings/oleObject168.bin"/><Relationship Id="rId12" Type="http://schemas.openxmlformats.org/officeDocument/2006/relationships/image" Target="../media/image160.wmf"/><Relationship Id="rId11" Type="http://schemas.openxmlformats.org/officeDocument/2006/relationships/oleObject" Target="../embeddings/oleObject167.bin"/><Relationship Id="rId10" Type="http://schemas.openxmlformats.org/officeDocument/2006/relationships/image" Target="../media/image159.wmf"/><Relationship Id="rId1" Type="http://schemas.openxmlformats.org/officeDocument/2006/relationships/oleObject" Target="../embeddings/oleObject16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9.bin"/><Relationship Id="rId8" Type="http://schemas.openxmlformats.org/officeDocument/2006/relationships/image" Target="../media/image171.emf"/><Relationship Id="rId7" Type="http://schemas.openxmlformats.org/officeDocument/2006/relationships/oleObject" Target="../embeddings/oleObject178.bin"/><Relationship Id="rId6" Type="http://schemas.openxmlformats.org/officeDocument/2006/relationships/image" Target="../media/image170.emf"/><Relationship Id="rId5" Type="http://schemas.openxmlformats.org/officeDocument/2006/relationships/oleObject" Target="../embeddings/oleObject177.bin"/><Relationship Id="rId4" Type="http://schemas.openxmlformats.org/officeDocument/2006/relationships/image" Target="../media/image169.emf"/><Relationship Id="rId3" Type="http://schemas.openxmlformats.org/officeDocument/2006/relationships/oleObject" Target="../embeddings/oleObject176.bin"/><Relationship Id="rId28" Type="http://schemas.openxmlformats.org/officeDocument/2006/relationships/vmlDrawing" Target="../drawings/vmlDrawing1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180.wmf"/><Relationship Id="rId25" Type="http://schemas.openxmlformats.org/officeDocument/2006/relationships/oleObject" Target="../embeddings/oleObject187.bin"/><Relationship Id="rId24" Type="http://schemas.openxmlformats.org/officeDocument/2006/relationships/image" Target="../media/image179.wmf"/><Relationship Id="rId23" Type="http://schemas.openxmlformats.org/officeDocument/2006/relationships/oleObject" Target="../embeddings/oleObject186.bin"/><Relationship Id="rId22" Type="http://schemas.openxmlformats.org/officeDocument/2006/relationships/image" Target="../media/image178.wmf"/><Relationship Id="rId21" Type="http://schemas.openxmlformats.org/officeDocument/2006/relationships/oleObject" Target="../embeddings/oleObject185.bin"/><Relationship Id="rId20" Type="http://schemas.openxmlformats.org/officeDocument/2006/relationships/image" Target="../media/image177.wmf"/><Relationship Id="rId2" Type="http://schemas.openxmlformats.org/officeDocument/2006/relationships/image" Target="../media/image168.wmf"/><Relationship Id="rId19" Type="http://schemas.openxmlformats.org/officeDocument/2006/relationships/oleObject" Target="../embeddings/oleObject184.bin"/><Relationship Id="rId18" Type="http://schemas.openxmlformats.org/officeDocument/2006/relationships/image" Target="../media/image176.wmf"/><Relationship Id="rId17" Type="http://schemas.openxmlformats.org/officeDocument/2006/relationships/oleObject" Target="../embeddings/oleObject183.bin"/><Relationship Id="rId16" Type="http://schemas.openxmlformats.org/officeDocument/2006/relationships/image" Target="../media/image175.emf"/><Relationship Id="rId15" Type="http://schemas.openxmlformats.org/officeDocument/2006/relationships/oleObject" Target="../embeddings/oleObject182.bin"/><Relationship Id="rId14" Type="http://schemas.openxmlformats.org/officeDocument/2006/relationships/image" Target="../media/image174.wmf"/><Relationship Id="rId13" Type="http://schemas.openxmlformats.org/officeDocument/2006/relationships/oleObject" Target="../embeddings/oleObject181.bin"/><Relationship Id="rId12" Type="http://schemas.openxmlformats.org/officeDocument/2006/relationships/image" Target="../media/image173.emf"/><Relationship Id="rId11" Type="http://schemas.openxmlformats.org/officeDocument/2006/relationships/oleObject" Target="../embeddings/oleObject180.bin"/><Relationship Id="rId10" Type="http://schemas.openxmlformats.org/officeDocument/2006/relationships/image" Target="../media/image172.wmf"/><Relationship Id="rId1" Type="http://schemas.openxmlformats.org/officeDocument/2006/relationships/oleObject" Target="../embeddings/oleObject175.bin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92.bin"/><Relationship Id="rId8" Type="http://schemas.openxmlformats.org/officeDocument/2006/relationships/image" Target="../media/image184.wmf"/><Relationship Id="rId7" Type="http://schemas.openxmlformats.org/officeDocument/2006/relationships/oleObject" Target="../embeddings/oleObject191.bin"/><Relationship Id="rId6" Type="http://schemas.openxmlformats.org/officeDocument/2006/relationships/image" Target="../media/image183.emf"/><Relationship Id="rId5" Type="http://schemas.openxmlformats.org/officeDocument/2006/relationships/oleObject" Target="../embeddings/oleObject190.bin"/><Relationship Id="rId4" Type="http://schemas.openxmlformats.org/officeDocument/2006/relationships/image" Target="../media/image182.emf"/><Relationship Id="rId34" Type="http://schemas.openxmlformats.org/officeDocument/2006/relationships/vmlDrawing" Target="../drawings/vmlDrawing15.vml"/><Relationship Id="rId33" Type="http://schemas.openxmlformats.org/officeDocument/2006/relationships/slideLayout" Target="../slideLayouts/slideLayout7.xml"/><Relationship Id="rId32" Type="http://schemas.openxmlformats.org/officeDocument/2006/relationships/image" Target="../media/image196.wmf"/><Relationship Id="rId31" Type="http://schemas.openxmlformats.org/officeDocument/2006/relationships/oleObject" Target="../embeddings/oleObject203.bin"/><Relationship Id="rId30" Type="http://schemas.openxmlformats.org/officeDocument/2006/relationships/image" Target="../media/image195.wmf"/><Relationship Id="rId3" Type="http://schemas.openxmlformats.org/officeDocument/2006/relationships/oleObject" Target="../embeddings/oleObject189.bin"/><Relationship Id="rId29" Type="http://schemas.openxmlformats.org/officeDocument/2006/relationships/oleObject" Target="../embeddings/oleObject202.bin"/><Relationship Id="rId28" Type="http://schemas.openxmlformats.org/officeDocument/2006/relationships/image" Target="../media/image194.wmf"/><Relationship Id="rId27" Type="http://schemas.openxmlformats.org/officeDocument/2006/relationships/oleObject" Target="../embeddings/oleObject201.bin"/><Relationship Id="rId26" Type="http://schemas.openxmlformats.org/officeDocument/2006/relationships/image" Target="../media/image193.wmf"/><Relationship Id="rId25" Type="http://schemas.openxmlformats.org/officeDocument/2006/relationships/oleObject" Target="../embeddings/oleObject200.bin"/><Relationship Id="rId24" Type="http://schemas.openxmlformats.org/officeDocument/2006/relationships/image" Target="../media/image192.wmf"/><Relationship Id="rId23" Type="http://schemas.openxmlformats.org/officeDocument/2006/relationships/oleObject" Target="../embeddings/oleObject199.bin"/><Relationship Id="rId22" Type="http://schemas.openxmlformats.org/officeDocument/2006/relationships/image" Target="../media/image191.wmf"/><Relationship Id="rId21" Type="http://schemas.openxmlformats.org/officeDocument/2006/relationships/oleObject" Target="../embeddings/oleObject198.bin"/><Relationship Id="rId20" Type="http://schemas.openxmlformats.org/officeDocument/2006/relationships/image" Target="../media/image190.wmf"/><Relationship Id="rId2" Type="http://schemas.openxmlformats.org/officeDocument/2006/relationships/image" Target="../media/image181.emf"/><Relationship Id="rId19" Type="http://schemas.openxmlformats.org/officeDocument/2006/relationships/oleObject" Target="../embeddings/oleObject197.bin"/><Relationship Id="rId18" Type="http://schemas.openxmlformats.org/officeDocument/2006/relationships/image" Target="../media/image189.wmf"/><Relationship Id="rId17" Type="http://schemas.openxmlformats.org/officeDocument/2006/relationships/oleObject" Target="../embeddings/oleObject196.bin"/><Relationship Id="rId16" Type="http://schemas.openxmlformats.org/officeDocument/2006/relationships/image" Target="../media/image188.wmf"/><Relationship Id="rId15" Type="http://schemas.openxmlformats.org/officeDocument/2006/relationships/oleObject" Target="../embeddings/oleObject195.bin"/><Relationship Id="rId14" Type="http://schemas.openxmlformats.org/officeDocument/2006/relationships/image" Target="../media/image187.wmf"/><Relationship Id="rId13" Type="http://schemas.openxmlformats.org/officeDocument/2006/relationships/oleObject" Target="../embeddings/oleObject194.bin"/><Relationship Id="rId12" Type="http://schemas.openxmlformats.org/officeDocument/2006/relationships/image" Target="../media/image186.wmf"/><Relationship Id="rId11" Type="http://schemas.openxmlformats.org/officeDocument/2006/relationships/oleObject" Target="../embeddings/oleObject193.bin"/><Relationship Id="rId10" Type="http://schemas.openxmlformats.org/officeDocument/2006/relationships/image" Target="../media/image185.wmf"/><Relationship Id="rId1" Type="http://schemas.openxmlformats.org/officeDocument/2006/relationships/oleObject" Target="../embeddings/oleObject188.bin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08.bin"/><Relationship Id="rId8" Type="http://schemas.openxmlformats.org/officeDocument/2006/relationships/image" Target="../media/image200.wmf"/><Relationship Id="rId7" Type="http://schemas.openxmlformats.org/officeDocument/2006/relationships/oleObject" Target="../embeddings/oleObject207.bin"/><Relationship Id="rId6" Type="http://schemas.openxmlformats.org/officeDocument/2006/relationships/image" Target="../media/image199.wmf"/><Relationship Id="rId5" Type="http://schemas.openxmlformats.org/officeDocument/2006/relationships/oleObject" Target="../embeddings/oleObject206.bin"/><Relationship Id="rId4" Type="http://schemas.openxmlformats.org/officeDocument/2006/relationships/image" Target="../media/image198.emf"/><Relationship Id="rId3" Type="http://schemas.openxmlformats.org/officeDocument/2006/relationships/oleObject" Target="../embeddings/oleObject205.bin"/><Relationship Id="rId28" Type="http://schemas.openxmlformats.org/officeDocument/2006/relationships/vmlDrawing" Target="../drawings/vmlDrawing16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09.emf"/><Relationship Id="rId25" Type="http://schemas.openxmlformats.org/officeDocument/2006/relationships/oleObject" Target="../embeddings/oleObject216.bin"/><Relationship Id="rId24" Type="http://schemas.openxmlformats.org/officeDocument/2006/relationships/image" Target="../media/image208.wmf"/><Relationship Id="rId23" Type="http://schemas.openxmlformats.org/officeDocument/2006/relationships/oleObject" Target="../embeddings/oleObject215.bin"/><Relationship Id="rId22" Type="http://schemas.openxmlformats.org/officeDocument/2006/relationships/image" Target="../media/image207.wmf"/><Relationship Id="rId21" Type="http://schemas.openxmlformats.org/officeDocument/2006/relationships/oleObject" Target="../embeddings/oleObject214.bin"/><Relationship Id="rId20" Type="http://schemas.openxmlformats.org/officeDocument/2006/relationships/image" Target="../media/image206.wmf"/><Relationship Id="rId2" Type="http://schemas.openxmlformats.org/officeDocument/2006/relationships/image" Target="../media/image197.wmf"/><Relationship Id="rId19" Type="http://schemas.openxmlformats.org/officeDocument/2006/relationships/oleObject" Target="../embeddings/oleObject213.bin"/><Relationship Id="rId18" Type="http://schemas.openxmlformats.org/officeDocument/2006/relationships/image" Target="../media/image205.wmf"/><Relationship Id="rId17" Type="http://schemas.openxmlformats.org/officeDocument/2006/relationships/oleObject" Target="../embeddings/oleObject212.bin"/><Relationship Id="rId16" Type="http://schemas.openxmlformats.org/officeDocument/2006/relationships/image" Target="../media/image204.wmf"/><Relationship Id="rId15" Type="http://schemas.openxmlformats.org/officeDocument/2006/relationships/oleObject" Target="../embeddings/oleObject211.bin"/><Relationship Id="rId14" Type="http://schemas.openxmlformats.org/officeDocument/2006/relationships/image" Target="../media/image203.wmf"/><Relationship Id="rId13" Type="http://schemas.openxmlformats.org/officeDocument/2006/relationships/oleObject" Target="../embeddings/oleObject210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09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04.bin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1.bin"/><Relationship Id="rId8" Type="http://schemas.openxmlformats.org/officeDocument/2006/relationships/image" Target="../media/image213.wmf"/><Relationship Id="rId7" Type="http://schemas.openxmlformats.org/officeDocument/2006/relationships/oleObject" Target="../embeddings/oleObject220.bin"/><Relationship Id="rId6" Type="http://schemas.openxmlformats.org/officeDocument/2006/relationships/image" Target="../media/image212.wmf"/><Relationship Id="rId5" Type="http://schemas.openxmlformats.org/officeDocument/2006/relationships/oleObject" Target="../embeddings/oleObject219.bin"/><Relationship Id="rId4" Type="http://schemas.openxmlformats.org/officeDocument/2006/relationships/image" Target="../media/image211.emf"/><Relationship Id="rId32" Type="http://schemas.openxmlformats.org/officeDocument/2006/relationships/vmlDrawing" Target="../drawings/vmlDrawing17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222.emf"/><Relationship Id="rId3" Type="http://schemas.openxmlformats.org/officeDocument/2006/relationships/oleObject" Target="../embeddings/oleObject218.bin"/><Relationship Id="rId29" Type="http://schemas.openxmlformats.org/officeDocument/2006/relationships/oleObject" Target="../embeddings/oleObject231.bin"/><Relationship Id="rId28" Type="http://schemas.openxmlformats.org/officeDocument/2006/relationships/image" Target="../media/image221.wmf"/><Relationship Id="rId27" Type="http://schemas.openxmlformats.org/officeDocument/2006/relationships/oleObject" Target="../embeddings/oleObject230.bin"/><Relationship Id="rId26" Type="http://schemas.openxmlformats.org/officeDocument/2006/relationships/image" Target="../media/image220.wmf"/><Relationship Id="rId25" Type="http://schemas.openxmlformats.org/officeDocument/2006/relationships/oleObject" Target="../embeddings/oleObject229.bin"/><Relationship Id="rId24" Type="http://schemas.openxmlformats.org/officeDocument/2006/relationships/image" Target="../media/image219.wmf"/><Relationship Id="rId23" Type="http://schemas.openxmlformats.org/officeDocument/2006/relationships/oleObject" Target="../embeddings/oleObject228.bin"/><Relationship Id="rId22" Type="http://schemas.openxmlformats.org/officeDocument/2006/relationships/image" Target="../media/image218.wmf"/><Relationship Id="rId21" Type="http://schemas.openxmlformats.org/officeDocument/2006/relationships/oleObject" Target="../embeddings/oleObject227.bin"/><Relationship Id="rId20" Type="http://schemas.openxmlformats.org/officeDocument/2006/relationships/image" Target="../media/image217.wmf"/><Relationship Id="rId2" Type="http://schemas.openxmlformats.org/officeDocument/2006/relationships/image" Target="../media/image210.wmf"/><Relationship Id="rId19" Type="http://schemas.openxmlformats.org/officeDocument/2006/relationships/oleObject" Target="../embeddings/oleObject226.bin"/><Relationship Id="rId18" Type="http://schemas.openxmlformats.org/officeDocument/2006/relationships/image" Target="../media/image216.wmf"/><Relationship Id="rId17" Type="http://schemas.openxmlformats.org/officeDocument/2006/relationships/oleObject" Target="../embeddings/oleObject225.bin"/><Relationship Id="rId16" Type="http://schemas.openxmlformats.org/officeDocument/2006/relationships/image" Target="../media/image215.wmf"/><Relationship Id="rId15" Type="http://schemas.openxmlformats.org/officeDocument/2006/relationships/oleObject" Target="../embeddings/oleObject224.bin"/><Relationship Id="rId14" Type="http://schemas.openxmlformats.org/officeDocument/2006/relationships/image" Target="../media/image214.wmf"/><Relationship Id="rId13" Type="http://schemas.openxmlformats.org/officeDocument/2006/relationships/oleObject" Target="../embeddings/oleObject223.bin"/><Relationship Id="rId12" Type="http://schemas.openxmlformats.org/officeDocument/2006/relationships/image" Target="../media/image202.wmf"/><Relationship Id="rId11" Type="http://schemas.openxmlformats.org/officeDocument/2006/relationships/oleObject" Target="../embeddings/oleObject222.bin"/><Relationship Id="rId10" Type="http://schemas.openxmlformats.org/officeDocument/2006/relationships/image" Target="../media/image201.wmf"/><Relationship Id="rId1" Type="http://schemas.openxmlformats.org/officeDocument/2006/relationships/oleObject" Target="../embeddings/oleObject217.bin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36.bin"/><Relationship Id="rId8" Type="http://schemas.openxmlformats.org/officeDocument/2006/relationships/image" Target="../media/image226.wmf"/><Relationship Id="rId7" Type="http://schemas.openxmlformats.org/officeDocument/2006/relationships/oleObject" Target="../embeddings/oleObject235.bin"/><Relationship Id="rId6" Type="http://schemas.openxmlformats.org/officeDocument/2006/relationships/image" Target="../media/image225.wmf"/><Relationship Id="rId5" Type="http://schemas.openxmlformats.org/officeDocument/2006/relationships/oleObject" Target="../embeddings/oleObject234.bin"/><Relationship Id="rId42" Type="http://schemas.openxmlformats.org/officeDocument/2006/relationships/vmlDrawing" Target="../drawings/vmlDrawing18.vml"/><Relationship Id="rId41" Type="http://schemas.openxmlformats.org/officeDocument/2006/relationships/slideLayout" Target="../slideLayouts/slideLayout7.xml"/><Relationship Id="rId40" Type="http://schemas.openxmlformats.org/officeDocument/2006/relationships/image" Target="../media/image242.emf"/><Relationship Id="rId4" Type="http://schemas.openxmlformats.org/officeDocument/2006/relationships/image" Target="../media/image224.emf"/><Relationship Id="rId39" Type="http://schemas.openxmlformats.org/officeDocument/2006/relationships/oleObject" Target="../embeddings/oleObject251.bin"/><Relationship Id="rId38" Type="http://schemas.openxmlformats.org/officeDocument/2006/relationships/image" Target="../media/image241.wmf"/><Relationship Id="rId37" Type="http://schemas.openxmlformats.org/officeDocument/2006/relationships/oleObject" Target="../embeddings/oleObject250.bin"/><Relationship Id="rId36" Type="http://schemas.openxmlformats.org/officeDocument/2006/relationships/image" Target="../media/image240.wmf"/><Relationship Id="rId35" Type="http://schemas.openxmlformats.org/officeDocument/2006/relationships/oleObject" Target="../embeddings/oleObject249.bin"/><Relationship Id="rId34" Type="http://schemas.openxmlformats.org/officeDocument/2006/relationships/image" Target="../media/image239.wmf"/><Relationship Id="rId33" Type="http://schemas.openxmlformats.org/officeDocument/2006/relationships/oleObject" Target="../embeddings/oleObject248.bin"/><Relationship Id="rId32" Type="http://schemas.openxmlformats.org/officeDocument/2006/relationships/image" Target="../media/image238.wmf"/><Relationship Id="rId31" Type="http://schemas.openxmlformats.org/officeDocument/2006/relationships/oleObject" Target="../embeddings/oleObject247.bin"/><Relationship Id="rId30" Type="http://schemas.openxmlformats.org/officeDocument/2006/relationships/image" Target="../media/image237.wmf"/><Relationship Id="rId3" Type="http://schemas.openxmlformats.org/officeDocument/2006/relationships/oleObject" Target="../embeddings/oleObject233.bin"/><Relationship Id="rId29" Type="http://schemas.openxmlformats.org/officeDocument/2006/relationships/oleObject" Target="../embeddings/oleObject246.bin"/><Relationship Id="rId28" Type="http://schemas.openxmlformats.org/officeDocument/2006/relationships/image" Target="../media/image236.wmf"/><Relationship Id="rId27" Type="http://schemas.openxmlformats.org/officeDocument/2006/relationships/oleObject" Target="../embeddings/oleObject245.bin"/><Relationship Id="rId26" Type="http://schemas.openxmlformats.org/officeDocument/2006/relationships/image" Target="../media/image235.wmf"/><Relationship Id="rId25" Type="http://schemas.openxmlformats.org/officeDocument/2006/relationships/oleObject" Target="../embeddings/oleObject244.bin"/><Relationship Id="rId24" Type="http://schemas.openxmlformats.org/officeDocument/2006/relationships/image" Target="../media/image234.wmf"/><Relationship Id="rId23" Type="http://schemas.openxmlformats.org/officeDocument/2006/relationships/oleObject" Target="../embeddings/oleObject243.bin"/><Relationship Id="rId22" Type="http://schemas.openxmlformats.org/officeDocument/2006/relationships/image" Target="../media/image233.wmf"/><Relationship Id="rId21" Type="http://schemas.openxmlformats.org/officeDocument/2006/relationships/oleObject" Target="../embeddings/oleObject242.bin"/><Relationship Id="rId20" Type="http://schemas.openxmlformats.org/officeDocument/2006/relationships/image" Target="../media/image232.wmf"/><Relationship Id="rId2" Type="http://schemas.openxmlformats.org/officeDocument/2006/relationships/image" Target="../media/image223.wmf"/><Relationship Id="rId19" Type="http://schemas.openxmlformats.org/officeDocument/2006/relationships/oleObject" Target="../embeddings/oleObject241.bin"/><Relationship Id="rId18" Type="http://schemas.openxmlformats.org/officeDocument/2006/relationships/image" Target="../media/image231.wmf"/><Relationship Id="rId17" Type="http://schemas.openxmlformats.org/officeDocument/2006/relationships/oleObject" Target="../embeddings/oleObject240.bin"/><Relationship Id="rId16" Type="http://schemas.openxmlformats.org/officeDocument/2006/relationships/image" Target="../media/image230.emf"/><Relationship Id="rId15" Type="http://schemas.openxmlformats.org/officeDocument/2006/relationships/oleObject" Target="../embeddings/oleObject239.bin"/><Relationship Id="rId14" Type="http://schemas.openxmlformats.org/officeDocument/2006/relationships/image" Target="../media/image229.wmf"/><Relationship Id="rId13" Type="http://schemas.openxmlformats.org/officeDocument/2006/relationships/oleObject" Target="../embeddings/oleObject238.bin"/><Relationship Id="rId12" Type="http://schemas.openxmlformats.org/officeDocument/2006/relationships/image" Target="../media/image228.wmf"/><Relationship Id="rId11" Type="http://schemas.openxmlformats.org/officeDocument/2006/relationships/oleObject" Target="../embeddings/oleObject237.bin"/><Relationship Id="rId10" Type="http://schemas.openxmlformats.org/officeDocument/2006/relationships/image" Target="../media/image227.emf"/><Relationship Id="rId1" Type="http://schemas.openxmlformats.org/officeDocument/2006/relationships/oleObject" Target="../embeddings/oleObject232.bin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56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55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54.bin"/><Relationship Id="rId4" Type="http://schemas.openxmlformats.org/officeDocument/2006/relationships/image" Target="../media/image244.wmf"/><Relationship Id="rId3" Type="http://schemas.openxmlformats.org/officeDocument/2006/relationships/oleObject" Target="../embeddings/oleObject253.bin"/><Relationship Id="rId21" Type="http://schemas.openxmlformats.org/officeDocument/2006/relationships/vmlDrawing" Target="../drawings/vmlDrawing19.vml"/><Relationship Id="rId20" Type="http://schemas.openxmlformats.org/officeDocument/2006/relationships/slideLayout" Target="../slideLayouts/slideLayout7.xml"/><Relationship Id="rId2" Type="http://schemas.openxmlformats.org/officeDocument/2006/relationships/image" Target="../media/image243.wmf"/><Relationship Id="rId19" Type="http://schemas.openxmlformats.org/officeDocument/2006/relationships/image" Target="../media/image251.wmf"/><Relationship Id="rId18" Type="http://schemas.openxmlformats.org/officeDocument/2006/relationships/oleObject" Target="../embeddings/oleObject261.bin"/><Relationship Id="rId17" Type="http://schemas.openxmlformats.org/officeDocument/2006/relationships/oleObject" Target="../embeddings/oleObject260.bin"/><Relationship Id="rId16" Type="http://schemas.openxmlformats.org/officeDocument/2006/relationships/image" Target="../media/image250.wmf"/><Relationship Id="rId15" Type="http://schemas.openxmlformats.org/officeDocument/2006/relationships/oleObject" Target="../embeddings/oleObject259.bin"/><Relationship Id="rId14" Type="http://schemas.openxmlformats.org/officeDocument/2006/relationships/image" Target="../media/image249.wmf"/><Relationship Id="rId13" Type="http://schemas.openxmlformats.org/officeDocument/2006/relationships/oleObject" Target="../embeddings/oleObject258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57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52.bin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4.bin"/><Relationship Id="rId8" Type="http://schemas.openxmlformats.org/officeDocument/2006/relationships/image" Target="../media/image13.emf"/><Relationship Id="rId7" Type="http://schemas.openxmlformats.org/officeDocument/2006/relationships/oleObject" Target="../embeddings/oleObject13.bin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11.wmf"/><Relationship Id="rId30" Type="http://schemas.openxmlformats.org/officeDocument/2006/relationships/vmlDrawing" Target="../drawings/vmlDrawing2.vml"/><Relationship Id="rId3" Type="http://schemas.openxmlformats.org/officeDocument/2006/relationships/oleObject" Target="../embeddings/oleObject11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23.wmf"/><Relationship Id="rId27" Type="http://schemas.openxmlformats.org/officeDocument/2006/relationships/oleObject" Target="../embeddings/oleObject23.bin"/><Relationship Id="rId26" Type="http://schemas.openxmlformats.org/officeDocument/2006/relationships/image" Target="../media/image22.wmf"/><Relationship Id="rId25" Type="http://schemas.openxmlformats.org/officeDocument/2006/relationships/oleObject" Target="../embeddings/oleObject22.bin"/><Relationship Id="rId24" Type="http://schemas.openxmlformats.org/officeDocument/2006/relationships/image" Target="../media/image21.wmf"/><Relationship Id="rId23" Type="http://schemas.openxmlformats.org/officeDocument/2006/relationships/oleObject" Target="../embeddings/oleObject21.bin"/><Relationship Id="rId22" Type="http://schemas.openxmlformats.org/officeDocument/2006/relationships/image" Target="../media/image20.wmf"/><Relationship Id="rId21" Type="http://schemas.openxmlformats.org/officeDocument/2006/relationships/oleObject" Target="../embeddings/oleObject20.bin"/><Relationship Id="rId20" Type="http://schemas.openxmlformats.org/officeDocument/2006/relationships/image" Target="../media/image19.wmf"/><Relationship Id="rId2" Type="http://schemas.openxmlformats.org/officeDocument/2006/relationships/image" Target="../media/image10.emf"/><Relationship Id="rId19" Type="http://schemas.openxmlformats.org/officeDocument/2006/relationships/oleObject" Target="../embeddings/oleObject19.bin"/><Relationship Id="rId18" Type="http://schemas.openxmlformats.org/officeDocument/2006/relationships/image" Target="../media/image18.wmf"/><Relationship Id="rId17" Type="http://schemas.openxmlformats.org/officeDocument/2006/relationships/oleObject" Target="../embeddings/oleObject18.bin"/><Relationship Id="rId16" Type="http://schemas.openxmlformats.org/officeDocument/2006/relationships/image" Target="../media/image17.wmf"/><Relationship Id="rId15" Type="http://schemas.openxmlformats.org/officeDocument/2006/relationships/oleObject" Target="../embeddings/oleObject17.bin"/><Relationship Id="rId14" Type="http://schemas.openxmlformats.org/officeDocument/2006/relationships/image" Target="../media/image16.emf"/><Relationship Id="rId13" Type="http://schemas.openxmlformats.org/officeDocument/2006/relationships/oleObject" Target="../embeddings/oleObject16.bin"/><Relationship Id="rId12" Type="http://schemas.openxmlformats.org/officeDocument/2006/relationships/image" Target="../media/image15.wmf"/><Relationship Id="rId11" Type="http://schemas.openxmlformats.org/officeDocument/2006/relationships/oleObject" Target="../embeddings/oleObject15.bin"/><Relationship Id="rId10" Type="http://schemas.openxmlformats.org/officeDocument/2006/relationships/image" Target="../media/image14.emf"/><Relationship Id="rId1" Type="http://schemas.openxmlformats.org/officeDocument/2006/relationships/oleObject" Target="../embeddings/oleObject10.bin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6.bin"/><Relationship Id="rId8" Type="http://schemas.openxmlformats.org/officeDocument/2006/relationships/image" Target="../media/image246.wmf"/><Relationship Id="rId7" Type="http://schemas.openxmlformats.org/officeDocument/2006/relationships/oleObject" Target="../embeddings/oleObject265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64.bin"/><Relationship Id="rId4" Type="http://schemas.openxmlformats.org/officeDocument/2006/relationships/image" Target="../media/image253.wmf"/><Relationship Id="rId3" Type="http://schemas.openxmlformats.org/officeDocument/2006/relationships/oleObject" Target="../embeddings/oleObject263.bin"/><Relationship Id="rId2" Type="http://schemas.openxmlformats.org/officeDocument/2006/relationships/image" Target="../media/image252.wmf"/><Relationship Id="rId18" Type="http://schemas.openxmlformats.org/officeDocument/2006/relationships/vmlDrawing" Target="../drawings/vmlDrawing20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55.wmf"/><Relationship Id="rId15" Type="http://schemas.openxmlformats.org/officeDocument/2006/relationships/oleObject" Target="../embeddings/oleObject269.bin"/><Relationship Id="rId14" Type="http://schemas.openxmlformats.org/officeDocument/2006/relationships/image" Target="../media/image254.wmf"/><Relationship Id="rId13" Type="http://schemas.openxmlformats.org/officeDocument/2006/relationships/oleObject" Target="../embeddings/oleObject268.bin"/><Relationship Id="rId12" Type="http://schemas.openxmlformats.org/officeDocument/2006/relationships/image" Target="../media/image248.wmf"/><Relationship Id="rId11" Type="http://schemas.openxmlformats.org/officeDocument/2006/relationships/oleObject" Target="../embeddings/oleObject267.bin"/><Relationship Id="rId10" Type="http://schemas.openxmlformats.org/officeDocument/2006/relationships/image" Target="../media/image247.wmf"/><Relationship Id="rId1" Type="http://schemas.openxmlformats.org/officeDocument/2006/relationships/oleObject" Target="../embeddings/oleObject262.bin"/></Relationships>
</file>

<file path=ppt/slides/_rels/slide2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74.bin"/><Relationship Id="rId8" Type="http://schemas.openxmlformats.org/officeDocument/2006/relationships/image" Target="../media/image259.wmf"/><Relationship Id="rId7" Type="http://schemas.openxmlformats.org/officeDocument/2006/relationships/oleObject" Target="../embeddings/oleObject273.bin"/><Relationship Id="rId6" Type="http://schemas.openxmlformats.org/officeDocument/2006/relationships/image" Target="../media/image258.wmf"/><Relationship Id="rId5" Type="http://schemas.openxmlformats.org/officeDocument/2006/relationships/oleObject" Target="../embeddings/oleObject272.bin"/><Relationship Id="rId4" Type="http://schemas.openxmlformats.org/officeDocument/2006/relationships/image" Target="../media/image257.wmf"/><Relationship Id="rId3" Type="http://schemas.openxmlformats.org/officeDocument/2006/relationships/oleObject" Target="../embeddings/oleObject271.bin"/><Relationship Id="rId2" Type="http://schemas.openxmlformats.org/officeDocument/2006/relationships/image" Target="../media/image256.wmf"/><Relationship Id="rId16" Type="http://schemas.openxmlformats.org/officeDocument/2006/relationships/vmlDrawing" Target="../drawings/vmlDrawing21.vml"/><Relationship Id="rId15" Type="http://schemas.openxmlformats.org/officeDocument/2006/relationships/slideLayout" Target="../slideLayouts/slideLayout7.xml"/><Relationship Id="rId14" Type="http://schemas.openxmlformats.org/officeDocument/2006/relationships/image" Target="../media/image261.emf"/><Relationship Id="rId13" Type="http://schemas.openxmlformats.org/officeDocument/2006/relationships/oleObject" Target="../embeddings/oleObject276.bin"/><Relationship Id="rId12" Type="http://schemas.openxmlformats.org/officeDocument/2006/relationships/image" Target="../media/image260.emf"/><Relationship Id="rId11" Type="http://schemas.openxmlformats.org/officeDocument/2006/relationships/oleObject" Target="../embeddings/oleObject275.bin"/><Relationship Id="rId10" Type="http://schemas.openxmlformats.org/officeDocument/2006/relationships/image" Target="../media/image57.wmf"/><Relationship Id="rId1" Type="http://schemas.openxmlformats.org/officeDocument/2006/relationships/oleObject" Target="../embeddings/oleObject270.bin"/></Relationships>
</file>

<file path=ppt/slides/_rels/slide22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1.bin"/><Relationship Id="rId8" Type="http://schemas.openxmlformats.org/officeDocument/2006/relationships/image" Target="../media/image264.wmf"/><Relationship Id="rId7" Type="http://schemas.openxmlformats.org/officeDocument/2006/relationships/oleObject" Target="../embeddings/oleObject280.bin"/><Relationship Id="rId6" Type="http://schemas.openxmlformats.org/officeDocument/2006/relationships/image" Target="../media/image245.wmf"/><Relationship Id="rId5" Type="http://schemas.openxmlformats.org/officeDocument/2006/relationships/oleObject" Target="../embeddings/oleObject279.bin"/><Relationship Id="rId4" Type="http://schemas.openxmlformats.org/officeDocument/2006/relationships/image" Target="../media/image263.wmf"/><Relationship Id="rId3" Type="http://schemas.openxmlformats.org/officeDocument/2006/relationships/oleObject" Target="../embeddings/oleObject278.bin"/><Relationship Id="rId26" Type="http://schemas.openxmlformats.org/officeDocument/2006/relationships/vmlDrawing" Target="../drawings/vmlDrawing22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72.wmf"/><Relationship Id="rId23" Type="http://schemas.openxmlformats.org/officeDocument/2006/relationships/oleObject" Target="../embeddings/oleObject288.bin"/><Relationship Id="rId22" Type="http://schemas.openxmlformats.org/officeDocument/2006/relationships/image" Target="../media/image271.wmf"/><Relationship Id="rId21" Type="http://schemas.openxmlformats.org/officeDocument/2006/relationships/oleObject" Target="../embeddings/oleObject287.bin"/><Relationship Id="rId20" Type="http://schemas.openxmlformats.org/officeDocument/2006/relationships/image" Target="../media/image270.wmf"/><Relationship Id="rId2" Type="http://schemas.openxmlformats.org/officeDocument/2006/relationships/image" Target="../media/image262.wmf"/><Relationship Id="rId19" Type="http://schemas.openxmlformats.org/officeDocument/2006/relationships/oleObject" Target="../embeddings/oleObject286.bin"/><Relationship Id="rId18" Type="http://schemas.openxmlformats.org/officeDocument/2006/relationships/image" Target="../media/image269.wmf"/><Relationship Id="rId17" Type="http://schemas.openxmlformats.org/officeDocument/2006/relationships/oleObject" Target="../embeddings/oleObject285.bin"/><Relationship Id="rId16" Type="http://schemas.openxmlformats.org/officeDocument/2006/relationships/image" Target="../media/image268.wmf"/><Relationship Id="rId15" Type="http://schemas.openxmlformats.org/officeDocument/2006/relationships/oleObject" Target="../embeddings/oleObject284.bin"/><Relationship Id="rId14" Type="http://schemas.openxmlformats.org/officeDocument/2006/relationships/image" Target="../media/image267.emf"/><Relationship Id="rId13" Type="http://schemas.openxmlformats.org/officeDocument/2006/relationships/oleObject" Target="../embeddings/oleObject283.bin"/><Relationship Id="rId12" Type="http://schemas.openxmlformats.org/officeDocument/2006/relationships/image" Target="../media/image266.wmf"/><Relationship Id="rId11" Type="http://schemas.openxmlformats.org/officeDocument/2006/relationships/oleObject" Target="../embeddings/oleObject282.bin"/><Relationship Id="rId10" Type="http://schemas.openxmlformats.org/officeDocument/2006/relationships/image" Target="../media/image265.wmf"/><Relationship Id="rId1" Type="http://schemas.openxmlformats.org/officeDocument/2006/relationships/oleObject" Target="../embeddings/oleObject277.bin"/></Relationships>
</file>

<file path=ppt/slides/_rels/slide2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93.bin"/><Relationship Id="rId8" Type="http://schemas.openxmlformats.org/officeDocument/2006/relationships/image" Target="../media/image276.emf"/><Relationship Id="rId7" Type="http://schemas.openxmlformats.org/officeDocument/2006/relationships/oleObject" Target="../embeddings/oleObject292.bin"/><Relationship Id="rId6" Type="http://schemas.openxmlformats.org/officeDocument/2006/relationships/image" Target="../media/image275.wmf"/><Relationship Id="rId5" Type="http://schemas.openxmlformats.org/officeDocument/2006/relationships/oleObject" Target="../embeddings/oleObject291.bin"/><Relationship Id="rId4" Type="http://schemas.openxmlformats.org/officeDocument/2006/relationships/image" Target="../media/image274.wmf"/><Relationship Id="rId3" Type="http://schemas.openxmlformats.org/officeDocument/2006/relationships/oleObject" Target="../embeddings/oleObject290.bin"/><Relationship Id="rId26" Type="http://schemas.openxmlformats.org/officeDocument/2006/relationships/vmlDrawing" Target="../drawings/vmlDrawing23.vml"/><Relationship Id="rId25" Type="http://schemas.openxmlformats.org/officeDocument/2006/relationships/slideLayout" Target="../slideLayouts/slideLayout7.xml"/><Relationship Id="rId24" Type="http://schemas.openxmlformats.org/officeDocument/2006/relationships/image" Target="../media/image284.wmf"/><Relationship Id="rId23" Type="http://schemas.openxmlformats.org/officeDocument/2006/relationships/oleObject" Target="../embeddings/oleObject300.bin"/><Relationship Id="rId22" Type="http://schemas.openxmlformats.org/officeDocument/2006/relationships/image" Target="../media/image283.wmf"/><Relationship Id="rId21" Type="http://schemas.openxmlformats.org/officeDocument/2006/relationships/oleObject" Target="../embeddings/oleObject299.bin"/><Relationship Id="rId20" Type="http://schemas.openxmlformats.org/officeDocument/2006/relationships/image" Target="../media/image282.wmf"/><Relationship Id="rId2" Type="http://schemas.openxmlformats.org/officeDocument/2006/relationships/image" Target="../media/image273.wmf"/><Relationship Id="rId19" Type="http://schemas.openxmlformats.org/officeDocument/2006/relationships/oleObject" Target="../embeddings/oleObject298.bin"/><Relationship Id="rId18" Type="http://schemas.openxmlformats.org/officeDocument/2006/relationships/image" Target="../media/image281.wmf"/><Relationship Id="rId17" Type="http://schemas.openxmlformats.org/officeDocument/2006/relationships/oleObject" Target="../embeddings/oleObject297.bin"/><Relationship Id="rId16" Type="http://schemas.openxmlformats.org/officeDocument/2006/relationships/image" Target="../media/image280.wmf"/><Relationship Id="rId15" Type="http://schemas.openxmlformats.org/officeDocument/2006/relationships/oleObject" Target="../embeddings/oleObject296.bin"/><Relationship Id="rId14" Type="http://schemas.openxmlformats.org/officeDocument/2006/relationships/image" Target="../media/image279.wmf"/><Relationship Id="rId13" Type="http://schemas.openxmlformats.org/officeDocument/2006/relationships/oleObject" Target="../embeddings/oleObject295.bin"/><Relationship Id="rId12" Type="http://schemas.openxmlformats.org/officeDocument/2006/relationships/image" Target="../media/image278.wmf"/><Relationship Id="rId11" Type="http://schemas.openxmlformats.org/officeDocument/2006/relationships/oleObject" Target="../embeddings/oleObject294.bin"/><Relationship Id="rId10" Type="http://schemas.openxmlformats.org/officeDocument/2006/relationships/image" Target="../media/image277.wmf"/><Relationship Id="rId1" Type="http://schemas.openxmlformats.org/officeDocument/2006/relationships/oleObject" Target="../embeddings/oleObject289.bin"/></Relationships>
</file>

<file path=ppt/slides/_rels/slide2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5.bin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304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03.bin"/><Relationship Id="rId4" Type="http://schemas.openxmlformats.org/officeDocument/2006/relationships/image" Target="../media/image286.wmf"/><Relationship Id="rId3" Type="http://schemas.openxmlformats.org/officeDocument/2006/relationships/oleObject" Target="../embeddings/oleObject302.bin"/><Relationship Id="rId28" Type="http://schemas.openxmlformats.org/officeDocument/2006/relationships/vmlDrawing" Target="../drawings/vmlDrawing24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297.wmf"/><Relationship Id="rId25" Type="http://schemas.openxmlformats.org/officeDocument/2006/relationships/oleObject" Target="../embeddings/oleObject313.bin"/><Relationship Id="rId24" Type="http://schemas.openxmlformats.org/officeDocument/2006/relationships/image" Target="../media/image296.wmf"/><Relationship Id="rId23" Type="http://schemas.openxmlformats.org/officeDocument/2006/relationships/oleObject" Target="../embeddings/oleObject312.bin"/><Relationship Id="rId22" Type="http://schemas.openxmlformats.org/officeDocument/2006/relationships/image" Target="../media/image295.wmf"/><Relationship Id="rId21" Type="http://schemas.openxmlformats.org/officeDocument/2006/relationships/oleObject" Target="../embeddings/oleObject311.bin"/><Relationship Id="rId20" Type="http://schemas.openxmlformats.org/officeDocument/2006/relationships/image" Target="../media/image294.wmf"/><Relationship Id="rId2" Type="http://schemas.openxmlformats.org/officeDocument/2006/relationships/image" Target="../media/image285.wmf"/><Relationship Id="rId19" Type="http://schemas.openxmlformats.org/officeDocument/2006/relationships/oleObject" Target="../embeddings/oleObject310.bin"/><Relationship Id="rId18" Type="http://schemas.openxmlformats.org/officeDocument/2006/relationships/image" Target="../media/image293.wmf"/><Relationship Id="rId17" Type="http://schemas.openxmlformats.org/officeDocument/2006/relationships/oleObject" Target="../embeddings/oleObject309.bin"/><Relationship Id="rId16" Type="http://schemas.openxmlformats.org/officeDocument/2006/relationships/image" Target="../media/image292.wmf"/><Relationship Id="rId15" Type="http://schemas.openxmlformats.org/officeDocument/2006/relationships/oleObject" Target="../embeddings/oleObject308.bin"/><Relationship Id="rId14" Type="http://schemas.openxmlformats.org/officeDocument/2006/relationships/image" Target="../media/image291.wmf"/><Relationship Id="rId13" Type="http://schemas.openxmlformats.org/officeDocument/2006/relationships/oleObject" Target="../embeddings/oleObject307.bin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306.bin"/><Relationship Id="rId10" Type="http://schemas.openxmlformats.org/officeDocument/2006/relationships/image" Target="../media/image289.wmf"/><Relationship Id="rId1" Type="http://schemas.openxmlformats.org/officeDocument/2006/relationships/oleObject" Target="../embeddings/oleObject301.bin"/></Relationships>
</file>

<file path=ppt/slides/_rels/slide2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18.bin"/><Relationship Id="rId8" Type="http://schemas.openxmlformats.org/officeDocument/2006/relationships/image" Target="../media/image288.wmf"/><Relationship Id="rId7" Type="http://schemas.openxmlformats.org/officeDocument/2006/relationships/oleObject" Target="../embeddings/oleObject317.bin"/><Relationship Id="rId6" Type="http://schemas.openxmlformats.org/officeDocument/2006/relationships/image" Target="../media/image287.wmf"/><Relationship Id="rId5" Type="http://schemas.openxmlformats.org/officeDocument/2006/relationships/oleObject" Target="../embeddings/oleObject316.bin"/><Relationship Id="rId40" Type="http://schemas.openxmlformats.org/officeDocument/2006/relationships/vmlDrawing" Target="../drawings/vmlDrawing25.vml"/><Relationship Id="rId4" Type="http://schemas.openxmlformats.org/officeDocument/2006/relationships/image" Target="../media/image286.w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309.wmf"/><Relationship Id="rId37" Type="http://schemas.openxmlformats.org/officeDocument/2006/relationships/oleObject" Target="../embeddings/oleObject332.bin"/><Relationship Id="rId36" Type="http://schemas.openxmlformats.org/officeDocument/2006/relationships/image" Target="../media/image308.wmf"/><Relationship Id="rId35" Type="http://schemas.openxmlformats.org/officeDocument/2006/relationships/oleObject" Target="../embeddings/oleObject331.bin"/><Relationship Id="rId34" Type="http://schemas.openxmlformats.org/officeDocument/2006/relationships/image" Target="../media/image307.wmf"/><Relationship Id="rId33" Type="http://schemas.openxmlformats.org/officeDocument/2006/relationships/oleObject" Target="../embeddings/oleObject330.bin"/><Relationship Id="rId32" Type="http://schemas.openxmlformats.org/officeDocument/2006/relationships/image" Target="../media/image306.wmf"/><Relationship Id="rId31" Type="http://schemas.openxmlformats.org/officeDocument/2006/relationships/oleObject" Target="../embeddings/oleObject329.bin"/><Relationship Id="rId30" Type="http://schemas.openxmlformats.org/officeDocument/2006/relationships/image" Target="../media/image305.wmf"/><Relationship Id="rId3" Type="http://schemas.openxmlformats.org/officeDocument/2006/relationships/oleObject" Target="../embeddings/oleObject315.bin"/><Relationship Id="rId29" Type="http://schemas.openxmlformats.org/officeDocument/2006/relationships/oleObject" Target="../embeddings/oleObject328.bin"/><Relationship Id="rId28" Type="http://schemas.openxmlformats.org/officeDocument/2006/relationships/image" Target="../media/image304.wmf"/><Relationship Id="rId27" Type="http://schemas.openxmlformats.org/officeDocument/2006/relationships/oleObject" Target="../embeddings/oleObject327.bin"/><Relationship Id="rId26" Type="http://schemas.openxmlformats.org/officeDocument/2006/relationships/image" Target="../media/image180.wmf"/><Relationship Id="rId25" Type="http://schemas.openxmlformats.org/officeDocument/2006/relationships/oleObject" Target="../embeddings/oleObject326.bin"/><Relationship Id="rId24" Type="http://schemas.openxmlformats.org/officeDocument/2006/relationships/image" Target="../media/image303.wmf"/><Relationship Id="rId23" Type="http://schemas.openxmlformats.org/officeDocument/2006/relationships/oleObject" Target="../embeddings/oleObject325.bin"/><Relationship Id="rId22" Type="http://schemas.openxmlformats.org/officeDocument/2006/relationships/image" Target="../media/image302.wmf"/><Relationship Id="rId21" Type="http://schemas.openxmlformats.org/officeDocument/2006/relationships/oleObject" Target="../embeddings/oleObject324.bin"/><Relationship Id="rId20" Type="http://schemas.openxmlformats.org/officeDocument/2006/relationships/image" Target="../media/image301.wmf"/><Relationship Id="rId2" Type="http://schemas.openxmlformats.org/officeDocument/2006/relationships/image" Target="../media/image285.wmf"/><Relationship Id="rId19" Type="http://schemas.openxmlformats.org/officeDocument/2006/relationships/oleObject" Target="../embeddings/oleObject323.bin"/><Relationship Id="rId18" Type="http://schemas.openxmlformats.org/officeDocument/2006/relationships/image" Target="../media/image300.emf"/><Relationship Id="rId17" Type="http://schemas.openxmlformats.org/officeDocument/2006/relationships/oleObject" Target="../embeddings/oleObject322.bin"/><Relationship Id="rId16" Type="http://schemas.openxmlformats.org/officeDocument/2006/relationships/image" Target="../media/image299.wmf"/><Relationship Id="rId15" Type="http://schemas.openxmlformats.org/officeDocument/2006/relationships/oleObject" Target="../embeddings/oleObject321.bin"/><Relationship Id="rId14" Type="http://schemas.openxmlformats.org/officeDocument/2006/relationships/image" Target="../media/image298.wmf"/><Relationship Id="rId13" Type="http://schemas.openxmlformats.org/officeDocument/2006/relationships/oleObject" Target="../embeddings/oleObject320.bin"/><Relationship Id="rId12" Type="http://schemas.openxmlformats.org/officeDocument/2006/relationships/image" Target="../media/image290.wmf"/><Relationship Id="rId11" Type="http://schemas.openxmlformats.org/officeDocument/2006/relationships/oleObject" Target="../embeddings/oleObject319.bin"/><Relationship Id="rId10" Type="http://schemas.openxmlformats.org/officeDocument/2006/relationships/image" Target="../media/image289.wmf"/><Relationship Id="rId1" Type="http://schemas.openxmlformats.org/officeDocument/2006/relationships/oleObject" Target="../embeddings/oleObject314.bin"/></Relationships>
</file>

<file path=ppt/slides/_rels/slide2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37.bin"/><Relationship Id="rId8" Type="http://schemas.openxmlformats.org/officeDocument/2006/relationships/image" Target="../media/image313.wmf"/><Relationship Id="rId7" Type="http://schemas.openxmlformats.org/officeDocument/2006/relationships/oleObject" Target="../embeddings/oleObject336.bin"/><Relationship Id="rId6" Type="http://schemas.openxmlformats.org/officeDocument/2006/relationships/image" Target="../media/image312.wmf"/><Relationship Id="rId5" Type="http://schemas.openxmlformats.org/officeDocument/2006/relationships/oleObject" Target="../embeddings/oleObject335.bin"/><Relationship Id="rId4" Type="http://schemas.openxmlformats.org/officeDocument/2006/relationships/image" Target="../media/image311.wmf"/><Relationship Id="rId33" Type="http://schemas.openxmlformats.org/officeDocument/2006/relationships/vmlDrawing" Target="../drawings/vmlDrawing26.vml"/><Relationship Id="rId32" Type="http://schemas.openxmlformats.org/officeDocument/2006/relationships/slideLayout" Target="../slideLayouts/slideLayout7.xml"/><Relationship Id="rId31" Type="http://schemas.openxmlformats.org/officeDocument/2006/relationships/image" Target="../media/image324.wmf"/><Relationship Id="rId30" Type="http://schemas.openxmlformats.org/officeDocument/2006/relationships/oleObject" Target="../embeddings/oleObject348.bin"/><Relationship Id="rId3" Type="http://schemas.openxmlformats.org/officeDocument/2006/relationships/oleObject" Target="../embeddings/oleObject334.bin"/><Relationship Id="rId29" Type="http://schemas.openxmlformats.org/officeDocument/2006/relationships/oleObject" Target="../embeddings/oleObject347.bin"/><Relationship Id="rId28" Type="http://schemas.openxmlformats.org/officeDocument/2006/relationships/image" Target="../media/image323.wmf"/><Relationship Id="rId27" Type="http://schemas.openxmlformats.org/officeDocument/2006/relationships/oleObject" Target="../embeddings/oleObject346.bin"/><Relationship Id="rId26" Type="http://schemas.openxmlformats.org/officeDocument/2006/relationships/image" Target="../media/image322.wmf"/><Relationship Id="rId25" Type="http://schemas.openxmlformats.org/officeDocument/2006/relationships/oleObject" Target="../embeddings/oleObject345.bin"/><Relationship Id="rId24" Type="http://schemas.openxmlformats.org/officeDocument/2006/relationships/image" Target="../media/image321.wmf"/><Relationship Id="rId23" Type="http://schemas.openxmlformats.org/officeDocument/2006/relationships/oleObject" Target="../embeddings/oleObject344.bin"/><Relationship Id="rId22" Type="http://schemas.openxmlformats.org/officeDocument/2006/relationships/image" Target="../media/image320.wmf"/><Relationship Id="rId21" Type="http://schemas.openxmlformats.org/officeDocument/2006/relationships/oleObject" Target="../embeddings/oleObject343.bin"/><Relationship Id="rId20" Type="http://schemas.openxmlformats.org/officeDocument/2006/relationships/image" Target="../media/image319.wmf"/><Relationship Id="rId2" Type="http://schemas.openxmlformats.org/officeDocument/2006/relationships/image" Target="../media/image310.wmf"/><Relationship Id="rId19" Type="http://schemas.openxmlformats.org/officeDocument/2006/relationships/oleObject" Target="../embeddings/oleObject342.bin"/><Relationship Id="rId18" Type="http://schemas.openxmlformats.org/officeDocument/2006/relationships/image" Target="../media/image318.wmf"/><Relationship Id="rId17" Type="http://schemas.openxmlformats.org/officeDocument/2006/relationships/oleObject" Target="../embeddings/oleObject341.bin"/><Relationship Id="rId16" Type="http://schemas.openxmlformats.org/officeDocument/2006/relationships/image" Target="../media/image317.wmf"/><Relationship Id="rId15" Type="http://schemas.openxmlformats.org/officeDocument/2006/relationships/oleObject" Target="../embeddings/oleObject340.bin"/><Relationship Id="rId14" Type="http://schemas.openxmlformats.org/officeDocument/2006/relationships/image" Target="../media/image316.wmf"/><Relationship Id="rId13" Type="http://schemas.openxmlformats.org/officeDocument/2006/relationships/oleObject" Target="../embeddings/oleObject339.bin"/><Relationship Id="rId12" Type="http://schemas.openxmlformats.org/officeDocument/2006/relationships/image" Target="../media/image315.wmf"/><Relationship Id="rId11" Type="http://schemas.openxmlformats.org/officeDocument/2006/relationships/oleObject" Target="../embeddings/oleObject338.bin"/><Relationship Id="rId10" Type="http://schemas.openxmlformats.org/officeDocument/2006/relationships/image" Target="../media/image314.wmf"/><Relationship Id="rId1" Type="http://schemas.openxmlformats.org/officeDocument/2006/relationships/oleObject" Target="../embeddings/oleObject333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8.bin"/><Relationship Id="rId8" Type="http://schemas.openxmlformats.org/officeDocument/2006/relationships/image" Target="../media/image27.wmf"/><Relationship Id="rId7" Type="http://schemas.openxmlformats.org/officeDocument/2006/relationships/oleObject" Target="../embeddings/oleObject27.bin"/><Relationship Id="rId6" Type="http://schemas.openxmlformats.org/officeDocument/2006/relationships/image" Target="../media/image26.wmf"/><Relationship Id="rId5" Type="http://schemas.openxmlformats.org/officeDocument/2006/relationships/oleObject" Target="../embeddings/oleObject26.bin"/><Relationship Id="rId44" Type="http://schemas.openxmlformats.org/officeDocument/2006/relationships/vmlDrawing" Target="../drawings/vmlDrawing3.vml"/><Relationship Id="rId43" Type="http://schemas.openxmlformats.org/officeDocument/2006/relationships/slideLayout" Target="../slideLayouts/slideLayout7.xml"/><Relationship Id="rId42" Type="http://schemas.openxmlformats.org/officeDocument/2006/relationships/image" Target="../media/image43.wmf"/><Relationship Id="rId41" Type="http://schemas.openxmlformats.org/officeDocument/2006/relationships/oleObject" Target="../embeddings/oleObject44.bin"/><Relationship Id="rId40" Type="http://schemas.openxmlformats.org/officeDocument/2006/relationships/image" Target="../media/image42.wmf"/><Relationship Id="rId4" Type="http://schemas.openxmlformats.org/officeDocument/2006/relationships/image" Target="../media/image25.wmf"/><Relationship Id="rId39" Type="http://schemas.openxmlformats.org/officeDocument/2006/relationships/oleObject" Target="../embeddings/oleObject43.bin"/><Relationship Id="rId38" Type="http://schemas.openxmlformats.org/officeDocument/2006/relationships/image" Target="../media/image41.wmf"/><Relationship Id="rId37" Type="http://schemas.openxmlformats.org/officeDocument/2006/relationships/oleObject" Target="../embeddings/oleObject42.bin"/><Relationship Id="rId36" Type="http://schemas.openxmlformats.org/officeDocument/2006/relationships/image" Target="../media/image40.wmf"/><Relationship Id="rId35" Type="http://schemas.openxmlformats.org/officeDocument/2006/relationships/oleObject" Target="../embeddings/oleObject41.bin"/><Relationship Id="rId34" Type="http://schemas.openxmlformats.org/officeDocument/2006/relationships/image" Target="../media/image39.wmf"/><Relationship Id="rId33" Type="http://schemas.openxmlformats.org/officeDocument/2006/relationships/oleObject" Target="../embeddings/oleObject40.bin"/><Relationship Id="rId32" Type="http://schemas.openxmlformats.org/officeDocument/2006/relationships/image" Target="../media/image38.wmf"/><Relationship Id="rId31" Type="http://schemas.openxmlformats.org/officeDocument/2006/relationships/oleObject" Target="../embeddings/oleObject39.bin"/><Relationship Id="rId30" Type="http://schemas.openxmlformats.org/officeDocument/2006/relationships/image" Target="../media/image37.wmf"/><Relationship Id="rId3" Type="http://schemas.openxmlformats.org/officeDocument/2006/relationships/oleObject" Target="../embeddings/oleObject25.bin"/><Relationship Id="rId29" Type="http://schemas.openxmlformats.org/officeDocument/2006/relationships/oleObject" Target="../embeddings/oleObject38.bin"/><Relationship Id="rId28" Type="http://schemas.openxmlformats.org/officeDocument/2006/relationships/image" Target="../media/image36.wmf"/><Relationship Id="rId27" Type="http://schemas.openxmlformats.org/officeDocument/2006/relationships/oleObject" Target="../embeddings/oleObject37.bin"/><Relationship Id="rId26" Type="http://schemas.openxmlformats.org/officeDocument/2006/relationships/image" Target="../media/image35.wmf"/><Relationship Id="rId25" Type="http://schemas.openxmlformats.org/officeDocument/2006/relationships/oleObject" Target="../embeddings/oleObject36.bin"/><Relationship Id="rId24" Type="http://schemas.openxmlformats.org/officeDocument/2006/relationships/image" Target="../media/image34.wmf"/><Relationship Id="rId23" Type="http://schemas.openxmlformats.org/officeDocument/2006/relationships/oleObject" Target="../embeddings/oleObject35.bin"/><Relationship Id="rId22" Type="http://schemas.openxmlformats.org/officeDocument/2006/relationships/image" Target="../media/image33.wmf"/><Relationship Id="rId21" Type="http://schemas.openxmlformats.org/officeDocument/2006/relationships/oleObject" Target="../embeddings/oleObject34.bin"/><Relationship Id="rId20" Type="http://schemas.openxmlformats.org/officeDocument/2006/relationships/image" Target="../media/image32.emf"/><Relationship Id="rId2" Type="http://schemas.openxmlformats.org/officeDocument/2006/relationships/image" Target="../media/image24.wmf"/><Relationship Id="rId19" Type="http://schemas.openxmlformats.org/officeDocument/2006/relationships/oleObject" Target="../embeddings/oleObject33.bin"/><Relationship Id="rId18" Type="http://schemas.openxmlformats.org/officeDocument/2006/relationships/image" Target="../media/image15.wmf"/><Relationship Id="rId17" Type="http://schemas.openxmlformats.org/officeDocument/2006/relationships/oleObject" Target="../embeddings/oleObject32.bin"/><Relationship Id="rId16" Type="http://schemas.openxmlformats.org/officeDocument/2006/relationships/image" Target="../media/image31.emf"/><Relationship Id="rId15" Type="http://schemas.openxmlformats.org/officeDocument/2006/relationships/oleObject" Target="../embeddings/oleObject31.bin"/><Relationship Id="rId14" Type="http://schemas.openxmlformats.org/officeDocument/2006/relationships/image" Target="../media/image30.emf"/><Relationship Id="rId13" Type="http://schemas.openxmlformats.org/officeDocument/2006/relationships/oleObject" Target="../embeddings/oleObject30.bin"/><Relationship Id="rId12" Type="http://schemas.openxmlformats.org/officeDocument/2006/relationships/image" Target="../media/image29.emf"/><Relationship Id="rId11" Type="http://schemas.openxmlformats.org/officeDocument/2006/relationships/oleObject" Target="../embeddings/oleObject29.bin"/><Relationship Id="rId10" Type="http://schemas.openxmlformats.org/officeDocument/2006/relationships/image" Target="../media/image28.emf"/><Relationship Id="rId1" Type="http://schemas.openxmlformats.org/officeDocument/2006/relationships/oleObject" Target="../embeddings/oleObject24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9.bin"/><Relationship Id="rId8" Type="http://schemas.openxmlformats.org/officeDocument/2006/relationships/image" Target="../media/image47.wmf"/><Relationship Id="rId7" Type="http://schemas.openxmlformats.org/officeDocument/2006/relationships/oleObject" Target="../embeddings/oleObject48.bin"/><Relationship Id="rId6" Type="http://schemas.openxmlformats.org/officeDocument/2006/relationships/image" Target="../media/image46.wmf"/><Relationship Id="rId5" Type="http://schemas.openxmlformats.org/officeDocument/2006/relationships/oleObject" Target="../embeddings/oleObject47.bin"/><Relationship Id="rId4" Type="http://schemas.openxmlformats.org/officeDocument/2006/relationships/image" Target="../media/image45.wmf"/><Relationship Id="rId3" Type="http://schemas.openxmlformats.org/officeDocument/2006/relationships/oleObject" Target="../embeddings/oleObject46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54.wmf"/><Relationship Id="rId21" Type="http://schemas.openxmlformats.org/officeDocument/2006/relationships/oleObject" Target="../embeddings/oleObject55.bin"/><Relationship Id="rId20" Type="http://schemas.openxmlformats.org/officeDocument/2006/relationships/image" Target="../media/image53.wmf"/><Relationship Id="rId2" Type="http://schemas.openxmlformats.org/officeDocument/2006/relationships/image" Target="../media/image44.wmf"/><Relationship Id="rId19" Type="http://schemas.openxmlformats.org/officeDocument/2006/relationships/oleObject" Target="../embeddings/oleObject54.bin"/><Relationship Id="rId18" Type="http://schemas.openxmlformats.org/officeDocument/2006/relationships/image" Target="../media/image52.wmf"/><Relationship Id="rId17" Type="http://schemas.openxmlformats.org/officeDocument/2006/relationships/oleObject" Target="../embeddings/oleObject53.bin"/><Relationship Id="rId16" Type="http://schemas.openxmlformats.org/officeDocument/2006/relationships/image" Target="../media/image51.emf"/><Relationship Id="rId15" Type="http://schemas.openxmlformats.org/officeDocument/2006/relationships/oleObject" Target="../embeddings/oleObject52.bin"/><Relationship Id="rId14" Type="http://schemas.openxmlformats.org/officeDocument/2006/relationships/image" Target="../media/image50.emf"/><Relationship Id="rId13" Type="http://schemas.openxmlformats.org/officeDocument/2006/relationships/oleObject" Target="../embeddings/oleObject51.bin"/><Relationship Id="rId12" Type="http://schemas.openxmlformats.org/officeDocument/2006/relationships/image" Target="../media/image49.emf"/><Relationship Id="rId11" Type="http://schemas.openxmlformats.org/officeDocument/2006/relationships/oleObject" Target="../embeddings/oleObject50.bin"/><Relationship Id="rId10" Type="http://schemas.openxmlformats.org/officeDocument/2006/relationships/image" Target="../media/image48.wmf"/><Relationship Id="rId1" Type="http://schemas.openxmlformats.org/officeDocument/2006/relationships/oleObject" Target="../embeddings/oleObject45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0.bin"/><Relationship Id="rId8" Type="http://schemas.openxmlformats.org/officeDocument/2006/relationships/image" Target="../media/image58.emf"/><Relationship Id="rId7" Type="http://schemas.openxmlformats.org/officeDocument/2006/relationships/oleObject" Target="../embeddings/oleObject59.bin"/><Relationship Id="rId6" Type="http://schemas.openxmlformats.org/officeDocument/2006/relationships/image" Target="../media/image57.wmf"/><Relationship Id="rId5" Type="http://schemas.openxmlformats.org/officeDocument/2006/relationships/oleObject" Target="../embeddings/oleObject58.bin"/><Relationship Id="rId4" Type="http://schemas.openxmlformats.org/officeDocument/2006/relationships/image" Target="../media/image56.w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68.wmf"/><Relationship Id="rId3" Type="http://schemas.openxmlformats.org/officeDocument/2006/relationships/oleObject" Target="../embeddings/oleObject57.bin"/><Relationship Id="rId29" Type="http://schemas.openxmlformats.org/officeDocument/2006/relationships/oleObject" Target="../embeddings/oleObject70.bin"/><Relationship Id="rId28" Type="http://schemas.openxmlformats.org/officeDocument/2006/relationships/image" Target="../media/image67.wmf"/><Relationship Id="rId27" Type="http://schemas.openxmlformats.org/officeDocument/2006/relationships/oleObject" Target="../embeddings/oleObject69.bin"/><Relationship Id="rId26" Type="http://schemas.openxmlformats.org/officeDocument/2006/relationships/image" Target="../media/image66.wmf"/><Relationship Id="rId25" Type="http://schemas.openxmlformats.org/officeDocument/2006/relationships/oleObject" Target="../embeddings/oleObject68.bin"/><Relationship Id="rId24" Type="http://schemas.openxmlformats.org/officeDocument/2006/relationships/image" Target="../media/image65.wmf"/><Relationship Id="rId23" Type="http://schemas.openxmlformats.org/officeDocument/2006/relationships/oleObject" Target="../embeddings/oleObject67.bin"/><Relationship Id="rId22" Type="http://schemas.openxmlformats.org/officeDocument/2006/relationships/image" Target="../media/image64.wmf"/><Relationship Id="rId21" Type="http://schemas.openxmlformats.org/officeDocument/2006/relationships/oleObject" Target="../embeddings/oleObject66.bin"/><Relationship Id="rId20" Type="http://schemas.openxmlformats.org/officeDocument/2006/relationships/image" Target="../media/image63.wmf"/><Relationship Id="rId2" Type="http://schemas.openxmlformats.org/officeDocument/2006/relationships/image" Target="../media/image55.wmf"/><Relationship Id="rId19" Type="http://schemas.openxmlformats.org/officeDocument/2006/relationships/oleObject" Target="../embeddings/oleObject65.bin"/><Relationship Id="rId18" Type="http://schemas.openxmlformats.org/officeDocument/2006/relationships/image" Target="../media/image62.wmf"/><Relationship Id="rId17" Type="http://schemas.openxmlformats.org/officeDocument/2006/relationships/oleObject" Target="../embeddings/oleObject64.bin"/><Relationship Id="rId16" Type="http://schemas.openxmlformats.org/officeDocument/2006/relationships/image" Target="../media/image61.wmf"/><Relationship Id="rId15" Type="http://schemas.openxmlformats.org/officeDocument/2006/relationships/oleObject" Target="../embeddings/oleObject63.bin"/><Relationship Id="rId14" Type="http://schemas.openxmlformats.org/officeDocument/2006/relationships/image" Target="../media/image60.emf"/><Relationship Id="rId13" Type="http://schemas.openxmlformats.org/officeDocument/2006/relationships/oleObject" Target="../embeddings/oleObject62.bin"/><Relationship Id="rId12" Type="http://schemas.openxmlformats.org/officeDocument/2006/relationships/image" Target="../media/image59.wmf"/><Relationship Id="rId11" Type="http://schemas.openxmlformats.org/officeDocument/2006/relationships/oleObject" Target="../embeddings/oleObject61.bin"/><Relationship Id="rId10" Type="http://schemas.openxmlformats.org/officeDocument/2006/relationships/image" Target="../media/image2.wmf"/><Relationship Id="rId1" Type="http://schemas.openxmlformats.org/officeDocument/2006/relationships/oleObject" Target="../embeddings/oleObject56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5.bin"/><Relationship Id="rId8" Type="http://schemas.openxmlformats.org/officeDocument/2006/relationships/image" Target="../media/image72.wmf"/><Relationship Id="rId7" Type="http://schemas.openxmlformats.org/officeDocument/2006/relationships/oleObject" Target="../embeddings/oleObject74.bin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3.bin"/><Relationship Id="rId4" Type="http://schemas.openxmlformats.org/officeDocument/2006/relationships/image" Target="../media/image70.w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69.wmf"/><Relationship Id="rId14" Type="http://schemas.openxmlformats.org/officeDocument/2006/relationships/vmlDrawing" Target="../drawings/vmlDrawing6.vml"/><Relationship Id="rId13" Type="http://schemas.openxmlformats.org/officeDocument/2006/relationships/slideLayout" Target="../slideLayouts/slideLayout7.xml"/><Relationship Id="rId12" Type="http://schemas.openxmlformats.org/officeDocument/2006/relationships/image" Target="../media/image74.emf"/><Relationship Id="rId11" Type="http://schemas.openxmlformats.org/officeDocument/2006/relationships/oleObject" Target="../embeddings/oleObject76.bin"/><Relationship Id="rId10" Type="http://schemas.openxmlformats.org/officeDocument/2006/relationships/image" Target="../media/image73.wmf"/><Relationship Id="rId1" Type="http://schemas.openxmlformats.org/officeDocument/2006/relationships/oleObject" Target="../embeddings/oleObject71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81.bin"/><Relationship Id="rId8" Type="http://schemas.openxmlformats.org/officeDocument/2006/relationships/image" Target="../media/image78.wmf"/><Relationship Id="rId7" Type="http://schemas.openxmlformats.org/officeDocument/2006/relationships/oleObject" Target="../embeddings/oleObject80.bin"/><Relationship Id="rId6" Type="http://schemas.openxmlformats.org/officeDocument/2006/relationships/image" Target="../media/image77.wmf"/><Relationship Id="rId5" Type="http://schemas.openxmlformats.org/officeDocument/2006/relationships/oleObject" Target="../embeddings/oleObject79.bin"/><Relationship Id="rId4" Type="http://schemas.openxmlformats.org/officeDocument/2006/relationships/image" Target="../media/image76.wmf"/><Relationship Id="rId31" Type="http://schemas.openxmlformats.org/officeDocument/2006/relationships/vmlDrawing" Target="../drawings/vmlDrawing7.vml"/><Relationship Id="rId30" Type="http://schemas.openxmlformats.org/officeDocument/2006/relationships/slideLayout" Target="../slideLayouts/slideLayout7.xml"/><Relationship Id="rId3" Type="http://schemas.openxmlformats.org/officeDocument/2006/relationships/oleObject" Target="../embeddings/oleObject78.bin"/><Relationship Id="rId29" Type="http://schemas.openxmlformats.org/officeDocument/2006/relationships/image" Target="../media/image87.wmf"/><Relationship Id="rId28" Type="http://schemas.openxmlformats.org/officeDocument/2006/relationships/oleObject" Target="../embeddings/oleObject92.bin"/><Relationship Id="rId27" Type="http://schemas.openxmlformats.org/officeDocument/2006/relationships/oleObject" Target="../embeddings/oleObject91.bin"/><Relationship Id="rId26" Type="http://schemas.openxmlformats.org/officeDocument/2006/relationships/image" Target="../media/image86.wmf"/><Relationship Id="rId25" Type="http://schemas.openxmlformats.org/officeDocument/2006/relationships/oleObject" Target="../embeddings/oleObject90.bin"/><Relationship Id="rId24" Type="http://schemas.openxmlformats.org/officeDocument/2006/relationships/oleObject" Target="../embeddings/oleObject89.bin"/><Relationship Id="rId23" Type="http://schemas.openxmlformats.org/officeDocument/2006/relationships/image" Target="../media/image85.wmf"/><Relationship Id="rId22" Type="http://schemas.openxmlformats.org/officeDocument/2006/relationships/oleObject" Target="../embeddings/oleObject88.bin"/><Relationship Id="rId21" Type="http://schemas.openxmlformats.org/officeDocument/2006/relationships/image" Target="../media/image84.wmf"/><Relationship Id="rId20" Type="http://schemas.openxmlformats.org/officeDocument/2006/relationships/oleObject" Target="../embeddings/oleObject87.bin"/><Relationship Id="rId2" Type="http://schemas.openxmlformats.org/officeDocument/2006/relationships/image" Target="../media/image75.wmf"/><Relationship Id="rId19" Type="http://schemas.openxmlformats.org/officeDocument/2006/relationships/oleObject" Target="../embeddings/oleObject86.bin"/><Relationship Id="rId18" Type="http://schemas.openxmlformats.org/officeDocument/2006/relationships/image" Target="../media/image83.wmf"/><Relationship Id="rId17" Type="http://schemas.openxmlformats.org/officeDocument/2006/relationships/oleObject" Target="../embeddings/oleObject85.bin"/><Relationship Id="rId16" Type="http://schemas.openxmlformats.org/officeDocument/2006/relationships/image" Target="../media/image82.wmf"/><Relationship Id="rId15" Type="http://schemas.openxmlformats.org/officeDocument/2006/relationships/oleObject" Target="../embeddings/oleObject84.bin"/><Relationship Id="rId14" Type="http://schemas.openxmlformats.org/officeDocument/2006/relationships/image" Target="../media/image81.emf"/><Relationship Id="rId13" Type="http://schemas.openxmlformats.org/officeDocument/2006/relationships/oleObject" Target="../embeddings/oleObject83.bin"/><Relationship Id="rId12" Type="http://schemas.openxmlformats.org/officeDocument/2006/relationships/image" Target="../media/image80.wmf"/><Relationship Id="rId11" Type="http://schemas.openxmlformats.org/officeDocument/2006/relationships/oleObject" Target="../embeddings/oleObject82.bin"/><Relationship Id="rId10" Type="http://schemas.openxmlformats.org/officeDocument/2006/relationships/image" Target="../media/image79.emf"/><Relationship Id="rId1" Type="http://schemas.openxmlformats.org/officeDocument/2006/relationships/oleObject" Target="../embeddings/oleObject77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97.bin"/><Relationship Id="rId8" Type="http://schemas.openxmlformats.org/officeDocument/2006/relationships/image" Target="../media/image90.wmf"/><Relationship Id="rId7" Type="http://schemas.openxmlformats.org/officeDocument/2006/relationships/oleObject" Target="../embeddings/oleObject96.bin"/><Relationship Id="rId6" Type="http://schemas.openxmlformats.org/officeDocument/2006/relationships/image" Target="../media/image89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57.wmf"/><Relationship Id="rId3" Type="http://schemas.openxmlformats.org/officeDocument/2006/relationships/oleObject" Target="../embeddings/oleObject94.bin"/><Relationship Id="rId28" Type="http://schemas.openxmlformats.org/officeDocument/2006/relationships/vmlDrawing" Target="../drawings/vmlDrawing8.vml"/><Relationship Id="rId27" Type="http://schemas.openxmlformats.org/officeDocument/2006/relationships/slideLayout" Target="../slideLayouts/slideLayout7.xml"/><Relationship Id="rId26" Type="http://schemas.openxmlformats.org/officeDocument/2006/relationships/image" Target="../media/image99.emf"/><Relationship Id="rId25" Type="http://schemas.openxmlformats.org/officeDocument/2006/relationships/oleObject" Target="../embeddings/oleObject105.bin"/><Relationship Id="rId24" Type="http://schemas.openxmlformats.org/officeDocument/2006/relationships/image" Target="../media/image98.wmf"/><Relationship Id="rId23" Type="http://schemas.openxmlformats.org/officeDocument/2006/relationships/oleObject" Target="../embeddings/oleObject104.bin"/><Relationship Id="rId22" Type="http://schemas.openxmlformats.org/officeDocument/2006/relationships/image" Target="../media/image97.wmf"/><Relationship Id="rId21" Type="http://schemas.openxmlformats.org/officeDocument/2006/relationships/oleObject" Target="../embeddings/oleObject103.bin"/><Relationship Id="rId20" Type="http://schemas.openxmlformats.org/officeDocument/2006/relationships/image" Target="../media/image96.wmf"/><Relationship Id="rId2" Type="http://schemas.openxmlformats.org/officeDocument/2006/relationships/image" Target="../media/image88.wmf"/><Relationship Id="rId19" Type="http://schemas.openxmlformats.org/officeDocument/2006/relationships/oleObject" Target="../embeddings/oleObject102.bin"/><Relationship Id="rId18" Type="http://schemas.openxmlformats.org/officeDocument/2006/relationships/image" Target="../media/image95.wmf"/><Relationship Id="rId17" Type="http://schemas.openxmlformats.org/officeDocument/2006/relationships/oleObject" Target="../embeddings/oleObject101.bin"/><Relationship Id="rId16" Type="http://schemas.openxmlformats.org/officeDocument/2006/relationships/image" Target="../media/image94.wmf"/><Relationship Id="rId15" Type="http://schemas.openxmlformats.org/officeDocument/2006/relationships/oleObject" Target="../embeddings/oleObject100.bin"/><Relationship Id="rId14" Type="http://schemas.openxmlformats.org/officeDocument/2006/relationships/image" Target="../media/image93.wmf"/><Relationship Id="rId13" Type="http://schemas.openxmlformats.org/officeDocument/2006/relationships/oleObject" Target="../embeddings/oleObject99.bin"/><Relationship Id="rId12" Type="http://schemas.openxmlformats.org/officeDocument/2006/relationships/image" Target="../media/image92.wmf"/><Relationship Id="rId11" Type="http://schemas.openxmlformats.org/officeDocument/2006/relationships/oleObject" Target="../embeddings/oleObject98.bin"/><Relationship Id="rId10" Type="http://schemas.openxmlformats.org/officeDocument/2006/relationships/image" Target="../media/image91.wmf"/><Relationship Id="rId1" Type="http://schemas.openxmlformats.org/officeDocument/2006/relationships/oleObject" Target="../embeddings/oleObject93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10.bin"/><Relationship Id="rId8" Type="http://schemas.openxmlformats.org/officeDocument/2006/relationships/image" Target="../media/image103.emf"/><Relationship Id="rId7" Type="http://schemas.openxmlformats.org/officeDocument/2006/relationships/oleObject" Target="../embeddings/oleObject109.bin"/><Relationship Id="rId6" Type="http://schemas.openxmlformats.org/officeDocument/2006/relationships/image" Target="../media/image102.wmf"/><Relationship Id="rId5" Type="http://schemas.openxmlformats.org/officeDocument/2006/relationships/oleObject" Target="../embeddings/oleObject108.bin"/><Relationship Id="rId40" Type="http://schemas.openxmlformats.org/officeDocument/2006/relationships/vmlDrawing" Target="../drawings/vmlDrawing9.vml"/><Relationship Id="rId4" Type="http://schemas.openxmlformats.org/officeDocument/2006/relationships/image" Target="../media/image101.emf"/><Relationship Id="rId39" Type="http://schemas.openxmlformats.org/officeDocument/2006/relationships/slideLayout" Target="../slideLayouts/slideLayout7.xml"/><Relationship Id="rId38" Type="http://schemas.openxmlformats.org/officeDocument/2006/relationships/image" Target="../media/image118.wmf"/><Relationship Id="rId37" Type="http://schemas.openxmlformats.org/officeDocument/2006/relationships/oleObject" Target="../embeddings/oleObject124.bin"/><Relationship Id="rId36" Type="http://schemas.openxmlformats.org/officeDocument/2006/relationships/image" Target="../media/image117.wmf"/><Relationship Id="rId35" Type="http://schemas.openxmlformats.org/officeDocument/2006/relationships/oleObject" Target="../embeddings/oleObject123.bin"/><Relationship Id="rId34" Type="http://schemas.openxmlformats.org/officeDocument/2006/relationships/image" Target="../media/image116.wmf"/><Relationship Id="rId33" Type="http://schemas.openxmlformats.org/officeDocument/2006/relationships/oleObject" Target="../embeddings/oleObject122.bin"/><Relationship Id="rId32" Type="http://schemas.openxmlformats.org/officeDocument/2006/relationships/image" Target="../media/image115.wmf"/><Relationship Id="rId31" Type="http://schemas.openxmlformats.org/officeDocument/2006/relationships/oleObject" Target="../embeddings/oleObject121.bin"/><Relationship Id="rId30" Type="http://schemas.openxmlformats.org/officeDocument/2006/relationships/image" Target="../media/image114.wmf"/><Relationship Id="rId3" Type="http://schemas.openxmlformats.org/officeDocument/2006/relationships/oleObject" Target="../embeddings/oleObject107.bin"/><Relationship Id="rId29" Type="http://schemas.openxmlformats.org/officeDocument/2006/relationships/oleObject" Target="../embeddings/oleObject120.bin"/><Relationship Id="rId28" Type="http://schemas.openxmlformats.org/officeDocument/2006/relationships/image" Target="../media/image113.wmf"/><Relationship Id="rId27" Type="http://schemas.openxmlformats.org/officeDocument/2006/relationships/oleObject" Target="../embeddings/oleObject119.bin"/><Relationship Id="rId26" Type="http://schemas.openxmlformats.org/officeDocument/2006/relationships/image" Target="../media/image112.wmf"/><Relationship Id="rId25" Type="http://schemas.openxmlformats.org/officeDocument/2006/relationships/oleObject" Target="../embeddings/oleObject118.bin"/><Relationship Id="rId24" Type="http://schemas.openxmlformats.org/officeDocument/2006/relationships/image" Target="../media/image111.wmf"/><Relationship Id="rId23" Type="http://schemas.openxmlformats.org/officeDocument/2006/relationships/oleObject" Target="../embeddings/oleObject117.bin"/><Relationship Id="rId22" Type="http://schemas.openxmlformats.org/officeDocument/2006/relationships/image" Target="../media/image110.wmf"/><Relationship Id="rId21" Type="http://schemas.openxmlformats.org/officeDocument/2006/relationships/oleObject" Target="../embeddings/oleObject116.bin"/><Relationship Id="rId20" Type="http://schemas.openxmlformats.org/officeDocument/2006/relationships/image" Target="../media/image109.wmf"/><Relationship Id="rId2" Type="http://schemas.openxmlformats.org/officeDocument/2006/relationships/image" Target="../media/image100.wmf"/><Relationship Id="rId19" Type="http://schemas.openxmlformats.org/officeDocument/2006/relationships/oleObject" Target="../embeddings/oleObject115.bin"/><Relationship Id="rId18" Type="http://schemas.openxmlformats.org/officeDocument/2006/relationships/image" Target="../media/image108.wmf"/><Relationship Id="rId17" Type="http://schemas.openxmlformats.org/officeDocument/2006/relationships/oleObject" Target="../embeddings/oleObject114.bin"/><Relationship Id="rId16" Type="http://schemas.openxmlformats.org/officeDocument/2006/relationships/image" Target="../media/image107.wmf"/><Relationship Id="rId15" Type="http://schemas.openxmlformats.org/officeDocument/2006/relationships/oleObject" Target="../embeddings/oleObject113.bin"/><Relationship Id="rId14" Type="http://schemas.openxmlformats.org/officeDocument/2006/relationships/image" Target="../media/image106.wmf"/><Relationship Id="rId13" Type="http://schemas.openxmlformats.org/officeDocument/2006/relationships/oleObject" Target="../embeddings/oleObject112.bin"/><Relationship Id="rId12" Type="http://schemas.openxmlformats.org/officeDocument/2006/relationships/image" Target="../media/image105.emf"/><Relationship Id="rId11" Type="http://schemas.openxmlformats.org/officeDocument/2006/relationships/oleObject" Target="../embeddings/oleObject111.bin"/><Relationship Id="rId10" Type="http://schemas.openxmlformats.org/officeDocument/2006/relationships/image" Target="../media/image104.wmf"/><Relationship Id="rId1" Type="http://schemas.openxmlformats.org/officeDocument/2006/relationships/oleObject" Target="../embeddings/oleObject10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3074" name="标题 3073"/>
          <p:cNvGraphicFramePr>
            <a:graphicFrameLocks noChangeAspect="1"/>
          </p:cNvGraphicFramePr>
          <p:nvPr>
            <p:ph type="title" idx="4294967295"/>
          </p:nvPr>
        </p:nvGraphicFramePr>
        <p:xfrm>
          <a:off x="1001713" y="792163"/>
          <a:ext cx="7407275" cy="1044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943600" imgH="838200" progId="Equation.DSMT4">
                  <p:embed/>
                </p:oleObj>
              </mc:Choice>
              <mc:Fallback>
                <p:oleObj name="" r:id="rId1" imgW="5943600" imgH="838200" progId="Equation.DSMT4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01713" y="792163"/>
                        <a:ext cx="7407275" cy="1044575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" name="Text Box 3"/>
          <p:cNvSpPr txBox="1"/>
          <p:nvPr/>
        </p:nvSpPr>
        <p:spPr>
          <a:xfrm>
            <a:off x="914400" y="21336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1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3076" name="对象 3075"/>
          <p:cNvGraphicFramePr>
            <a:graphicFrameLocks noChangeAspect="1"/>
          </p:cNvGraphicFramePr>
          <p:nvPr/>
        </p:nvGraphicFramePr>
        <p:xfrm>
          <a:off x="2216150" y="3054350"/>
          <a:ext cx="156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1562100" imgH="901700" progId="Equation.3">
                  <p:embed/>
                </p:oleObj>
              </mc:Choice>
              <mc:Fallback>
                <p:oleObj name="" r:id="rId3" imgW="1562100" imgH="901700" progId="Equation.3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16150" y="3054350"/>
                        <a:ext cx="1562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对象 3076"/>
          <p:cNvGraphicFramePr>
            <a:graphicFrameLocks noChangeAspect="1"/>
          </p:cNvGraphicFramePr>
          <p:nvPr/>
        </p:nvGraphicFramePr>
        <p:xfrm>
          <a:off x="2209800" y="5257800"/>
          <a:ext cx="1752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5" imgW="1752600" imgH="838200" progId="Equation.3">
                  <p:embed/>
                </p:oleObj>
              </mc:Choice>
              <mc:Fallback>
                <p:oleObj name="" r:id="rId5" imgW="1752600" imgH="838200" progId="Equation.3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09800" y="5257800"/>
                        <a:ext cx="1752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对象 3077"/>
          <p:cNvGraphicFramePr>
            <a:graphicFrameLocks noChangeAspect="1"/>
          </p:cNvGraphicFramePr>
          <p:nvPr/>
        </p:nvGraphicFramePr>
        <p:xfrm>
          <a:off x="5715000" y="3124200"/>
          <a:ext cx="1849438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7" imgW="2400300" imgH="1041400" progId="Equation.3">
                  <p:embed/>
                </p:oleObj>
              </mc:Choice>
              <mc:Fallback>
                <p:oleObj name="" r:id="rId7" imgW="2400300" imgH="1041400" progId="Equation.3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  <a:clrChange>
                          <a:clrFrom>
                            <a:srgbClr val="FFFFFF"/>
                          </a:clrFrom>
                          <a:clrTo>
                            <a:srgbClr val="FFFF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3124200"/>
                        <a:ext cx="1849438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对象 3078"/>
          <p:cNvGraphicFramePr>
            <a:graphicFrameLocks noChangeAspect="1"/>
          </p:cNvGraphicFramePr>
          <p:nvPr/>
        </p:nvGraphicFramePr>
        <p:xfrm>
          <a:off x="5715000" y="5245100"/>
          <a:ext cx="1930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9" imgW="2463800" imgH="1041400" progId="Equation.3">
                  <p:embed/>
                </p:oleObj>
              </mc:Choice>
              <mc:Fallback>
                <p:oleObj name="" r:id="rId9" imgW="2463800" imgH="1041400" progId="Equation.3">
                  <p:embed/>
                  <p:pic>
                    <p:nvPicPr>
                      <p:cNvPr id="0" name="图片 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715000" y="5245100"/>
                        <a:ext cx="1930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0" name="对象 3079"/>
          <p:cNvGraphicFramePr>
            <a:graphicFrameLocks noChangeAspect="1"/>
          </p:cNvGraphicFramePr>
          <p:nvPr/>
        </p:nvGraphicFramePr>
        <p:xfrm>
          <a:off x="1854200" y="2184400"/>
          <a:ext cx="2120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11" imgW="2120900" imgH="609600" progId="Equation.3">
                  <p:embed/>
                </p:oleObj>
              </mc:Choice>
              <mc:Fallback>
                <p:oleObj name="" r:id="rId11" imgW="2120900" imgH="609600" progId="Equation.3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854200" y="2184400"/>
                        <a:ext cx="2120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对象 3080"/>
          <p:cNvGraphicFramePr>
            <a:graphicFrameLocks noChangeAspect="1"/>
          </p:cNvGraphicFramePr>
          <p:nvPr/>
        </p:nvGraphicFramePr>
        <p:xfrm>
          <a:off x="4959350" y="2133600"/>
          <a:ext cx="23749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3" imgW="2374900" imgH="609600" progId="Equation.3">
                  <p:embed/>
                </p:oleObj>
              </mc:Choice>
              <mc:Fallback>
                <p:oleObj name="" r:id="rId13" imgW="2374900" imgH="609600" progId="Equation.3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959350" y="2133600"/>
                        <a:ext cx="23749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Line 10"/>
          <p:cNvSpPr/>
          <p:nvPr/>
        </p:nvSpPr>
        <p:spPr>
          <a:xfrm>
            <a:off x="4267200" y="3505200"/>
            <a:ext cx="12192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3083" name="对象 3082"/>
          <p:cNvGraphicFramePr>
            <a:graphicFrameLocks noChangeAspect="1"/>
          </p:cNvGraphicFramePr>
          <p:nvPr/>
        </p:nvGraphicFramePr>
        <p:xfrm>
          <a:off x="1784350" y="4343400"/>
          <a:ext cx="2438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" name="" r:id="rId15" imgW="2438400" imgH="584200" progId="Equation.3">
                  <p:embed/>
                </p:oleObj>
              </mc:Choice>
              <mc:Fallback>
                <p:oleObj name="" r:id="rId15" imgW="2438400" imgH="584200" progId="Equation.3">
                  <p:embed/>
                  <p:pic>
                    <p:nvPicPr>
                      <p:cNvPr id="0" name="图片 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784350" y="4343400"/>
                        <a:ext cx="2438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4" name="对象 3083"/>
          <p:cNvGraphicFramePr>
            <a:graphicFrameLocks noChangeAspect="1"/>
          </p:cNvGraphicFramePr>
          <p:nvPr/>
        </p:nvGraphicFramePr>
        <p:xfrm>
          <a:off x="4984750" y="4343400"/>
          <a:ext cx="19685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" name="" r:id="rId17" imgW="1968500" imgH="584200" progId="Equation.3">
                  <p:embed/>
                </p:oleObj>
              </mc:Choice>
              <mc:Fallback>
                <p:oleObj name="" r:id="rId17" imgW="1968500" imgH="584200" progId="Equation.3">
                  <p:embed/>
                  <p:pic>
                    <p:nvPicPr>
                      <p:cNvPr id="0" name="图片 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984750" y="4343400"/>
                        <a:ext cx="19685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Line 13"/>
          <p:cNvSpPr/>
          <p:nvPr/>
        </p:nvSpPr>
        <p:spPr>
          <a:xfrm>
            <a:off x="4191000" y="5715000"/>
            <a:ext cx="12192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3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3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2290" name="Text Box 2"/>
          <p:cNvSpPr txBox="1"/>
          <p:nvPr/>
        </p:nvSpPr>
        <p:spPr>
          <a:xfrm>
            <a:off x="914400" y="685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8</a:t>
            </a:r>
            <a:endParaRPr lang="en-US" altLang="zh-CN" sz="2800" b="1" dirty="0"/>
          </a:p>
        </p:txBody>
      </p:sp>
      <p:sp>
        <p:nvSpPr>
          <p:cNvPr id="12291" name="Text Box 3"/>
          <p:cNvSpPr txBox="1"/>
          <p:nvPr/>
        </p:nvSpPr>
        <p:spPr>
          <a:xfrm>
            <a:off x="914400" y="1905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2292" name="对象 12291"/>
          <p:cNvGraphicFramePr>
            <a:graphicFrameLocks noChangeAspect="1"/>
          </p:cNvGraphicFramePr>
          <p:nvPr/>
        </p:nvGraphicFramePr>
        <p:xfrm>
          <a:off x="1828800" y="565150"/>
          <a:ext cx="24384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" imgW="2438400" imgH="850900" progId="Equation.3">
                  <p:embed/>
                </p:oleObj>
              </mc:Choice>
              <mc:Fallback>
                <p:oleObj name="" r:id="rId1" imgW="2438400" imgH="850900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565150"/>
                        <a:ext cx="24384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3" name="对象 12292"/>
          <p:cNvGraphicFramePr>
            <a:graphicFrameLocks noChangeAspect="1"/>
          </p:cNvGraphicFramePr>
          <p:nvPr/>
        </p:nvGraphicFramePr>
        <p:xfrm>
          <a:off x="1752600" y="1752600"/>
          <a:ext cx="29972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3" imgW="2997200" imgH="850900" progId="Equation.3">
                  <p:embed/>
                </p:oleObj>
              </mc:Choice>
              <mc:Fallback>
                <p:oleObj name="" r:id="rId3" imgW="2997200" imgH="8509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1752600"/>
                        <a:ext cx="29972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4" name="对象 12293"/>
          <p:cNvGraphicFramePr>
            <a:graphicFrameLocks noChangeAspect="1"/>
          </p:cNvGraphicFramePr>
          <p:nvPr/>
        </p:nvGraphicFramePr>
        <p:xfrm>
          <a:off x="2514600" y="4038600"/>
          <a:ext cx="1816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5" imgW="1816100" imgH="901700" progId="Equation.3">
                  <p:embed/>
                </p:oleObj>
              </mc:Choice>
              <mc:Fallback>
                <p:oleObj name="" r:id="rId5" imgW="1816100" imgH="901700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4038600"/>
                        <a:ext cx="1816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5" name="对象 12294"/>
          <p:cNvGraphicFramePr>
            <a:graphicFrameLocks noChangeAspect="1"/>
          </p:cNvGraphicFramePr>
          <p:nvPr/>
        </p:nvGraphicFramePr>
        <p:xfrm>
          <a:off x="2514600" y="28194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7" imgW="368300" imgH="1028700" progId="Equation.3">
                  <p:embed/>
                </p:oleObj>
              </mc:Choice>
              <mc:Fallback>
                <p:oleObj name="" r:id="rId7" imgW="368300" imgH="10287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14600" y="28194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6" name="对象 12295"/>
          <p:cNvGraphicFramePr>
            <a:graphicFrameLocks noChangeAspect="1"/>
          </p:cNvGraphicFramePr>
          <p:nvPr/>
        </p:nvGraphicFramePr>
        <p:xfrm>
          <a:off x="2590800" y="5257800"/>
          <a:ext cx="15240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9" imgW="1524000" imgH="901700" progId="Equation.3">
                  <p:embed/>
                </p:oleObj>
              </mc:Choice>
              <mc:Fallback>
                <p:oleObj name="" r:id="rId9" imgW="1524000" imgH="9017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590800" y="5257800"/>
                        <a:ext cx="15240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对象 12296"/>
          <p:cNvGraphicFramePr>
            <a:graphicFrameLocks noChangeAspect="1"/>
          </p:cNvGraphicFramePr>
          <p:nvPr/>
        </p:nvGraphicFramePr>
        <p:xfrm>
          <a:off x="4191000" y="5334000"/>
          <a:ext cx="647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11" imgW="647700" imgH="838835" progId="Equation.3">
                  <p:embed/>
                </p:oleObj>
              </mc:Choice>
              <mc:Fallback>
                <p:oleObj name="" r:id="rId11" imgW="647700" imgH="838835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191000" y="5334000"/>
                        <a:ext cx="647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8" name="对象 12297"/>
          <p:cNvGraphicFramePr>
            <a:graphicFrameLocks noChangeAspect="1"/>
          </p:cNvGraphicFramePr>
          <p:nvPr/>
        </p:nvGraphicFramePr>
        <p:xfrm>
          <a:off x="3429000" y="3048000"/>
          <a:ext cx="1397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13" imgW="1397000" imgH="393700" progId="Equation.3">
                  <p:embed/>
                </p:oleObj>
              </mc:Choice>
              <mc:Fallback>
                <p:oleObj name="" r:id="rId13" imgW="1397000" imgH="3937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429000" y="3048000"/>
                        <a:ext cx="1397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9" name="Line 11"/>
          <p:cNvSpPr/>
          <p:nvPr/>
        </p:nvSpPr>
        <p:spPr>
          <a:xfrm>
            <a:off x="3352800" y="3505200"/>
            <a:ext cx="15240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300" name="对象 12299"/>
          <p:cNvGraphicFramePr>
            <a:graphicFrameLocks noChangeAspect="1"/>
          </p:cNvGraphicFramePr>
          <p:nvPr/>
        </p:nvGraphicFramePr>
        <p:xfrm>
          <a:off x="3810000" y="3581400"/>
          <a:ext cx="5715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5" imgW="571500" imgH="393700" progId="Equation.3">
                  <p:embed/>
                </p:oleObj>
              </mc:Choice>
              <mc:Fallback>
                <p:oleObj name="" r:id="rId15" imgW="571500" imgH="393700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810000" y="3581400"/>
                        <a:ext cx="5715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1" name="对象 12300"/>
          <p:cNvGraphicFramePr>
            <a:graphicFrameLocks noChangeAspect="1"/>
          </p:cNvGraphicFramePr>
          <p:nvPr/>
        </p:nvGraphicFramePr>
        <p:xfrm>
          <a:off x="2819400" y="3200400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17" imgW="533400" imgH="558800" progId="Equation.3">
                  <p:embed/>
                </p:oleObj>
              </mc:Choice>
              <mc:Fallback>
                <p:oleObj name="" r:id="rId17" imgW="533400" imgH="5588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19400" y="3200400"/>
                        <a:ext cx="53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2" name="对象 12301"/>
          <p:cNvGraphicFramePr>
            <a:graphicFrameLocks noChangeAspect="1"/>
          </p:cNvGraphicFramePr>
          <p:nvPr/>
        </p:nvGraphicFramePr>
        <p:xfrm>
          <a:off x="4953000" y="28194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19" imgW="368300" imgH="1028700" progId="Equation.3">
                  <p:embed/>
                </p:oleObj>
              </mc:Choice>
              <mc:Fallback>
                <p:oleObj name="" r:id="rId19" imgW="368300" imgH="10287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3000" y="28194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3" name="对象 12302"/>
          <p:cNvGraphicFramePr>
            <a:graphicFrameLocks noChangeAspect="1"/>
          </p:cNvGraphicFramePr>
          <p:nvPr/>
        </p:nvGraphicFramePr>
        <p:xfrm>
          <a:off x="5334000" y="3149600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21" imgW="533400" imgH="558800" progId="Equation.3">
                  <p:embed/>
                </p:oleObj>
              </mc:Choice>
              <mc:Fallback>
                <p:oleObj name="" r:id="rId21" imgW="533400" imgH="5588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334000" y="3149600"/>
                        <a:ext cx="53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4" name="Line 16"/>
          <p:cNvSpPr/>
          <p:nvPr/>
        </p:nvSpPr>
        <p:spPr>
          <a:xfrm>
            <a:off x="6019800" y="3429000"/>
            <a:ext cx="2438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2305" name="对象 12304"/>
          <p:cNvGraphicFramePr>
            <a:graphicFrameLocks noChangeAspect="1"/>
          </p:cNvGraphicFramePr>
          <p:nvPr/>
        </p:nvGraphicFramePr>
        <p:xfrm>
          <a:off x="5943600" y="3111500"/>
          <a:ext cx="952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23" imgW="952500" imgH="317500" progId="Equation.3">
                  <p:embed/>
                </p:oleObj>
              </mc:Choice>
              <mc:Fallback>
                <p:oleObj name="" r:id="rId23" imgW="952500" imgH="3175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943600" y="3111500"/>
                        <a:ext cx="952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6" name="对象 12305"/>
          <p:cNvGraphicFramePr>
            <a:graphicFrameLocks noChangeAspect="1"/>
          </p:cNvGraphicFramePr>
          <p:nvPr/>
        </p:nvGraphicFramePr>
        <p:xfrm>
          <a:off x="6934200" y="3136900"/>
          <a:ext cx="1663700" cy="292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25" imgW="1663700" imgH="292100" progId="Equation.3">
                  <p:embed/>
                </p:oleObj>
              </mc:Choice>
              <mc:Fallback>
                <p:oleObj name="" r:id="rId25" imgW="1663700" imgH="2921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934200" y="3136900"/>
                        <a:ext cx="1663700" cy="292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307" name="对象 12306"/>
          <p:cNvGraphicFramePr>
            <a:graphicFrameLocks noChangeAspect="1"/>
          </p:cNvGraphicFramePr>
          <p:nvPr/>
        </p:nvGraphicFramePr>
        <p:xfrm>
          <a:off x="6934200" y="342900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7" imgW="431800" imgH="317500" progId="Equation.3">
                  <p:embed/>
                </p:oleObj>
              </mc:Choice>
              <mc:Fallback>
                <p:oleObj name="" r:id="rId27" imgW="431800" imgH="3175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6934200" y="3429000"/>
                        <a:ext cx="431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8" name="Line 20"/>
          <p:cNvSpPr/>
          <p:nvPr/>
        </p:nvSpPr>
        <p:spPr>
          <a:xfrm>
            <a:off x="4876800" y="1371600"/>
            <a:ext cx="0" cy="3733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23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2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2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2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3314" name="对象 13313"/>
          <p:cNvGraphicFramePr>
            <a:graphicFrameLocks noChangeAspect="1"/>
          </p:cNvGraphicFramePr>
          <p:nvPr/>
        </p:nvGraphicFramePr>
        <p:xfrm>
          <a:off x="955675" y="855663"/>
          <a:ext cx="7273925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5651500" imgH="444500" progId="Equation.3">
                  <p:embed/>
                </p:oleObj>
              </mc:Choice>
              <mc:Fallback>
                <p:oleObj name="" r:id="rId1" imgW="5651500" imgH="44450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55675" y="855663"/>
                        <a:ext cx="7273925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5" name="Text Box 3"/>
          <p:cNvSpPr txBox="1"/>
          <p:nvPr/>
        </p:nvSpPr>
        <p:spPr>
          <a:xfrm>
            <a:off x="838200" y="450215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9</a:t>
            </a:r>
            <a:endParaRPr lang="en-US" altLang="zh-CN" sz="2800" b="1" dirty="0"/>
          </a:p>
        </p:txBody>
      </p:sp>
      <p:sp>
        <p:nvSpPr>
          <p:cNvPr id="13316" name="Text Box 4"/>
          <p:cNvSpPr txBox="1"/>
          <p:nvPr/>
        </p:nvSpPr>
        <p:spPr>
          <a:xfrm>
            <a:off x="914400" y="55768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3317" name="对象 13316"/>
          <p:cNvGraphicFramePr>
            <a:graphicFrameLocks noChangeAspect="1"/>
          </p:cNvGraphicFramePr>
          <p:nvPr/>
        </p:nvGraphicFramePr>
        <p:xfrm>
          <a:off x="1752600" y="4586288"/>
          <a:ext cx="2057400" cy="5953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3" imgW="2108200" imgH="609600" progId="Equation.3">
                  <p:embed/>
                </p:oleObj>
              </mc:Choice>
              <mc:Fallback>
                <p:oleObj name="" r:id="rId3" imgW="2108200" imgH="6096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52600" y="4586288"/>
                        <a:ext cx="2057400" cy="5953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8" name="对象 13317"/>
          <p:cNvGraphicFramePr>
            <a:graphicFrameLocks noChangeAspect="1"/>
          </p:cNvGraphicFramePr>
          <p:nvPr/>
        </p:nvGraphicFramePr>
        <p:xfrm>
          <a:off x="4724400" y="4578350"/>
          <a:ext cx="1143000" cy="420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346200" imgH="444500" progId="Equation.3">
                  <p:embed/>
                </p:oleObj>
              </mc:Choice>
              <mc:Fallback>
                <p:oleObj name="" r:id="rId5" imgW="1346200" imgH="4445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4578350"/>
                        <a:ext cx="1143000" cy="420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19" name="对象 13318"/>
          <p:cNvGraphicFramePr>
            <a:graphicFrameLocks noChangeAspect="1"/>
          </p:cNvGraphicFramePr>
          <p:nvPr/>
        </p:nvGraphicFramePr>
        <p:xfrm>
          <a:off x="1600200" y="5410200"/>
          <a:ext cx="22225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7" imgW="2222500" imgH="901700" progId="Equation.3">
                  <p:embed/>
                </p:oleObj>
              </mc:Choice>
              <mc:Fallback>
                <p:oleObj name="" r:id="rId7" imgW="2222500" imgH="901700" progId="Equation.3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600200" y="5410200"/>
                        <a:ext cx="22225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0" name="对象 13319"/>
          <p:cNvGraphicFramePr>
            <a:graphicFrameLocks noChangeAspect="1"/>
          </p:cNvGraphicFramePr>
          <p:nvPr/>
        </p:nvGraphicFramePr>
        <p:xfrm>
          <a:off x="5562600" y="52578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9" imgW="444500" imgH="1028700" progId="Equation.3">
                  <p:embed/>
                </p:oleObj>
              </mc:Choice>
              <mc:Fallback>
                <p:oleObj name="" r:id="rId9" imgW="444500" imgH="10287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52578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1" name="对象 13320"/>
          <p:cNvGraphicFramePr>
            <a:graphicFrameLocks noChangeAspect="1"/>
          </p:cNvGraphicFramePr>
          <p:nvPr/>
        </p:nvGraphicFramePr>
        <p:xfrm>
          <a:off x="7124700" y="5791200"/>
          <a:ext cx="876300" cy="252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11" imgW="876300" imgH="254000" progId="Equation.3">
                  <p:embed/>
                </p:oleObj>
              </mc:Choice>
              <mc:Fallback>
                <p:oleObj name="" r:id="rId11" imgW="876300" imgH="2540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124700" y="5791200"/>
                        <a:ext cx="876300" cy="252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2" name="Text Box 10"/>
          <p:cNvSpPr txBox="1"/>
          <p:nvPr/>
        </p:nvSpPr>
        <p:spPr>
          <a:xfrm>
            <a:off x="762000" y="1676400"/>
            <a:ext cx="7620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关键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将其它类型未定式化为洛必达法则可解决的类型               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.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13323" name="对象 13322"/>
          <p:cNvGraphicFramePr>
            <a:graphicFrameLocks noChangeAspect="1"/>
          </p:cNvGraphicFramePr>
          <p:nvPr/>
        </p:nvGraphicFramePr>
        <p:xfrm>
          <a:off x="2025650" y="2133600"/>
          <a:ext cx="522288" cy="606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3" imgW="889000" imgH="1041400" progId="Equation.3">
                  <p:embed/>
                </p:oleObj>
              </mc:Choice>
              <mc:Fallback>
                <p:oleObj name="" r:id="rId13" imgW="889000" imgH="1041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025650" y="2133600"/>
                        <a:ext cx="522288" cy="6064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4" name="对象 13323"/>
          <p:cNvGraphicFramePr>
            <a:graphicFrameLocks noChangeAspect="1"/>
          </p:cNvGraphicFramePr>
          <p:nvPr/>
        </p:nvGraphicFramePr>
        <p:xfrm>
          <a:off x="2593975" y="2130425"/>
          <a:ext cx="51435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15" imgW="876300" imgH="1041400" progId="Equation.3">
                  <p:embed/>
                </p:oleObj>
              </mc:Choice>
              <mc:Fallback>
                <p:oleObj name="" r:id="rId15" imgW="876300" imgH="1041400" progId="Equation.3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93975" y="2130425"/>
                        <a:ext cx="51435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5" name="对象 13324"/>
          <p:cNvGraphicFramePr>
            <a:graphicFrameLocks noChangeAspect="1"/>
          </p:cNvGraphicFramePr>
          <p:nvPr/>
        </p:nvGraphicFramePr>
        <p:xfrm>
          <a:off x="906463" y="2944813"/>
          <a:ext cx="1997075" cy="56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17" imgW="1955800" imgH="495300" progId="Equation.3">
                  <p:embed/>
                </p:oleObj>
              </mc:Choice>
              <mc:Fallback>
                <p:oleObj name="" r:id="rId17" imgW="1955800" imgH="4953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06463" y="2944813"/>
                        <a:ext cx="1997075" cy="565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26" name="Text Box 14"/>
          <p:cNvSpPr txBox="1"/>
          <p:nvPr/>
        </p:nvSpPr>
        <p:spPr>
          <a:xfrm>
            <a:off x="838200" y="3648075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步骤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13327" name="对象 13326"/>
          <p:cNvGraphicFramePr>
            <a:graphicFrameLocks noChangeAspect="1"/>
          </p:cNvGraphicFramePr>
          <p:nvPr/>
        </p:nvGraphicFramePr>
        <p:xfrm>
          <a:off x="1849438" y="3505200"/>
          <a:ext cx="2265362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9" imgW="2768600" imgH="1028700" progId="Equation.3">
                  <p:embed/>
                </p:oleObj>
              </mc:Choice>
              <mc:Fallback>
                <p:oleObj name="" r:id="rId19" imgW="2768600" imgH="10287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849438" y="3505200"/>
                        <a:ext cx="2265362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8" name="对象 13327"/>
          <p:cNvGraphicFramePr>
            <a:graphicFrameLocks noChangeAspect="1"/>
          </p:cNvGraphicFramePr>
          <p:nvPr/>
        </p:nvGraphicFramePr>
        <p:xfrm>
          <a:off x="4419600" y="3505200"/>
          <a:ext cx="2443163" cy="89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1" imgW="2984500" imgH="1041400" progId="Equation.3">
                  <p:embed/>
                </p:oleObj>
              </mc:Choice>
              <mc:Fallback>
                <p:oleObj name="" r:id="rId21" imgW="2984500" imgH="10414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419600" y="3505200"/>
                        <a:ext cx="2443163" cy="890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29" name="对象 13328"/>
          <p:cNvGraphicFramePr>
            <a:graphicFrameLocks noChangeAspect="1"/>
          </p:cNvGraphicFramePr>
          <p:nvPr/>
        </p:nvGraphicFramePr>
        <p:xfrm>
          <a:off x="3810000" y="51943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3" imgW="444500" imgH="1028700" progId="Equation.3">
                  <p:embed/>
                </p:oleObj>
              </mc:Choice>
              <mc:Fallback>
                <p:oleObj name="" r:id="rId23" imgW="444500" imgH="1028700" progId="Equation.3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810000" y="51943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0" name="对象 13329"/>
          <p:cNvGraphicFramePr>
            <a:graphicFrameLocks noChangeAspect="1"/>
          </p:cNvGraphicFramePr>
          <p:nvPr/>
        </p:nvGraphicFramePr>
        <p:xfrm>
          <a:off x="4267200" y="5410200"/>
          <a:ext cx="11684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25" imgW="1169035" imgH="889635" progId="Equation.3">
                  <p:embed/>
                </p:oleObj>
              </mc:Choice>
              <mc:Fallback>
                <p:oleObj name="" r:id="rId25" imgW="1169035" imgH="889635" progId="Equation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7200" y="5410200"/>
                        <a:ext cx="11684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331" name="对象 13330"/>
          <p:cNvGraphicFramePr>
            <a:graphicFrameLocks noChangeAspect="1"/>
          </p:cNvGraphicFramePr>
          <p:nvPr/>
        </p:nvGraphicFramePr>
        <p:xfrm>
          <a:off x="5930900" y="5448300"/>
          <a:ext cx="10922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27" imgW="1092835" imgH="876935" progId="Equation.3">
                  <p:embed/>
                </p:oleObj>
              </mc:Choice>
              <mc:Fallback>
                <p:oleObj name="" r:id="rId27" imgW="1092835" imgH="876935" progId="Equation.3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5930900" y="5448300"/>
                        <a:ext cx="10922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3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3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3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3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33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3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13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/>
      <p:bldP spid="13316" grpId="0"/>
      <p:bldP spid="13322" grpId="0"/>
      <p:bldP spid="133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4338" name="对象 14337"/>
          <p:cNvGraphicFramePr>
            <a:graphicFrameLocks noChangeAspect="1"/>
          </p:cNvGraphicFramePr>
          <p:nvPr/>
        </p:nvGraphicFramePr>
        <p:xfrm>
          <a:off x="1295400" y="9525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711200" imgH="381000" progId="Equation.3">
                  <p:embed/>
                </p:oleObj>
              </mc:Choice>
              <mc:Fallback>
                <p:oleObj name="" r:id="rId1" imgW="711200" imgH="3810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95400" y="952500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39" name="对象 14338"/>
          <p:cNvGraphicFramePr>
            <a:graphicFrameLocks noChangeAspect="1"/>
          </p:cNvGraphicFramePr>
          <p:nvPr/>
        </p:nvGraphicFramePr>
        <p:xfrm>
          <a:off x="2362200" y="698500"/>
          <a:ext cx="17907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3" imgW="1790700" imgH="889000" progId="Equation.3">
                  <p:embed/>
                </p:oleObj>
              </mc:Choice>
              <mc:Fallback>
                <p:oleObj name="" r:id="rId3" imgW="1790700" imgH="8890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698500"/>
                        <a:ext cx="17907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0" name="对象 14339"/>
          <p:cNvGraphicFramePr>
            <a:graphicFrameLocks noChangeAspect="1"/>
          </p:cNvGraphicFramePr>
          <p:nvPr/>
        </p:nvGraphicFramePr>
        <p:xfrm>
          <a:off x="1371600" y="22098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5" imgW="393700" imgH="381000" progId="Equation.3">
                  <p:embed/>
                </p:oleObj>
              </mc:Choice>
              <mc:Fallback>
                <p:oleObj name="" r:id="rId5" imgW="393700" imgH="3810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71600" y="22098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对象 14340"/>
          <p:cNvGraphicFramePr>
            <a:graphicFrameLocks noChangeAspect="1"/>
          </p:cNvGraphicFramePr>
          <p:nvPr/>
        </p:nvGraphicFramePr>
        <p:xfrm>
          <a:off x="2590800" y="1905000"/>
          <a:ext cx="13081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7" imgW="1308735" imgH="889635" progId="Equation.3">
                  <p:embed/>
                </p:oleObj>
              </mc:Choice>
              <mc:Fallback>
                <p:oleObj name="" r:id="rId7" imgW="1308735" imgH="889635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90800" y="1905000"/>
                        <a:ext cx="13081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对象 14341"/>
          <p:cNvGraphicFramePr>
            <a:graphicFrameLocks noChangeAspect="1"/>
          </p:cNvGraphicFramePr>
          <p:nvPr/>
        </p:nvGraphicFramePr>
        <p:xfrm>
          <a:off x="2133600" y="30480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9" imgW="444500" imgH="1028700" progId="Equation.3">
                  <p:embed/>
                </p:oleObj>
              </mc:Choice>
              <mc:Fallback>
                <p:oleObj name="" r:id="rId9" imgW="444500" imgH="10287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30480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3" name="对象 14342"/>
          <p:cNvGraphicFramePr>
            <a:graphicFrameLocks noChangeAspect="1"/>
          </p:cNvGraphicFramePr>
          <p:nvPr/>
        </p:nvGraphicFramePr>
        <p:xfrm>
          <a:off x="4343400" y="946150"/>
          <a:ext cx="1066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11" imgW="1066800" imgH="393700" progId="Equation.3">
                  <p:embed/>
                </p:oleObj>
              </mc:Choice>
              <mc:Fallback>
                <p:oleObj name="" r:id="rId11" imgW="1066800" imgH="393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343400" y="946150"/>
                        <a:ext cx="1066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4" name="对象 14343"/>
          <p:cNvGraphicFramePr>
            <a:graphicFrameLocks noChangeAspect="1"/>
          </p:cNvGraphicFramePr>
          <p:nvPr/>
        </p:nvGraphicFramePr>
        <p:xfrm>
          <a:off x="2590800" y="3124200"/>
          <a:ext cx="156210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3" imgW="1562100" imgH="1333500" progId="Equation.3">
                  <p:embed/>
                </p:oleObj>
              </mc:Choice>
              <mc:Fallback>
                <p:oleObj name="" r:id="rId13" imgW="1562100" imgH="1333500" progId="Equation.3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590800" y="3124200"/>
                        <a:ext cx="1562100" cy="1333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5" name="对象 14344"/>
          <p:cNvGraphicFramePr>
            <a:graphicFrameLocks noChangeAspect="1"/>
          </p:cNvGraphicFramePr>
          <p:nvPr/>
        </p:nvGraphicFramePr>
        <p:xfrm>
          <a:off x="2209800" y="45720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15" imgW="1676400" imgH="609600" progId="Equation.3">
                  <p:embed/>
                </p:oleObj>
              </mc:Choice>
              <mc:Fallback>
                <p:oleObj name="" r:id="rId15" imgW="1676400" imgH="609600" progId="Equation.3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209800" y="4572000"/>
                        <a:ext cx="1676400" cy="609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6" name="对象 14345"/>
          <p:cNvGraphicFramePr>
            <a:graphicFrameLocks noChangeAspect="1"/>
          </p:cNvGraphicFramePr>
          <p:nvPr/>
        </p:nvGraphicFramePr>
        <p:xfrm>
          <a:off x="2209800" y="5562600"/>
          <a:ext cx="876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7" imgW="876300" imgH="254000" progId="Equation.3">
                  <p:embed/>
                </p:oleObj>
              </mc:Choice>
              <mc:Fallback>
                <p:oleObj name="" r:id="rId17" imgW="876300" imgH="2540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209800" y="5562600"/>
                        <a:ext cx="876300" cy="254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3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4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15362" name="对象 15361"/>
          <p:cNvGraphicFramePr>
            <a:graphicFrameLocks noChangeAspect="1"/>
          </p:cNvGraphicFramePr>
          <p:nvPr/>
        </p:nvGraphicFramePr>
        <p:xfrm>
          <a:off x="1828800" y="381000"/>
          <a:ext cx="1727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" imgW="1727200" imgH="381000" progId="Equation.3">
                  <p:embed/>
                </p:oleObj>
              </mc:Choice>
              <mc:Fallback>
                <p:oleObj name="" r:id="rId1" imgW="1727200" imgH="381000" progId="Equation.3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28800" y="381000"/>
                        <a:ext cx="1727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3" name="对象 15362"/>
          <p:cNvGraphicFramePr>
            <a:graphicFrameLocks noChangeAspect="1"/>
          </p:cNvGraphicFramePr>
          <p:nvPr/>
        </p:nvGraphicFramePr>
        <p:xfrm>
          <a:off x="990600" y="908050"/>
          <a:ext cx="14859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485900" imgH="469900" progId="Equation.3">
                  <p:embed/>
                </p:oleObj>
              </mc:Choice>
              <mc:Fallback>
                <p:oleObj name="" r:id="rId3" imgW="1485900" imgH="4699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90600" y="908050"/>
                        <a:ext cx="14859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4" name="对象 15363"/>
          <p:cNvGraphicFramePr>
            <a:graphicFrameLocks noChangeAspect="1"/>
          </p:cNvGraphicFramePr>
          <p:nvPr/>
        </p:nvGraphicFramePr>
        <p:xfrm>
          <a:off x="2514600" y="908050"/>
          <a:ext cx="1600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5" imgW="1600200" imgH="469900" progId="Equation.3">
                  <p:embed/>
                </p:oleObj>
              </mc:Choice>
              <mc:Fallback>
                <p:oleObj name="" r:id="rId5" imgW="1600200" imgH="4699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908050"/>
                        <a:ext cx="1600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对象 15364"/>
          <p:cNvGraphicFramePr>
            <a:graphicFrameLocks noChangeAspect="1"/>
          </p:cNvGraphicFramePr>
          <p:nvPr/>
        </p:nvGraphicFramePr>
        <p:xfrm>
          <a:off x="4191000" y="927100"/>
          <a:ext cx="1866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7" imgW="1866900" imgH="431800" progId="Equation.3">
                  <p:embed/>
                </p:oleObj>
              </mc:Choice>
              <mc:Fallback>
                <p:oleObj name="" r:id="rId7" imgW="1866900" imgH="4318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191000" y="927100"/>
                        <a:ext cx="1866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6" name="对象 15365"/>
          <p:cNvGraphicFramePr>
            <a:graphicFrameLocks noChangeAspect="1"/>
          </p:cNvGraphicFramePr>
          <p:nvPr/>
        </p:nvGraphicFramePr>
        <p:xfrm>
          <a:off x="6705600" y="990600"/>
          <a:ext cx="10287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028700" imgH="304800" progId="Equation.3">
                  <p:embed/>
                </p:oleObj>
              </mc:Choice>
              <mc:Fallback>
                <p:oleObj name="" r:id="rId9" imgW="1028700" imgH="304800" progId="Equation.3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705600" y="990600"/>
                        <a:ext cx="10287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7" name="对象 15366"/>
          <p:cNvGraphicFramePr>
            <a:graphicFrameLocks noChangeAspect="1"/>
          </p:cNvGraphicFramePr>
          <p:nvPr/>
        </p:nvGraphicFramePr>
        <p:xfrm>
          <a:off x="914400" y="1600200"/>
          <a:ext cx="34671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1" imgW="3467100" imgH="381000" progId="Equation.3">
                  <p:embed/>
                </p:oleObj>
              </mc:Choice>
              <mc:Fallback>
                <p:oleObj name="" r:id="rId11" imgW="3467100" imgH="3810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914400" y="1600200"/>
                        <a:ext cx="34671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8" name="Line 8"/>
          <p:cNvSpPr/>
          <p:nvPr/>
        </p:nvSpPr>
        <p:spPr>
          <a:xfrm>
            <a:off x="609600" y="4876800"/>
            <a:ext cx="8001000" cy="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69" name="Line 9"/>
          <p:cNvSpPr/>
          <p:nvPr/>
        </p:nvSpPr>
        <p:spPr>
          <a:xfrm flipV="1">
            <a:off x="2209800" y="2057400"/>
            <a:ext cx="0" cy="4495800"/>
          </a:xfrm>
          <a:prstGeom prst="line">
            <a:avLst/>
          </a:prstGeom>
          <a:ln w="2857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5370" name="Freeform 10"/>
          <p:cNvSpPr/>
          <p:nvPr/>
        </p:nvSpPr>
        <p:spPr>
          <a:xfrm>
            <a:off x="609600" y="1905000"/>
            <a:ext cx="7620000" cy="2438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4800" h="1536">
                <a:moveTo>
                  <a:pt x="0" y="1536"/>
                </a:moveTo>
                <a:cubicBezTo>
                  <a:pt x="324" y="1512"/>
                  <a:pt x="648" y="1488"/>
                  <a:pt x="1008" y="1440"/>
                </a:cubicBezTo>
                <a:cubicBezTo>
                  <a:pt x="1368" y="1392"/>
                  <a:pt x="1696" y="1376"/>
                  <a:pt x="2160" y="1248"/>
                </a:cubicBezTo>
                <a:cubicBezTo>
                  <a:pt x="2624" y="1120"/>
                  <a:pt x="3352" y="880"/>
                  <a:pt x="3792" y="672"/>
                </a:cubicBezTo>
                <a:cubicBezTo>
                  <a:pt x="4232" y="464"/>
                  <a:pt x="4516" y="232"/>
                  <a:pt x="4800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1" name="Freeform 11"/>
          <p:cNvSpPr/>
          <p:nvPr/>
        </p:nvSpPr>
        <p:spPr>
          <a:xfrm>
            <a:off x="2667000" y="1981200"/>
            <a:ext cx="6324600" cy="44196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3984" h="2784">
                <a:moveTo>
                  <a:pt x="0" y="2784"/>
                </a:moveTo>
                <a:cubicBezTo>
                  <a:pt x="44" y="2436"/>
                  <a:pt x="88" y="2088"/>
                  <a:pt x="240" y="1776"/>
                </a:cubicBezTo>
                <a:cubicBezTo>
                  <a:pt x="392" y="1464"/>
                  <a:pt x="568" y="1168"/>
                  <a:pt x="912" y="912"/>
                </a:cubicBezTo>
                <a:cubicBezTo>
                  <a:pt x="1256" y="656"/>
                  <a:pt x="1792" y="392"/>
                  <a:pt x="2304" y="240"/>
                </a:cubicBezTo>
                <a:cubicBezTo>
                  <a:pt x="2816" y="88"/>
                  <a:pt x="3704" y="40"/>
                  <a:pt x="3984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sp>
        <p:nvSpPr>
          <p:cNvPr id="15372" name="Freeform 12"/>
          <p:cNvSpPr/>
          <p:nvPr/>
        </p:nvSpPr>
        <p:spPr>
          <a:xfrm>
            <a:off x="2209800" y="1930400"/>
            <a:ext cx="1389063" cy="2946400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2147483647"/>
              </a:cxn>
              <a:cxn ang="0">
                <a:pos x="2147483647" y="0"/>
              </a:cxn>
            </a:cxnLst>
            <a:pathLst>
              <a:path w="875" h="1856">
                <a:moveTo>
                  <a:pt x="0" y="1856"/>
                </a:moveTo>
                <a:cubicBezTo>
                  <a:pt x="64" y="1848"/>
                  <a:pt x="128" y="1840"/>
                  <a:pt x="192" y="1808"/>
                </a:cubicBezTo>
                <a:cubicBezTo>
                  <a:pt x="256" y="1776"/>
                  <a:pt x="324" y="1728"/>
                  <a:pt x="384" y="1664"/>
                </a:cubicBezTo>
                <a:cubicBezTo>
                  <a:pt x="444" y="1600"/>
                  <a:pt x="496" y="1539"/>
                  <a:pt x="555" y="1426"/>
                </a:cubicBezTo>
                <a:cubicBezTo>
                  <a:pt x="614" y="1313"/>
                  <a:pt x="695" y="1121"/>
                  <a:pt x="738" y="987"/>
                </a:cubicBezTo>
                <a:cubicBezTo>
                  <a:pt x="781" y="853"/>
                  <a:pt x="788" y="786"/>
                  <a:pt x="811" y="622"/>
                </a:cubicBezTo>
                <a:cubicBezTo>
                  <a:pt x="834" y="458"/>
                  <a:pt x="862" y="130"/>
                  <a:pt x="875" y="0"/>
                </a:cubicBezTo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5373" name="对象 15372"/>
          <p:cNvGraphicFramePr>
            <a:graphicFrameLocks noChangeAspect="1"/>
          </p:cNvGraphicFramePr>
          <p:nvPr/>
        </p:nvGraphicFramePr>
        <p:xfrm>
          <a:off x="990600" y="3733800"/>
          <a:ext cx="9652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3" imgW="965835" imgH="469900" progId="Equation.3">
                  <p:embed/>
                </p:oleObj>
              </mc:Choice>
              <mc:Fallback>
                <p:oleObj name="" r:id="rId13" imgW="965835" imgH="4699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990600" y="3733800"/>
                        <a:ext cx="9652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4" name="对象 15373"/>
          <p:cNvGraphicFramePr>
            <a:graphicFrameLocks noChangeAspect="1"/>
          </p:cNvGraphicFramePr>
          <p:nvPr/>
        </p:nvGraphicFramePr>
        <p:xfrm>
          <a:off x="2514600" y="2286000"/>
          <a:ext cx="10160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15" imgW="1016635" imgH="469900" progId="Equation.3">
                  <p:embed/>
                </p:oleObj>
              </mc:Choice>
              <mc:Fallback>
                <p:oleObj name="" r:id="rId15" imgW="1016635" imgH="4699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514600" y="2286000"/>
                        <a:ext cx="10160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5" name="对象 15374"/>
          <p:cNvGraphicFramePr>
            <a:graphicFrameLocks noChangeAspect="1"/>
          </p:cNvGraphicFramePr>
          <p:nvPr/>
        </p:nvGraphicFramePr>
        <p:xfrm>
          <a:off x="2895600" y="5715000"/>
          <a:ext cx="14986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17" imgW="1497965" imgH="431800" progId="Equation.3">
                  <p:embed/>
                </p:oleObj>
              </mc:Choice>
              <mc:Fallback>
                <p:oleObj name="" r:id="rId17" imgW="1497965" imgH="4318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895600" y="5715000"/>
                        <a:ext cx="14986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6" name="对象 15375"/>
          <p:cNvGraphicFramePr>
            <a:graphicFrameLocks noChangeAspect="1"/>
          </p:cNvGraphicFramePr>
          <p:nvPr/>
        </p:nvGraphicFramePr>
        <p:xfrm>
          <a:off x="8229600" y="5029200"/>
          <a:ext cx="2540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9" imgW="254000" imgH="241300" progId="Equation.3">
                  <p:embed/>
                </p:oleObj>
              </mc:Choice>
              <mc:Fallback>
                <p:oleObj name="" r:id="rId19" imgW="254000" imgH="2413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8229600" y="5029200"/>
                        <a:ext cx="2540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7" name="对象 15376"/>
          <p:cNvGraphicFramePr>
            <a:graphicFrameLocks noChangeAspect="1"/>
          </p:cNvGraphicFramePr>
          <p:nvPr/>
        </p:nvGraphicFramePr>
        <p:xfrm>
          <a:off x="1828800" y="2286000"/>
          <a:ext cx="254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21" imgW="254635" imgH="318135" progId="Equation.3">
                  <p:embed/>
                </p:oleObj>
              </mc:Choice>
              <mc:Fallback>
                <p:oleObj name="" r:id="rId21" imgW="254635" imgH="318135" progId="Equation.3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828800" y="2286000"/>
                        <a:ext cx="254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78" name="对象 15377"/>
          <p:cNvGraphicFramePr>
            <a:graphicFrameLocks noChangeAspect="1"/>
          </p:cNvGraphicFramePr>
          <p:nvPr/>
        </p:nvGraphicFramePr>
        <p:xfrm>
          <a:off x="1981200" y="4876800"/>
          <a:ext cx="203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23" imgW="203200" imgH="317500" progId="Equation.3">
                  <p:embed/>
                </p:oleObj>
              </mc:Choice>
              <mc:Fallback>
                <p:oleObj name="" r:id="rId23" imgW="203200" imgH="3175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981200" y="4876800"/>
                        <a:ext cx="203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79" name="Group 19"/>
          <p:cNvGrpSpPr/>
          <p:nvPr/>
        </p:nvGrpSpPr>
        <p:grpSpPr>
          <a:xfrm>
            <a:off x="914400" y="1447800"/>
            <a:ext cx="6835775" cy="533400"/>
            <a:chOff x="0" y="0"/>
            <a:chExt cx="4306" cy="336"/>
          </a:xfrm>
        </p:grpSpPr>
        <p:sp>
          <p:nvSpPr>
            <p:cNvPr id="15380" name="Freeform 20"/>
            <p:cNvSpPr/>
            <p:nvPr/>
          </p:nvSpPr>
          <p:spPr>
            <a:xfrm>
              <a:off x="0" y="0"/>
              <a:ext cx="4306" cy="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306" y="2"/>
                </a:cxn>
              </a:cxnLst>
              <a:pathLst>
                <a:path w="4306" h="2">
                  <a:moveTo>
                    <a:pt x="0" y="0"/>
                  </a:moveTo>
                  <a:lnTo>
                    <a:pt x="4306" y="2"/>
                  </a:lnTo>
                </a:path>
              </a:pathLst>
            </a:custGeom>
            <a:noFill/>
            <a:ln w="57150" cap="flat" cmpd="sng">
              <a:solidFill>
                <a:schemeClr val="accent2"/>
              </a:solidFill>
              <a:prstDash val="solid"/>
              <a:bevel/>
              <a:headEnd type="none" w="med" len="med"/>
              <a:tailEnd type="triangle" w="med" len="med"/>
            </a:ln>
          </p:spPr>
          <p:txBody>
            <a:bodyPr/>
            <a:p>
              <a:endParaRPr lang="zh-CN" altLang="en-US"/>
            </a:p>
          </p:txBody>
        </p:sp>
        <p:graphicFrame>
          <p:nvGraphicFramePr>
            <p:cNvPr id="15381" name="对象 15380"/>
            <p:cNvGraphicFramePr>
              <a:graphicFrameLocks noChangeAspect="1"/>
            </p:cNvGraphicFramePr>
            <p:nvPr/>
          </p:nvGraphicFramePr>
          <p:xfrm>
            <a:off x="2928" y="96"/>
            <a:ext cx="904" cy="24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23" name="" r:id="rId25" imgW="1841500" imgH="431800" progId="Equation.3">
                    <p:embed/>
                  </p:oleObj>
                </mc:Choice>
                <mc:Fallback>
                  <p:oleObj name="" r:id="rId25" imgW="1841500" imgH="431800" progId="Equation.3">
                    <p:embed/>
                    <p:pic>
                      <p:nvPicPr>
                        <p:cNvPr id="0" name="图片 3122"/>
                        <p:cNvPicPr/>
                        <p:nvPr/>
                      </p:nvPicPr>
                      <p:blipFill>
                        <a:blip r:embed="rId26">
                          <a:clrChange>
                            <a:clrFrom>
                              <a:srgbClr val="000000"/>
                            </a:clrFrom>
                            <a:clrTo>
                              <a:srgbClr val="3333CC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928" y="96"/>
                          <a:ext cx="904" cy="24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5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5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15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15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53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6386" name="Text Box 2"/>
          <p:cNvSpPr txBox="1"/>
          <p:nvPr/>
        </p:nvSpPr>
        <p:spPr>
          <a:xfrm>
            <a:off x="838200" y="2957513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11</a:t>
            </a:r>
            <a:endParaRPr lang="en-US" altLang="zh-CN" sz="2800" b="1" dirty="0"/>
          </a:p>
        </p:txBody>
      </p:sp>
      <p:sp>
        <p:nvSpPr>
          <p:cNvPr id="16387" name="Text Box 3"/>
          <p:cNvSpPr txBox="1"/>
          <p:nvPr/>
        </p:nvSpPr>
        <p:spPr>
          <a:xfrm>
            <a:off x="914400" y="4191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6388" name="对象 16387"/>
          <p:cNvGraphicFramePr>
            <a:graphicFrameLocks noChangeAspect="1"/>
          </p:cNvGraphicFramePr>
          <p:nvPr/>
        </p:nvGraphicFramePr>
        <p:xfrm>
          <a:off x="1809750" y="2843213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" imgW="2590800" imgH="838200" progId="Equation.3">
                  <p:embed/>
                </p:oleObj>
              </mc:Choice>
              <mc:Fallback>
                <p:oleObj name="" r:id="rId1" imgW="2590800" imgH="8382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09750" y="2843213"/>
                        <a:ext cx="259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89" name="对象 16388"/>
          <p:cNvGraphicFramePr>
            <a:graphicFrameLocks noChangeAspect="1"/>
          </p:cNvGraphicFramePr>
          <p:nvPr/>
        </p:nvGraphicFramePr>
        <p:xfrm>
          <a:off x="5545138" y="3071813"/>
          <a:ext cx="1389062" cy="420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3" imgW="1651000" imgH="444500" progId="Equation.3">
                  <p:embed/>
                </p:oleObj>
              </mc:Choice>
              <mc:Fallback>
                <p:oleObj name="" r:id="rId3" imgW="1651000" imgH="4445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45138" y="3071813"/>
                        <a:ext cx="1389062" cy="4206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0" name="对象 16389"/>
          <p:cNvGraphicFramePr>
            <a:graphicFrameLocks noChangeAspect="1"/>
          </p:cNvGraphicFramePr>
          <p:nvPr/>
        </p:nvGraphicFramePr>
        <p:xfrm>
          <a:off x="1752600" y="1547813"/>
          <a:ext cx="2386013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5" imgW="2921000" imgH="1041400" progId="Equation.3">
                  <p:embed/>
                </p:oleObj>
              </mc:Choice>
              <mc:Fallback>
                <p:oleObj name="" r:id="rId5" imgW="2921000" imgH="10414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752600" y="1547813"/>
                        <a:ext cx="2386013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1" name="对象 16390"/>
          <p:cNvGraphicFramePr>
            <a:graphicFrameLocks noChangeAspect="1"/>
          </p:cNvGraphicFramePr>
          <p:nvPr/>
        </p:nvGraphicFramePr>
        <p:xfrm>
          <a:off x="4260850" y="1547813"/>
          <a:ext cx="1377950" cy="890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7" imgW="1651000" imgH="1041400" progId="Equation.3">
                  <p:embed/>
                </p:oleObj>
              </mc:Choice>
              <mc:Fallback>
                <p:oleObj name="" r:id="rId7" imgW="1651000" imgH="10414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260850" y="1547813"/>
                        <a:ext cx="1377950" cy="8905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2" name="对象 16391"/>
          <p:cNvGraphicFramePr>
            <a:graphicFrameLocks noChangeAspect="1"/>
          </p:cNvGraphicFramePr>
          <p:nvPr/>
        </p:nvGraphicFramePr>
        <p:xfrm>
          <a:off x="1703388" y="4062413"/>
          <a:ext cx="29210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9" imgW="2921000" imgH="838200" progId="Equation.3">
                  <p:embed/>
                </p:oleObj>
              </mc:Choice>
              <mc:Fallback>
                <p:oleObj name="" r:id="rId9" imgW="2921000" imgH="8382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703388" y="4062413"/>
                        <a:ext cx="29210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3" name="对象 16392"/>
          <p:cNvGraphicFramePr>
            <a:graphicFrameLocks noChangeAspect="1"/>
          </p:cNvGraphicFramePr>
          <p:nvPr/>
        </p:nvGraphicFramePr>
        <p:xfrm>
          <a:off x="2438400" y="52578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11" imgW="368300" imgH="1028700" progId="Equation.3">
                  <p:embed/>
                </p:oleObj>
              </mc:Choice>
              <mc:Fallback>
                <p:oleObj name="" r:id="rId11" imgW="368300" imgH="10287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52578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4" name="对象 16393"/>
          <p:cNvGraphicFramePr>
            <a:graphicFrameLocks noChangeAspect="1"/>
          </p:cNvGraphicFramePr>
          <p:nvPr/>
        </p:nvGraphicFramePr>
        <p:xfrm>
          <a:off x="6248400" y="5791200"/>
          <a:ext cx="582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13" imgW="584200" imgH="317500" progId="Equation.3">
                  <p:embed/>
                </p:oleObj>
              </mc:Choice>
              <mc:Fallback>
                <p:oleObj name="" r:id="rId13" imgW="584200" imgH="317500" progId="Equation.3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248400" y="5791200"/>
                        <a:ext cx="5826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5" name="对象 16394"/>
          <p:cNvGraphicFramePr>
            <a:graphicFrameLocks noChangeAspect="1"/>
          </p:cNvGraphicFramePr>
          <p:nvPr/>
        </p:nvGraphicFramePr>
        <p:xfrm>
          <a:off x="960438" y="838200"/>
          <a:ext cx="2316162" cy="561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15" imgW="2298700" imgH="495300" progId="Equation.3">
                  <p:embed/>
                </p:oleObj>
              </mc:Choice>
              <mc:Fallback>
                <p:oleObj name="" r:id="rId15" imgW="2298700" imgH="4953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60438" y="838200"/>
                        <a:ext cx="2316162" cy="5619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96" name="Text Box 12"/>
          <p:cNvSpPr txBox="1"/>
          <p:nvPr/>
        </p:nvSpPr>
        <p:spPr>
          <a:xfrm>
            <a:off x="838200" y="17145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步骤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16397" name="对象 16396"/>
          <p:cNvGraphicFramePr>
            <a:graphicFrameLocks noChangeAspect="1"/>
          </p:cNvGraphicFramePr>
          <p:nvPr/>
        </p:nvGraphicFramePr>
        <p:xfrm>
          <a:off x="4724400" y="4038600"/>
          <a:ext cx="21463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7" imgW="2146300" imgH="850900" progId="Equation.3">
                  <p:embed/>
                </p:oleObj>
              </mc:Choice>
              <mc:Fallback>
                <p:oleObj name="" r:id="rId17" imgW="2146300" imgH="8509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724400" y="4038600"/>
                        <a:ext cx="21463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8" name="对象 16397"/>
          <p:cNvGraphicFramePr>
            <a:graphicFrameLocks noChangeAspect="1"/>
          </p:cNvGraphicFramePr>
          <p:nvPr/>
        </p:nvGraphicFramePr>
        <p:xfrm>
          <a:off x="4876800" y="5029200"/>
          <a:ext cx="1308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9" imgW="1308735" imgH="1296035" progId="Equation.3">
                  <p:embed/>
                </p:oleObj>
              </mc:Choice>
              <mc:Fallback>
                <p:oleObj name="" r:id="rId19" imgW="1308735" imgH="1296035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876800" y="5029200"/>
                        <a:ext cx="13081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399" name="对象 16398"/>
          <p:cNvGraphicFramePr>
            <a:graphicFrameLocks noChangeAspect="1"/>
          </p:cNvGraphicFramePr>
          <p:nvPr/>
        </p:nvGraphicFramePr>
        <p:xfrm>
          <a:off x="2819400" y="5562600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21" imgW="533400" imgH="558800" progId="Equation.3">
                  <p:embed/>
                </p:oleObj>
              </mc:Choice>
              <mc:Fallback>
                <p:oleObj name="" r:id="rId21" imgW="533400" imgH="5588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819400" y="5562600"/>
                        <a:ext cx="53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400" name="对象 16399"/>
          <p:cNvGraphicFramePr>
            <a:graphicFrameLocks noChangeAspect="1"/>
          </p:cNvGraphicFramePr>
          <p:nvPr/>
        </p:nvGraphicFramePr>
        <p:xfrm>
          <a:off x="3505200" y="5562600"/>
          <a:ext cx="1244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3" imgW="1244600" imgH="317500" progId="Equation.3">
                  <p:embed/>
                </p:oleObj>
              </mc:Choice>
              <mc:Fallback>
                <p:oleObj name="" r:id="rId23" imgW="1244600" imgH="317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505200" y="5562600"/>
                        <a:ext cx="1244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401" name="Line 17"/>
          <p:cNvSpPr/>
          <p:nvPr/>
        </p:nvSpPr>
        <p:spPr>
          <a:xfrm>
            <a:off x="3429000" y="5943600"/>
            <a:ext cx="13716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6402" name="对象 16401"/>
          <p:cNvGraphicFramePr>
            <a:graphicFrameLocks noChangeAspect="1"/>
          </p:cNvGraphicFramePr>
          <p:nvPr/>
        </p:nvGraphicFramePr>
        <p:xfrm>
          <a:off x="3886200" y="6019800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5" imgW="444500" imgH="317500" progId="Equation.3">
                  <p:embed/>
                </p:oleObj>
              </mc:Choice>
              <mc:Fallback>
                <p:oleObj name="" r:id="rId25" imgW="444500" imgH="3175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886200" y="6019800"/>
                        <a:ext cx="444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63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6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6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63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63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6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3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6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6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64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64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6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6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/>
      <p:bldP spid="16387" grpId="0"/>
      <p:bldP spid="163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7410" name="Text Box 2"/>
          <p:cNvSpPr txBox="1"/>
          <p:nvPr/>
        </p:nvSpPr>
        <p:spPr>
          <a:xfrm>
            <a:off x="1600200" y="1752600"/>
            <a:ext cx="1143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步骤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17411" name="对象 17410"/>
          <p:cNvGraphicFramePr>
            <a:graphicFrameLocks noChangeAspect="1"/>
          </p:cNvGraphicFramePr>
          <p:nvPr/>
        </p:nvGraphicFramePr>
        <p:xfrm>
          <a:off x="914400" y="757238"/>
          <a:ext cx="2862263" cy="614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2857500" imgH="546100" progId="Equation.3">
                  <p:embed/>
                </p:oleObj>
              </mc:Choice>
              <mc:Fallback>
                <p:oleObj name="" r:id="rId1" imgW="2857500" imgH="5461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914400" y="757238"/>
                        <a:ext cx="2862263" cy="614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对象 17411"/>
          <p:cNvGraphicFramePr>
            <a:graphicFrameLocks noChangeAspect="1"/>
          </p:cNvGraphicFramePr>
          <p:nvPr/>
        </p:nvGraphicFramePr>
        <p:xfrm>
          <a:off x="2133600" y="2971800"/>
          <a:ext cx="727075" cy="193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3" imgW="787400" imgH="2209800" progId="Equation.3">
                  <p:embed/>
                </p:oleObj>
              </mc:Choice>
              <mc:Fallback>
                <p:oleObj name="" r:id="rId3" imgW="787400" imgH="22098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2971800"/>
                        <a:ext cx="727075" cy="1936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3" name="对象 17412"/>
          <p:cNvGraphicFramePr>
            <a:graphicFrameLocks noChangeAspect="1"/>
          </p:cNvGraphicFramePr>
          <p:nvPr/>
        </p:nvGraphicFramePr>
        <p:xfrm>
          <a:off x="6637338" y="3733800"/>
          <a:ext cx="1339850" cy="446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5" imgW="1498600" imgH="444500" progId="Equation.3">
                  <p:embed/>
                </p:oleObj>
              </mc:Choice>
              <mc:Fallback>
                <p:oleObj name="" r:id="rId5" imgW="1498600" imgH="4445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637338" y="3733800"/>
                        <a:ext cx="1339850" cy="4460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7414" name="Group 6"/>
          <p:cNvGrpSpPr/>
          <p:nvPr/>
        </p:nvGrpSpPr>
        <p:grpSpPr>
          <a:xfrm>
            <a:off x="3048000" y="3429000"/>
            <a:ext cx="1524000" cy="533400"/>
            <a:chOff x="0" y="0"/>
            <a:chExt cx="960" cy="336"/>
          </a:xfrm>
        </p:grpSpPr>
        <p:sp>
          <p:nvSpPr>
            <p:cNvPr id="17415" name="Line 7"/>
            <p:cNvSpPr/>
            <p:nvPr/>
          </p:nvSpPr>
          <p:spPr>
            <a:xfrm>
              <a:off x="0" y="336"/>
              <a:ext cx="960" cy="0"/>
            </a:xfrm>
            <a:prstGeom prst="line">
              <a:avLst/>
            </a:prstGeom>
            <a:ln w="57150" cap="flat" cmpd="sng">
              <a:solidFill>
                <a:schemeClr val="accent2"/>
              </a:solidFill>
              <a:prstDash val="solid"/>
              <a:headEnd type="none" w="med" len="med"/>
              <a:tailEnd type="triangle" w="med" len="med"/>
            </a:ln>
          </p:spPr>
        </p:sp>
        <p:graphicFrame>
          <p:nvGraphicFramePr>
            <p:cNvPr id="17416" name="对象 17415"/>
            <p:cNvGraphicFramePr>
              <a:graphicFrameLocks noChangeAspect="1"/>
            </p:cNvGraphicFramePr>
            <p:nvPr/>
          </p:nvGraphicFramePr>
          <p:xfrm>
            <a:off x="96" y="0"/>
            <a:ext cx="688" cy="24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4" name="" r:id="rId7" imgW="1092200" imgH="393700" progId="Equation.3">
                    <p:embed/>
                  </p:oleObj>
                </mc:Choice>
                <mc:Fallback>
                  <p:oleObj name="" r:id="rId7" imgW="1092200" imgH="393700" progId="Equation.3">
                    <p:embed/>
                    <p:pic>
                      <p:nvPicPr>
                        <p:cNvPr id="0" name="图片 3103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6" y="0"/>
                          <a:ext cx="688" cy="24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7417" name="对象 17416"/>
          <p:cNvGraphicFramePr>
            <a:graphicFrameLocks noChangeAspect="1"/>
          </p:cNvGraphicFramePr>
          <p:nvPr/>
        </p:nvGraphicFramePr>
        <p:xfrm>
          <a:off x="4648200" y="2971800"/>
          <a:ext cx="304800" cy="1968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381000" imgH="1511300" progId="Equation.3">
                  <p:embed/>
                </p:oleObj>
              </mc:Choice>
              <mc:Fallback>
                <p:oleObj name="" r:id="rId9" imgW="381000" imgH="1511300" progId="Equation.3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648200" y="2971800"/>
                        <a:ext cx="304800" cy="1968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8" name="对象 17417"/>
          <p:cNvGraphicFramePr>
            <a:graphicFrameLocks noChangeAspect="1"/>
          </p:cNvGraphicFramePr>
          <p:nvPr/>
        </p:nvGraphicFramePr>
        <p:xfrm>
          <a:off x="5105400" y="3048000"/>
          <a:ext cx="914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11" imgW="914400" imgH="317500" progId="Equation.3">
                  <p:embed/>
                </p:oleObj>
              </mc:Choice>
              <mc:Fallback>
                <p:oleObj name="" r:id="rId11" imgW="914400" imgH="317500" progId="Equation.3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105400" y="3048000"/>
                        <a:ext cx="914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9" name="对象 17418"/>
          <p:cNvGraphicFramePr>
            <a:graphicFrameLocks noChangeAspect="1"/>
          </p:cNvGraphicFramePr>
          <p:nvPr/>
        </p:nvGraphicFramePr>
        <p:xfrm>
          <a:off x="5105400" y="3810000"/>
          <a:ext cx="977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3" imgW="977900" imgH="304800" progId="Equation.3">
                  <p:embed/>
                </p:oleObj>
              </mc:Choice>
              <mc:Fallback>
                <p:oleObj name="" r:id="rId13" imgW="977900" imgH="3048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5400" y="3810000"/>
                        <a:ext cx="977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0" name="对象 17419"/>
          <p:cNvGraphicFramePr>
            <a:graphicFrameLocks noChangeAspect="1"/>
          </p:cNvGraphicFramePr>
          <p:nvPr/>
        </p:nvGraphicFramePr>
        <p:xfrm>
          <a:off x="5105400" y="4495800"/>
          <a:ext cx="1003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5" imgW="1003300" imgH="317500" progId="Equation.3">
                  <p:embed/>
                </p:oleObj>
              </mc:Choice>
              <mc:Fallback>
                <p:oleObj name="" r:id="rId15" imgW="1003300" imgH="317500" progId="Equation.3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105400" y="4495800"/>
                        <a:ext cx="1003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1" name="对象 17420"/>
          <p:cNvGraphicFramePr>
            <a:graphicFrameLocks noChangeAspect="1"/>
          </p:cNvGraphicFramePr>
          <p:nvPr/>
        </p:nvGraphicFramePr>
        <p:xfrm>
          <a:off x="2743200" y="1700213"/>
          <a:ext cx="1844675" cy="598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17" imgW="1448435" imgH="469900" progId="Equation.3">
                  <p:embed/>
                </p:oleObj>
              </mc:Choice>
              <mc:Fallback>
                <p:oleObj name="" r:id="rId17" imgW="1448435" imgH="4699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743200" y="1700213"/>
                        <a:ext cx="1844675" cy="5984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2" name="对象 17421"/>
          <p:cNvGraphicFramePr>
            <a:graphicFrameLocks noChangeAspect="1"/>
          </p:cNvGraphicFramePr>
          <p:nvPr/>
        </p:nvGraphicFramePr>
        <p:xfrm>
          <a:off x="4648200" y="1663700"/>
          <a:ext cx="251460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9" imgW="1675765" imgH="393700" progId="Equation.3">
                  <p:embed/>
                </p:oleObj>
              </mc:Choice>
              <mc:Fallback>
                <p:oleObj name="" r:id="rId19" imgW="1675765" imgH="3937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648200" y="1663700"/>
                        <a:ext cx="2514600" cy="5905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3" name="对象 17422"/>
          <p:cNvGraphicFramePr>
            <a:graphicFrameLocks noChangeAspect="1"/>
          </p:cNvGraphicFramePr>
          <p:nvPr/>
        </p:nvGraphicFramePr>
        <p:xfrm>
          <a:off x="990600" y="5257800"/>
          <a:ext cx="8890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1" imgW="889000" imgH="393700" progId="Equation.3">
                  <p:embed/>
                </p:oleObj>
              </mc:Choice>
              <mc:Fallback>
                <p:oleObj name="" r:id="rId21" imgW="889000" imgH="3937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990600" y="5257800"/>
                        <a:ext cx="8890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4" name="对象 17423"/>
          <p:cNvGraphicFramePr>
            <a:graphicFrameLocks noChangeAspect="1"/>
          </p:cNvGraphicFramePr>
          <p:nvPr/>
        </p:nvGraphicFramePr>
        <p:xfrm>
          <a:off x="2667000" y="5257800"/>
          <a:ext cx="850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23" imgW="850900" imgH="381000" progId="Equation.3">
                  <p:embed/>
                </p:oleObj>
              </mc:Choice>
              <mc:Fallback>
                <p:oleObj name="" r:id="rId23" imgW="850900" imgH="3810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67000" y="5257800"/>
                        <a:ext cx="850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5" name="对象 17424"/>
          <p:cNvGraphicFramePr>
            <a:graphicFrameLocks noChangeAspect="1"/>
          </p:cNvGraphicFramePr>
          <p:nvPr/>
        </p:nvGraphicFramePr>
        <p:xfrm>
          <a:off x="4267200" y="5257800"/>
          <a:ext cx="10668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25" imgW="1067435" imgH="381000" progId="Equation.3">
                  <p:embed/>
                </p:oleObj>
              </mc:Choice>
              <mc:Fallback>
                <p:oleObj name="" r:id="rId25" imgW="1067435" imgH="3810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267200" y="5257800"/>
                        <a:ext cx="10668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6" name="对象 17425"/>
          <p:cNvGraphicFramePr>
            <a:graphicFrameLocks noChangeAspect="1"/>
          </p:cNvGraphicFramePr>
          <p:nvPr/>
        </p:nvGraphicFramePr>
        <p:xfrm>
          <a:off x="4267200" y="6019800"/>
          <a:ext cx="1143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27" imgW="1143635" imgH="381000" progId="Equation.3">
                  <p:embed/>
                </p:oleObj>
              </mc:Choice>
              <mc:Fallback>
                <p:oleObj name="" r:id="rId27" imgW="1143635" imgH="3810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267200" y="6019800"/>
                        <a:ext cx="1143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7" name="对象 17426"/>
          <p:cNvGraphicFramePr>
            <a:graphicFrameLocks noChangeAspect="1"/>
          </p:cNvGraphicFramePr>
          <p:nvPr/>
        </p:nvGraphicFramePr>
        <p:xfrm>
          <a:off x="990600" y="6019800"/>
          <a:ext cx="3937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29" imgW="393700" imgH="393700" progId="Equation.3">
                  <p:embed/>
                </p:oleObj>
              </mc:Choice>
              <mc:Fallback>
                <p:oleObj name="" r:id="rId29" imgW="393700" imgH="393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90600" y="6019800"/>
                        <a:ext cx="3937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28" name="对象 17427"/>
          <p:cNvGraphicFramePr>
            <a:graphicFrameLocks noChangeAspect="1"/>
          </p:cNvGraphicFramePr>
          <p:nvPr/>
        </p:nvGraphicFramePr>
        <p:xfrm>
          <a:off x="2667000" y="6019800"/>
          <a:ext cx="838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31" imgW="838835" imgH="381000" progId="Equation.3">
                  <p:embed/>
                </p:oleObj>
              </mc:Choice>
              <mc:Fallback>
                <p:oleObj name="" r:id="rId31" imgW="838835" imgH="3810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2667000" y="6019800"/>
                        <a:ext cx="838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7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7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74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8434" name="Text Box 2"/>
          <p:cNvSpPr txBox="1"/>
          <p:nvPr/>
        </p:nvSpPr>
        <p:spPr>
          <a:xfrm>
            <a:off x="1525588" y="4953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12</a:t>
            </a:r>
            <a:endParaRPr lang="en-US" altLang="zh-CN" sz="2800" b="1" dirty="0"/>
          </a:p>
        </p:txBody>
      </p:sp>
      <p:sp>
        <p:nvSpPr>
          <p:cNvPr id="18435" name="Text Box 3"/>
          <p:cNvSpPr txBox="1"/>
          <p:nvPr/>
        </p:nvSpPr>
        <p:spPr>
          <a:xfrm>
            <a:off x="1525588" y="1295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8436" name="对象 18435"/>
          <p:cNvGraphicFramePr>
            <a:graphicFrameLocks noChangeAspect="1"/>
          </p:cNvGraphicFramePr>
          <p:nvPr/>
        </p:nvGraphicFramePr>
        <p:xfrm>
          <a:off x="2514600" y="533400"/>
          <a:ext cx="1892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1" imgW="1892300" imgH="635000" progId="Equation.3">
                  <p:embed/>
                </p:oleObj>
              </mc:Choice>
              <mc:Fallback>
                <p:oleObj name="" r:id="rId1" imgW="1892300" imgH="6350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14600" y="533400"/>
                        <a:ext cx="18923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对象 18436"/>
          <p:cNvGraphicFramePr>
            <a:graphicFrameLocks noChangeAspect="1"/>
          </p:cNvGraphicFramePr>
          <p:nvPr/>
        </p:nvGraphicFramePr>
        <p:xfrm>
          <a:off x="4954588" y="533400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927100" imgH="546100" progId="Equation.3">
                  <p:embed/>
                </p:oleObj>
              </mc:Choice>
              <mc:Fallback>
                <p:oleObj name="" r:id="rId3" imgW="927100" imgH="5461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954588" y="533400"/>
                        <a:ext cx="8032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对象 18437"/>
          <p:cNvGraphicFramePr>
            <a:graphicFrameLocks noChangeAspect="1"/>
          </p:cNvGraphicFramePr>
          <p:nvPr/>
        </p:nvGraphicFramePr>
        <p:xfrm>
          <a:off x="2514600" y="1319213"/>
          <a:ext cx="2971800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5" imgW="2743200" imgH="635000" progId="Equation.3">
                  <p:embed/>
                </p:oleObj>
              </mc:Choice>
              <mc:Fallback>
                <p:oleObj name="" r:id="rId5" imgW="2743200" imgH="6350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1319213"/>
                        <a:ext cx="2971800" cy="685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9" name="对象 18438"/>
          <p:cNvGraphicFramePr>
            <a:graphicFrameLocks noChangeAspect="1"/>
          </p:cNvGraphicFramePr>
          <p:nvPr/>
        </p:nvGraphicFramePr>
        <p:xfrm>
          <a:off x="5638800" y="1066800"/>
          <a:ext cx="2133600" cy="674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7" imgW="1765300" imgH="558800" progId="Equation.3">
                  <p:embed/>
                </p:oleObj>
              </mc:Choice>
              <mc:Fallback>
                <p:oleObj name="" r:id="rId7" imgW="1765300" imgH="5588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638800" y="1066800"/>
                        <a:ext cx="2133600" cy="6746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0" name="对象 18439"/>
          <p:cNvGraphicFramePr>
            <a:graphicFrameLocks noChangeAspect="1"/>
          </p:cNvGraphicFramePr>
          <p:nvPr/>
        </p:nvGraphicFramePr>
        <p:xfrm>
          <a:off x="3201988" y="2311400"/>
          <a:ext cx="180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803400" imgH="584200" progId="Equation.3">
                  <p:embed/>
                </p:oleObj>
              </mc:Choice>
              <mc:Fallback>
                <p:oleObj name="" r:id="rId9" imgW="1803400" imgH="5842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1988" y="2311400"/>
                        <a:ext cx="1803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1" name="对象 18440"/>
          <p:cNvGraphicFramePr>
            <a:graphicFrameLocks noChangeAspect="1"/>
          </p:cNvGraphicFramePr>
          <p:nvPr/>
        </p:nvGraphicFramePr>
        <p:xfrm>
          <a:off x="1220788" y="2311400"/>
          <a:ext cx="1993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11" imgW="1993900" imgH="584200" progId="Equation.3">
                  <p:embed/>
                </p:oleObj>
              </mc:Choice>
              <mc:Fallback>
                <p:oleObj name="" r:id="rId11" imgW="1993900" imgH="584200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0788" y="2311400"/>
                        <a:ext cx="1993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2" name="对象 18441"/>
          <p:cNvGraphicFramePr>
            <a:graphicFrameLocks noChangeAspect="1"/>
          </p:cNvGraphicFramePr>
          <p:nvPr/>
        </p:nvGraphicFramePr>
        <p:xfrm>
          <a:off x="5105400" y="2057400"/>
          <a:ext cx="1549400" cy="1263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13" imgW="1587500" imgH="1295400" progId="Equation.3">
                  <p:embed/>
                </p:oleObj>
              </mc:Choice>
              <mc:Fallback>
                <p:oleObj name="" r:id="rId13" imgW="1587500" imgH="1295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105400" y="2057400"/>
                        <a:ext cx="1549400" cy="12636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3" name="对象 18442"/>
          <p:cNvGraphicFramePr>
            <a:graphicFrameLocks noChangeAspect="1"/>
          </p:cNvGraphicFramePr>
          <p:nvPr/>
        </p:nvGraphicFramePr>
        <p:xfrm>
          <a:off x="6934200" y="3581400"/>
          <a:ext cx="177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15" imgW="177800" imgH="304800" progId="Equation.3">
                  <p:embed/>
                </p:oleObj>
              </mc:Choice>
              <mc:Fallback>
                <p:oleObj name="" r:id="rId15" imgW="177800" imgH="3048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934200" y="3581400"/>
                        <a:ext cx="1778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4" name="对象 18443"/>
          <p:cNvGraphicFramePr>
            <a:graphicFrameLocks noChangeAspect="1"/>
          </p:cNvGraphicFramePr>
          <p:nvPr/>
        </p:nvGraphicFramePr>
        <p:xfrm>
          <a:off x="6172200" y="4038600"/>
          <a:ext cx="1295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17" imgW="1296035" imgH="915035" progId="Equation.3">
                  <p:embed/>
                </p:oleObj>
              </mc:Choice>
              <mc:Fallback>
                <p:oleObj name="" r:id="rId17" imgW="1296035" imgH="915035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172200" y="4038600"/>
                        <a:ext cx="12954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5" name="对象 18444"/>
          <p:cNvGraphicFramePr>
            <a:graphicFrameLocks noChangeAspect="1"/>
          </p:cNvGraphicFramePr>
          <p:nvPr/>
        </p:nvGraphicFramePr>
        <p:xfrm>
          <a:off x="7543800" y="4038600"/>
          <a:ext cx="419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19" imgW="419100" imgH="838835" progId="Equation.3">
                  <p:embed/>
                </p:oleObj>
              </mc:Choice>
              <mc:Fallback>
                <p:oleObj name="" r:id="rId19" imgW="419100" imgH="838835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543800" y="4038600"/>
                        <a:ext cx="419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46" name="对象 18445"/>
          <p:cNvGraphicFramePr>
            <a:graphicFrameLocks noChangeAspect="1"/>
          </p:cNvGraphicFramePr>
          <p:nvPr/>
        </p:nvGraphicFramePr>
        <p:xfrm>
          <a:off x="5410200" y="3733800"/>
          <a:ext cx="63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21" imgW="635000" imgH="571500" progId="Equation.3">
                  <p:embed/>
                </p:oleObj>
              </mc:Choice>
              <mc:Fallback>
                <p:oleObj name="" r:id="rId21" imgW="635000" imgH="5715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10200" y="3733800"/>
                        <a:ext cx="635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47" name="Line 15"/>
          <p:cNvSpPr/>
          <p:nvPr/>
        </p:nvSpPr>
        <p:spPr>
          <a:xfrm>
            <a:off x="6096000" y="3962400"/>
            <a:ext cx="19812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8448" name="对象 18447"/>
          <p:cNvGraphicFramePr>
            <a:graphicFrameLocks noChangeAspect="1"/>
          </p:cNvGraphicFramePr>
          <p:nvPr/>
        </p:nvGraphicFramePr>
        <p:xfrm>
          <a:off x="5105400" y="5105400"/>
          <a:ext cx="238760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3" imgW="2387600" imgH="635000" progId="Equation.3">
                  <p:embed/>
                </p:oleObj>
              </mc:Choice>
              <mc:Fallback>
                <p:oleObj name="" r:id="rId23" imgW="2387600" imgH="6350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105400" y="5105400"/>
                        <a:ext cx="2387600" cy="635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449" name="Group 17"/>
          <p:cNvGrpSpPr/>
          <p:nvPr/>
        </p:nvGrpSpPr>
        <p:grpSpPr>
          <a:xfrm>
            <a:off x="5334000" y="2209800"/>
            <a:ext cx="2438400" cy="3352800"/>
            <a:chOff x="0" y="0"/>
            <a:chExt cx="1536" cy="2112"/>
          </a:xfrm>
        </p:grpSpPr>
        <p:sp>
          <p:nvSpPr>
            <p:cNvPr id="18450" name="Line 18"/>
            <p:cNvSpPr/>
            <p:nvPr/>
          </p:nvSpPr>
          <p:spPr>
            <a:xfrm>
              <a:off x="528" y="0"/>
              <a:ext cx="1008" cy="211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18451" name="Line 19"/>
            <p:cNvSpPr/>
            <p:nvPr/>
          </p:nvSpPr>
          <p:spPr>
            <a:xfrm>
              <a:off x="0" y="0"/>
              <a:ext cx="1056" cy="2112"/>
            </a:xfrm>
            <a:prstGeom prst="line">
              <a:avLst/>
            </a:prstGeom>
            <a:ln w="571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18452" name="对象 18451"/>
          <p:cNvGraphicFramePr>
            <a:graphicFrameLocks noChangeAspect="1"/>
          </p:cNvGraphicFramePr>
          <p:nvPr/>
        </p:nvGraphicFramePr>
        <p:xfrm>
          <a:off x="5105400" y="32766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25" imgW="368300" imgH="1028700" progId="Equation.3">
                  <p:embed/>
                </p:oleObj>
              </mc:Choice>
              <mc:Fallback>
                <p:oleObj name="" r:id="rId25" imgW="368300" imgH="1028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05400" y="32766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84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8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8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8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18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184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9458" name="Text Box 2"/>
          <p:cNvSpPr txBox="1"/>
          <p:nvPr/>
        </p:nvSpPr>
        <p:spPr>
          <a:xfrm>
            <a:off x="1143000" y="5334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12</a:t>
            </a:r>
            <a:endParaRPr lang="en-US" altLang="zh-CN" sz="2800" b="1" dirty="0"/>
          </a:p>
        </p:txBody>
      </p:sp>
      <p:sp>
        <p:nvSpPr>
          <p:cNvPr id="19459" name="Text Box 3"/>
          <p:cNvSpPr txBox="1"/>
          <p:nvPr/>
        </p:nvSpPr>
        <p:spPr>
          <a:xfrm>
            <a:off x="1219200" y="12954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9460" name="对象 19459"/>
          <p:cNvGraphicFramePr>
            <a:graphicFrameLocks noChangeAspect="1"/>
          </p:cNvGraphicFramePr>
          <p:nvPr/>
        </p:nvGraphicFramePr>
        <p:xfrm>
          <a:off x="2362200" y="609600"/>
          <a:ext cx="1892300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1" imgW="1892300" imgH="635000" progId="Equation.3">
                  <p:embed/>
                </p:oleObj>
              </mc:Choice>
              <mc:Fallback>
                <p:oleObj name="" r:id="rId1" imgW="1892300" imgH="635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62200" y="609600"/>
                        <a:ext cx="1892300" cy="633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对象 19460"/>
          <p:cNvGraphicFramePr>
            <a:graphicFrameLocks noChangeAspect="1"/>
          </p:cNvGraphicFramePr>
          <p:nvPr/>
        </p:nvGraphicFramePr>
        <p:xfrm>
          <a:off x="4800600" y="609600"/>
          <a:ext cx="8032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3" imgW="927100" imgH="546100" progId="Equation.3">
                  <p:embed/>
                </p:oleObj>
              </mc:Choice>
              <mc:Fallback>
                <p:oleObj name="" r:id="rId3" imgW="927100" imgH="5461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00600" y="609600"/>
                        <a:ext cx="8032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2" name="对象 19461"/>
          <p:cNvGraphicFramePr>
            <a:graphicFrameLocks noChangeAspect="1"/>
          </p:cNvGraphicFramePr>
          <p:nvPr/>
        </p:nvGraphicFramePr>
        <p:xfrm>
          <a:off x="2362200" y="1354138"/>
          <a:ext cx="281940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5" imgW="2743200" imgH="635000" progId="Equation.3">
                  <p:embed/>
                </p:oleObj>
              </mc:Choice>
              <mc:Fallback>
                <p:oleObj name="" r:id="rId5" imgW="2743200" imgH="6350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362200" y="1354138"/>
                        <a:ext cx="2819400" cy="650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3" name="对象 19462"/>
          <p:cNvGraphicFramePr>
            <a:graphicFrameLocks noChangeAspect="1"/>
          </p:cNvGraphicFramePr>
          <p:nvPr/>
        </p:nvGraphicFramePr>
        <p:xfrm>
          <a:off x="5181600" y="1143000"/>
          <a:ext cx="2138363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7" imgW="1765300" imgH="558800" progId="Equation.3">
                  <p:embed/>
                </p:oleObj>
              </mc:Choice>
              <mc:Fallback>
                <p:oleObj name="" r:id="rId7" imgW="1765300" imgH="558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81600" y="1143000"/>
                        <a:ext cx="2138363" cy="6762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4" name="对象 19463"/>
          <p:cNvGraphicFramePr>
            <a:graphicFrameLocks noChangeAspect="1"/>
          </p:cNvGraphicFramePr>
          <p:nvPr/>
        </p:nvGraphicFramePr>
        <p:xfrm>
          <a:off x="3201988" y="2311400"/>
          <a:ext cx="18034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9" imgW="1803400" imgH="584200" progId="Equation.3">
                  <p:embed/>
                </p:oleObj>
              </mc:Choice>
              <mc:Fallback>
                <p:oleObj name="" r:id="rId9" imgW="1803400" imgH="5842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201988" y="2311400"/>
                        <a:ext cx="18034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5" name="对象 19464"/>
          <p:cNvGraphicFramePr>
            <a:graphicFrameLocks noChangeAspect="1"/>
          </p:cNvGraphicFramePr>
          <p:nvPr/>
        </p:nvGraphicFramePr>
        <p:xfrm>
          <a:off x="1220788" y="2311400"/>
          <a:ext cx="19939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11" imgW="1993900" imgH="584200" progId="Equation.3">
                  <p:embed/>
                </p:oleObj>
              </mc:Choice>
              <mc:Fallback>
                <p:oleObj name="" r:id="rId11" imgW="1993900" imgH="5842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220788" y="2311400"/>
                        <a:ext cx="19939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6" name="对象 19465"/>
          <p:cNvGraphicFramePr>
            <a:graphicFrameLocks noChangeAspect="1"/>
          </p:cNvGraphicFramePr>
          <p:nvPr/>
        </p:nvGraphicFramePr>
        <p:xfrm>
          <a:off x="3200400" y="2971800"/>
          <a:ext cx="15621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3" imgW="1562100" imgH="1295400" progId="Equation.3">
                  <p:embed/>
                </p:oleObj>
              </mc:Choice>
              <mc:Fallback>
                <p:oleObj name="" r:id="rId13" imgW="1562100" imgH="12954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200400" y="2971800"/>
                        <a:ext cx="1562100" cy="1295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7" name="对象 19466"/>
          <p:cNvGraphicFramePr>
            <a:graphicFrameLocks noChangeAspect="1"/>
          </p:cNvGraphicFramePr>
          <p:nvPr/>
        </p:nvGraphicFramePr>
        <p:xfrm>
          <a:off x="3505200" y="5105400"/>
          <a:ext cx="63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5" imgW="635000" imgH="571500" progId="Equation.3">
                  <p:embed/>
                </p:oleObj>
              </mc:Choice>
              <mc:Fallback>
                <p:oleObj name="" r:id="rId15" imgW="635000" imgH="571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5200" y="5105400"/>
                        <a:ext cx="635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8" name="Line 12"/>
          <p:cNvSpPr/>
          <p:nvPr/>
        </p:nvSpPr>
        <p:spPr>
          <a:xfrm>
            <a:off x="4114800" y="5346700"/>
            <a:ext cx="6858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19469" name="对象 19468"/>
          <p:cNvGraphicFramePr>
            <a:graphicFrameLocks noChangeAspect="1"/>
          </p:cNvGraphicFramePr>
          <p:nvPr/>
        </p:nvGraphicFramePr>
        <p:xfrm>
          <a:off x="4343400" y="4495800"/>
          <a:ext cx="279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17" imgW="279400" imgH="838835" progId="Equation.3">
                  <p:embed/>
                </p:oleObj>
              </mc:Choice>
              <mc:Fallback>
                <p:oleObj name="" r:id="rId17" imgW="279400" imgH="838835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343400" y="4495800"/>
                        <a:ext cx="279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0" name="对象 19469"/>
          <p:cNvGraphicFramePr>
            <a:graphicFrameLocks noChangeAspect="1"/>
          </p:cNvGraphicFramePr>
          <p:nvPr/>
        </p:nvGraphicFramePr>
        <p:xfrm>
          <a:off x="4114800" y="5410200"/>
          <a:ext cx="7239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9" imgW="723900" imgH="850900" progId="Equation.3">
                  <p:embed/>
                </p:oleObj>
              </mc:Choice>
              <mc:Fallback>
                <p:oleObj name="" r:id="rId19" imgW="723900" imgH="8509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14800" y="5410200"/>
                        <a:ext cx="7239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1" name="对象 19470"/>
          <p:cNvGraphicFramePr>
            <a:graphicFrameLocks noChangeAspect="1"/>
          </p:cNvGraphicFramePr>
          <p:nvPr/>
        </p:nvGraphicFramePr>
        <p:xfrm>
          <a:off x="5105400" y="5105400"/>
          <a:ext cx="14478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21" imgW="1447800" imgH="584200" progId="Equation.3">
                  <p:embed/>
                </p:oleObj>
              </mc:Choice>
              <mc:Fallback>
                <p:oleObj name="" r:id="rId21" imgW="1447800" imgH="5842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105400" y="5105400"/>
                        <a:ext cx="1447800" cy="584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2" name="对象 19471"/>
          <p:cNvGraphicFramePr>
            <a:graphicFrameLocks noChangeAspect="1"/>
          </p:cNvGraphicFramePr>
          <p:nvPr/>
        </p:nvGraphicFramePr>
        <p:xfrm>
          <a:off x="6629400" y="51816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23" imgW="495300" imgH="317500" progId="Equation.3">
                  <p:embed/>
                </p:oleObj>
              </mc:Choice>
              <mc:Fallback>
                <p:oleObj name="" r:id="rId23" imgW="495300" imgH="317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629400" y="51816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73" name="Freeform 17"/>
          <p:cNvSpPr/>
          <p:nvPr/>
        </p:nvSpPr>
        <p:spPr>
          <a:xfrm>
            <a:off x="6429375" y="1712913"/>
            <a:ext cx="504825" cy="3392487"/>
          </a:xfrm>
          <a:custGeom>
            <a:avLst/>
            <a:gdLst/>
            <a:ahLst/>
            <a:cxnLst>
              <a:cxn ang="0">
                <a:pos x="2147483647" y="2147483647"/>
              </a:cxn>
              <a:cxn ang="0">
                <a:pos x="0" y="0"/>
              </a:cxn>
            </a:cxnLst>
            <a:pathLst>
              <a:path w="318" h="2137">
                <a:moveTo>
                  <a:pt x="318" y="2137"/>
                </a:moveTo>
                <a:lnTo>
                  <a:pt x="0" y="0"/>
                </a:ln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bevel/>
            <a:headEnd type="none" w="med" len="med"/>
            <a:tailEnd type="triangl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9474" name="对象 19473"/>
          <p:cNvGraphicFramePr>
            <a:graphicFrameLocks noChangeAspect="1"/>
          </p:cNvGraphicFramePr>
          <p:nvPr/>
        </p:nvGraphicFramePr>
        <p:xfrm>
          <a:off x="7239000" y="1447800"/>
          <a:ext cx="622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25" imgW="622300" imgH="393700" progId="Equation.3">
                  <p:embed/>
                </p:oleObj>
              </mc:Choice>
              <mc:Fallback>
                <p:oleObj name="" r:id="rId25" imgW="622300" imgH="3937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7239000" y="1447800"/>
                        <a:ext cx="6223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5" name="对象 19474"/>
          <p:cNvGraphicFramePr>
            <a:graphicFrameLocks noChangeAspect="1"/>
          </p:cNvGraphicFramePr>
          <p:nvPr/>
        </p:nvGraphicFramePr>
        <p:xfrm>
          <a:off x="7924800" y="1524000"/>
          <a:ext cx="558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7" imgW="558800" imgH="317500" progId="Equation.3">
                  <p:embed/>
                </p:oleObj>
              </mc:Choice>
              <mc:Fallback>
                <p:oleObj name="" r:id="rId27" imgW="558800" imgH="317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924800" y="1524000"/>
                        <a:ext cx="558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76" name="对象 19475"/>
          <p:cNvGraphicFramePr>
            <a:graphicFrameLocks noChangeAspect="1"/>
          </p:cNvGraphicFramePr>
          <p:nvPr/>
        </p:nvGraphicFramePr>
        <p:xfrm>
          <a:off x="3124200" y="46482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29" imgW="444500" imgH="1028700" progId="Equation.3">
                  <p:embed/>
                </p:oleObj>
              </mc:Choice>
              <mc:Fallback>
                <p:oleObj name="" r:id="rId29" imgW="444500" imgH="1028700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3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124200" y="46482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94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9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4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0482" name="Text Box 2"/>
          <p:cNvSpPr txBox="1"/>
          <p:nvPr/>
        </p:nvSpPr>
        <p:spPr>
          <a:xfrm>
            <a:off x="869950" y="8651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例1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3</a:t>
            </a:r>
            <a:endParaRPr lang="en-US" altLang="zh-CN" sz="2800" b="1" dirty="0"/>
          </a:p>
        </p:txBody>
      </p:sp>
      <p:sp>
        <p:nvSpPr>
          <p:cNvPr id="20483" name="Text Box 3"/>
          <p:cNvSpPr txBox="1"/>
          <p:nvPr/>
        </p:nvSpPr>
        <p:spPr>
          <a:xfrm>
            <a:off x="869950" y="17986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20484" name="对象 20483"/>
          <p:cNvGraphicFramePr>
            <a:graphicFrameLocks noChangeAspect="1"/>
          </p:cNvGraphicFramePr>
          <p:nvPr/>
        </p:nvGraphicFramePr>
        <p:xfrm>
          <a:off x="2127250" y="673100"/>
          <a:ext cx="1714500" cy="850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1714500" imgH="850900" progId="Equation.3">
                  <p:embed/>
                </p:oleObj>
              </mc:Choice>
              <mc:Fallback>
                <p:oleObj name="" r:id="rId1" imgW="1714500" imgH="8509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127250" y="673100"/>
                        <a:ext cx="1714500" cy="850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20484"/>
          <p:cNvGraphicFramePr>
            <a:graphicFrameLocks noChangeAspect="1"/>
          </p:cNvGraphicFramePr>
          <p:nvPr/>
        </p:nvGraphicFramePr>
        <p:xfrm>
          <a:off x="5984875" y="827088"/>
          <a:ext cx="8286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3" imgW="952500" imgH="546100" progId="Equation.3">
                  <p:embed/>
                </p:oleObj>
              </mc:Choice>
              <mc:Fallback>
                <p:oleObj name="" r:id="rId3" imgW="952500" imgH="5461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84875" y="827088"/>
                        <a:ext cx="82867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对象 20485"/>
          <p:cNvGraphicFramePr>
            <a:graphicFrameLocks noChangeAspect="1"/>
          </p:cNvGraphicFramePr>
          <p:nvPr/>
        </p:nvGraphicFramePr>
        <p:xfrm>
          <a:off x="1727200" y="1587500"/>
          <a:ext cx="25908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5" imgW="2590800" imgH="876300" progId="Equation.3">
                  <p:embed/>
                </p:oleObj>
              </mc:Choice>
              <mc:Fallback>
                <p:oleObj name="" r:id="rId5" imgW="2590800" imgH="8763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727200" y="1587500"/>
                        <a:ext cx="25908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对象 20486"/>
          <p:cNvGraphicFramePr>
            <a:graphicFrameLocks noChangeAspect="1"/>
          </p:cNvGraphicFramePr>
          <p:nvPr/>
        </p:nvGraphicFramePr>
        <p:xfrm>
          <a:off x="4298950" y="1612900"/>
          <a:ext cx="1219200" cy="647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7" imgW="1219835" imgH="647700" progId="Equation.3">
                  <p:embed/>
                </p:oleObj>
              </mc:Choice>
              <mc:Fallback>
                <p:oleObj name="" r:id="rId7" imgW="1219835" imgH="6477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298950" y="1612900"/>
                        <a:ext cx="1219200" cy="647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对象 20487"/>
          <p:cNvGraphicFramePr>
            <a:graphicFrameLocks noChangeAspect="1"/>
          </p:cNvGraphicFramePr>
          <p:nvPr/>
        </p:nvGraphicFramePr>
        <p:xfrm>
          <a:off x="5562600" y="13716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9" imgW="368300" imgH="1028700" progId="Equation.3">
                  <p:embed/>
                </p:oleObj>
              </mc:Choice>
              <mc:Fallback>
                <p:oleObj name="" r:id="rId9" imgW="368300" imgH="10287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562600" y="13716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9" name="对象 20488"/>
          <p:cNvGraphicFramePr>
            <a:graphicFrameLocks noChangeAspect="1"/>
          </p:cNvGraphicFramePr>
          <p:nvPr/>
        </p:nvGraphicFramePr>
        <p:xfrm>
          <a:off x="6858000" y="1879600"/>
          <a:ext cx="8382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1" imgW="838200" imgH="393700" progId="Equation.3">
                  <p:embed/>
                </p:oleObj>
              </mc:Choice>
              <mc:Fallback>
                <p:oleObj name="" r:id="rId11" imgW="838200" imgH="3937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0" y="1879600"/>
                        <a:ext cx="838200" cy="392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90" name="Text Box 10"/>
          <p:cNvSpPr txBox="1"/>
          <p:nvPr/>
        </p:nvSpPr>
        <p:spPr>
          <a:xfrm>
            <a:off x="869950" y="26939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例1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4</a:t>
            </a:r>
            <a:endParaRPr lang="en-US" altLang="zh-CN" sz="2800" b="1" dirty="0"/>
          </a:p>
        </p:txBody>
      </p:sp>
      <p:sp>
        <p:nvSpPr>
          <p:cNvPr id="20491" name="Text Box 11"/>
          <p:cNvSpPr txBox="1"/>
          <p:nvPr/>
        </p:nvSpPr>
        <p:spPr>
          <a:xfrm>
            <a:off x="869950" y="356235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20492" name="对象 20491"/>
          <p:cNvGraphicFramePr>
            <a:graphicFrameLocks noChangeAspect="1"/>
          </p:cNvGraphicFramePr>
          <p:nvPr/>
        </p:nvGraphicFramePr>
        <p:xfrm>
          <a:off x="1949450" y="2476500"/>
          <a:ext cx="25273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9" name="" r:id="rId13" imgW="2527300" imgH="901700" progId="Equation.3">
                  <p:embed/>
                </p:oleObj>
              </mc:Choice>
              <mc:Fallback>
                <p:oleObj name="" r:id="rId13" imgW="2527300" imgH="901700" progId="Equation.3">
                  <p:embed/>
                  <p:pic>
                    <p:nvPicPr>
                      <p:cNvPr id="0" name="图片 324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949450" y="2476500"/>
                        <a:ext cx="25273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3" name="对象 20492"/>
          <p:cNvGraphicFramePr>
            <a:graphicFrameLocks noChangeAspect="1"/>
          </p:cNvGraphicFramePr>
          <p:nvPr/>
        </p:nvGraphicFramePr>
        <p:xfrm>
          <a:off x="5949950" y="2655888"/>
          <a:ext cx="8985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1" name="" r:id="rId15" imgW="1041400" imgH="546100" progId="Equation.3">
                  <p:embed/>
                </p:oleObj>
              </mc:Choice>
              <mc:Fallback>
                <p:oleObj name="" r:id="rId15" imgW="1041400" imgH="546100" progId="Equation.3">
                  <p:embed/>
                  <p:pic>
                    <p:nvPicPr>
                      <p:cNvPr id="0" name="图片 3250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949950" y="2655888"/>
                        <a:ext cx="898525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4" name="对象 20493"/>
          <p:cNvGraphicFramePr>
            <a:graphicFrameLocks noChangeAspect="1"/>
          </p:cNvGraphicFramePr>
          <p:nvPr/>
        </p:nvGraphicFramePr>
        <p:xfrm>
          <a:off x="1809750" y="3429000"/>
          <a:ext cx="3238500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2" name="" r:id="rId17" imgW="3238500" imgH="736600" progId="Equation.3">
                  <p:embed/>
                </p:oleObj>
              </mc:Choice>
              <mc:Fallback>
                <p:oleObj name="" r:id="rId17" imgW="3238500" imgH="736600" progId="Equation.3">
                  <p:embed/>
                  <p:pic>
                    <p:nvPicPr>
                      <p:cNvPr id="0" name="图片 324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809750" y="3429000"/>
                        <a:ext cx="3238500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5" name="对象 20494"/>
          <p:cNvGraphicFramePr>
            <a:graphicFrameLocks noChangeAspect="1"/>
          </p:cNvGraphicFramePr>
          <p:nvPr/>
        </p:nvGraphicFramePr>
        <p:xfrm>
          <a:off x="1485900" y="4318000"/>
          <a:ext cx="20574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6" name="" r:id="rId19" imgW="2057400" imgH="838200" progId="Equation.3">
                  <p:embed/>
                </p:oleObj>
              </mc:Choice>
              <mc:Fallback>
                <p:oleObj name="" r:id="rId19" imgW="2057400" imgH="838200" progId="Equation.3">
                  <p:embed/>
                  <p:pic>
                    <p:nvPicPr>
                      <p:cNvPr id="0" name="图片 3245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485900" y="4318000"/>
                        <a:ext cx="20574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6" name="对象 20495"/>
          <p:cNvGraphicFramePr>
            <a:graphicFrameLocks noChangeAspect="1"/>
          </p:cNvGraphicFramePr>
          <p:nvPr/>
        </p:nvGraphicFramePr>
        <p:xfrm>
          <a:off x="1022350" y="5334000"/>
          <a:ext cx="259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6" name="" r:id="rId21" imgW="2590800" imgH="838200" progId="Equation.3">
                  <p:embed/>
                </p:oleObj>
              </mc:Choice>
              <mc:Fallback>
                <p:oleObj name="" r:id="rId21" imgW="2590800" imgH="838200" progId="Equation.3">
                  <p:embed/>
                  <p:pic>
                    <p:nvPicPr>
                      <p:cNvPr id="0" name="图片 325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022350" y="5334000"/>
                        <a:ext cx="259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7" name="对象 20496"/>
          <p:cNvGraphicFramePr>
            <a:graphicFrameLocks noChangeAspect="1"/>
          </p:cNvGraphicFramePr>
          <p:nvPr/>
        </p:nvGraphicFramePr>
        <p:xfrm>
          <a:off x="3841750" y="5568950"/>
          <a:ext cx="7874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2" name="" r:id="rId23" imgW="788035" imgH="368300" progId="Equation.3">
                  <p:embed/>
                </p:oleObj>
              </mc:Choice>
              <mc:Fallback>
                <p:oleObj name="" r:id="rId23" imgW="788035" imgH="368300" progId="Equation.3">
                  <p:embed/>
                  <p:pic>
                    <p:nvPicPr>
                      <p:cNvPr id="0" name="图片 3251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841750" y="5568950"/>
                        <a:ext cx="7874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8" name="对象 20497"/>
          <p:cNvGraphicFramePr>
            <a:graphicFrameLocks noChangeAspect="1"/>
          </p:cNvGraphicFramePr>
          <p:nvPr/>
        </p:nvGraphicFramePr>
        <p:xfrm>
          <a:off x="5054600" y="5689600"/>
          <a:ext cx="19304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7" name="" r:id="rId25" imgW="1930400" imgH="469900" progId="Equation.3">
                  <p:embed/>
                </p:oleObj>
              </mc:Choice>
              <mc:Fallback>
                <p:oleObj name="" r:id="rId25" imgW="1930400" imgH="469900" progId="Equation.3">
                  <p:embed/>
                  <p:pic>
                    <p:nvPicPr>
                      <p:cNvPr id="0" name="图片 325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054600" y="5689600"/>
                        <a:ext cx="1930400" cy="469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99" name="对象 20498"/>
          <p:cNvGraphicFramePr>
            <a:graphicFrameLocks noChangeAspect="1"/>
          </p:cNvGraphicFramePr>
          <p:nvPr/>
        </p:nvGraphicFramePr>
        <p:xfrm>
          <a:off x="4724400" y="3962400"/>
          <a:ext cx="703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8" name="" r:id="rId27" imgW="774700" imgH="838200" progId="Equation.3">
                  <p:embed/>
                </p:oleObj>
              </mc:Choice>
              <mc:Fallback>
                <p:oleObj name="" r:id="rId27" imgW="774700" imgH="838200" progId="Equation.3">
                  <p:embed/>
                  <p:pic>
                    <p:nvPicPr>
                      <p:cNvPr id="0" name="图片 3257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4724400" y="3962400"/>
                        <a:ext cx="7032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500" name="Group 20"/>
          <p:cNvGrpSpPr/>
          <p:nvPr/>
        </p:nvGrpSpPr>
        <p:grpSpPr>
          <a:xfrm>
            <a:off x="3937000" y="4495800"/>
            <a:ext cx="2692400" cy="571500"/>
            <a:chOff x="0" y="0"/>
            <a:chExt cx="1696" cy="360"/>
          </a:xfrm>
        </p:grpSpPr>
        <p:graphicFrame>
          <p:nvGraphicFramePr>
            <p:cNvPr id="20501" name="对象 20500"/>
            <p:cNvGraphicFramePr>
              <a:graphicFrameLocks noChangeAspect="1"/>
            </p:cNvGraphicFramePr>
            <p:nvPr/>
          </p:nvGraphicFramePr>
          <p:xfrm>
            <a:off x="0" y="0"/>
            <a:ext cx="400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53" name="" r:id="rId29" imgW="635000" imgH="571500" progId="Equation.3">
                    <p:embed/>
                  </p:oleObj>
                </mc:Choice>
                <mc:Fallback>
                  <p:oleObj name="" r:id="rId29" imgW="635000" imgH="571500" progId="Equation.3">
                    <p:embed/>
                    <p:pic>
                      <p:nvPicPr>
                        <p:cNvPr id="0" name="图片 3252"/>
                        <p:cNvPicPr/>
                        <p:nvPr/>
                      </p:nvPicPr>
                      <p:blipFill>
                        <a:blip r:embed="rId30"/>
                        <a:stretch>
                          <a:fillRect/>
                        </a:stretch>
                      </p:blipFill>
                      <p:spPr>
                        <a:xfrm>
                          <a:off x="0" y="0"/>
                          <a:ext cx="400" cy="36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502" name="Line 22"/>
            <p:cNvSpPr/>
            <p:nvPr/>
          </p:nvSpPr>
          <p:spPr>
            <a:xfrm>
              <a:off x="400" y="144"/>
              <a:ext cx="1296" cy="0"/>
            </a:xfrm>
            <a:prstGeom prst="line">
              <a:avLst/>
            </a:prstGeom>
            <a:ln w="190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  <p:graphicFrame>
        <p:nvGraphicFramePr>
          <p:cNvPr id="20503" name="对象 20502"/>
          <p:cNvGraphicFramePr>
            <a:graphicFrameLocks noChangeAspect="1"/>
          </p:cNvGraphicFramePr>
          <p:nvPr/>
        </p:nvGraphicFramePr>
        <p:xfrm>
          <a:off x="4495800" y="4343400"/>
          <a:ext cx="241300" cy="8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9" name="" r:id="rId31" imgW="241300" imgH="88900" progId="Equation.3">
                  <p:embed/>
                </p:oleObj>
              </mc:Choice>
              <mc:Fallback>
                <p:oleObj name="" r:id="rId31" imgW="241300" imgH="88900" progId="Equation.3">
                  <p:embed/>
                  <p:pic>
                    <p:nvPicPr>
                      <p:cNvPr id="0" name="图片 3258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4495800" y="4343400"/>
                        <a:ext cx="241300" cy="88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4" name="对象 20503"/>
          <p:cNvGraphicFramePr>
            <a:graphicFrameLocks noChangeAspect="1"/>
          </p:cNvGraphicFramePr>
          <p:nvPr/>
        </p:nvGraphicFramePr>
        <p:xfrm>
          <a:off x="5486400" y="3962400"/>
          <a:ext cx="9906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4" name="" r:id="rId33" imgW="1054735" imgH="851535" progId="Equation.3">
                  <p:embed/>
                </p:oleObj>
              </mc:Choice>
              <mc:Fallback>
                <p:oleObj name="" r:id="rId33" imgW="1054735" imgH="851535" progId="Equation.3">
                  <p:embed/>
                  <p:pic>
                    <p:nvPicPr>
                      <p:cNvPr id="0" name="图片 3263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486400" y="3962400"/>
                        <a:ext cx="9906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5" name="对象 20504"/>
          <p:cNvGraphicFramePr>
            <a:graphicFrameLocks noChangeAspect="1"/>
          </p:cNvGraphicFramePr>
          <p:nvPr/>
        </p:nvGraphicFramePr>
        <p:xfrm>
          <a:off x="5410200" y="4724400"/>
          <a:ext cx="2667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0" name="" r:id="rId35" imgW="279400" imgH="838835" progId="Equation.3">
                  <p:embed/>
                </p:oleObj>
              </mc:Choice>
              <mc:Fallback>
                <p:oleObj name="" r:id="rId35" imgW="279400" imgH="838835" progId="Equation.3">
                  <p:embed/>
                  <p:pic>
                    <p:nvPicPr>
                      <p:cNvPr id="0" name="图片 3259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5410200" y="4724400"/>
                        <a:ext cx="266700" cy="800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6" name="对象 20505"/>
          <p:cNvGraphicFramePr>
            <a:graphicFrameLocks noChangeAspect="1"/>
          </p:cNvGraphicFramePr>
          <p:nvPr/>
        </p:nvGraphicFramePr>
        <p:xfrm>
          <a:off x="5943600" y="1371600"/>
          <a:ext cx="7874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0" name="" r:id="rId37" imgW="788035" imgH="902335" progId="Equation.3">
                  <p:embed/>
                </p:oleObj>
              </mc:Choice>
              <mc:Fallback>
                <p:oleObj name="" r:id="rId37" imgW="788035" imgH="902335" progId="Equation.3">
                  <p:embed/>
                  <p:pic>
                    <p:nvPicPr>
                      <p:cNvPr id="0" name="图片 324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943600" y="1371600"/>
                        <a:ext cx="7874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07" name="对象 20506"/>
          <p:cNvGraphicFramePr>
            <a:graphicFrameLocks noChangeAspect="1"/>
          </p:cNvGraphicFramePr>
          <p:nvPr/>
        </p:nvGraphicFramePr>
        <p:xfrm>
          <a:off x="3581400" y="41148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4" name="" r:id="rId39" imgW="444500" imgH="1028700" progId="Equation.3">
                  <p:embed/>
                </p:oleObj>
              </mc:Choice>
              <mc:Fallback>
                <p:oleObj name="" r:id="rId39" imgW="444500" imgH="1028700" progId="Equation.3">
                  <p:embed/>
                  <p:pic>
                    <p:nvPicPr>
                      <p:cNvPr id="0" name="图片 3253"/>
                      <p:cNvPicPr/>
                      <p:nvPr/>
                    </p:nvPicPr>
                    <p:blipFill>
                      <a:blip r:embed="rId4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81400" y="41148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04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04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05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04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0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04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04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0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204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04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205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205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20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205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205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205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204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204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20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/>
      <p:bldP spid="20490" grpId="0"/>
      <p:bldP spid="2049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1506" name="对象 21505"/>
          <p:cNvGraphicFramePr>
            <a:graphicFrameLocks noChangeAspect="1"/>
          </p:cNvGraphicFramePr>
          <p:nvPr/>
        </p:nvGraphicFramePr>
        <p:xfrm>
          <a:off x="1371600" y="838200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3" name="" r:id="rId1" imgW="863600" imgH="381000" progId="Equation.3">
                  <p:embed/>
                </p:oleObj>
              </mc:Choice>
              <mc:Fallback>
                <p:oleObj name="" r:id="rId1" imgW="863600" imgH="381000" progId="Equation.3">
                  <p:embed/>
                  <p:pic>
                    <p:nvPicPr>
                      <p:cNvPr id="0" name="图片 324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863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对象 21506"/>
          <p:cNvGraphicFramePr>
            <a:graphicFrameLocks noChangeAspect="1"/>
          </p:cNvGraphicFramePr>
          <p:nvPr/>
        </p:nvGraphicFramePr>
        <p:xfrm>
          <a:off x="2514600" y="457200"/>
          <a:ext cx="1930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55" name="" r:id="rId3" imgW="1701800" imgH="901700" progId="Equation.3">
                  <p:embed/>
                </p:oleObj>
              </mc:Choice>
              <mc:Fallback>
                <p:oleObj name="" r:id="rId3" imgW="1701800" imgH="901700" progId="Equation.3">
                  <p:embed/>
                  <p:pic>
                    <p:nvPicPr>
                      <p:cNvPr id="0" name="图片 325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457200"/>
                        <a:ext cx="19304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8" name="对象 21507"/>
          <p:cNvGraphicFramePr>
            <a:graphicFrameLocks noChangeAspect="1"/>
          </p:cNvGraphicFramePr>
          <p:nvPr/>
        </p:nvGraphicFramePr>
        <p:xfrm>
          <a:off x="1447800" y="22860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1" name="" r:id="rId5" imgW="394970" imgH="382270" progId="Equation.3">
                  <p:embed/>
                </p:oleObj>
              </mc:Choice>
              <mc:Fallback>
                <p:oleObj name="" r:id="rId5" imgW="394970" imgH="382270" progId="Equation.3">
                  <p:embed/>
                  <p:pic>
                    <p:nvPicPr>
                      <p:cNvPr id="0" name="图片 326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21508"/>
          <p:cNvGraphicFramePr>
            <a:graphicFrameLocks noChangeAspect="1"/>
          </p:cNvGraphicFramePr>
          <p:nvPr/>
        </p:nvGraphicFramePr>
        <p:xfrm>
          <a:off x="3733800" y="1905000"/>
          <a:ext cx="1905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7" name="" r:id="rId7" imgW="1473200" imgH="685800" progId="Equation.3">
                  <p:embed/>
                </p:oleObj>
              </mc:Choice>
              <mc:Fallback>
                <p:oleObj name="" r:id="rId7" imgW="1473200" imgH="685800" progId="Equation.3">
                  <p:embed/>
                  <p:pic>
                    <p:nvPicPr>
                      <p:cNvPr id="0" name="图片 324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1905000"/>
                        <a:ext cx="19050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0" name="对象 21509"/>
          <p:cNvGraphicFramePr>
            <a:graphicFrameLocks noChangeAspect="1"/>
          </p:cNvGraphicFramePr>
          <p:nvPr/>
        </p:nvGraphicFramePr>
        <p:xfrm>
          <a:off x="2438400" y="1905000"/>
          <a:ext cx="1219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2" name="" r:id="rId9" imgW="1092200" imgH="901700" progId="Equation.3">
                  <p:embed/>
                </p:oleObj>
              </mc:Choice>
              <mc:Fallback>
                <p:oleObj name="" r:id="rId9" imgW="1092200" imgH="901700" progId="Equation.3">
                  <p:embed/>
                  <p:pic>
                    <p:nvPicPr>
                      <p:cNvPr id="0" name="图片 326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1905000"/>
                        <a:ext cx="12192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1" name="对象 21510"/>
          <p:cNvGraphicFramePr>
            <a:graphicFrameLocks noChangeAspect="1"/>
          </p:cNvGraphicFramePr>
          <p:nvPr/>
        </p:nvGraphicFramePr>
        <p:xfrm>
          <a:off x="2362200" y="3352800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3" name="" r:id="rId11" imgW="1283335" imgH="838835" progId="Equation.3">
                  <p:embed/>
                </p:oleObj>
              </mc:Choice>
              <mc:Fallback>
                <p:oleObj name="" r:id="rId11" imgW="1283335" imgH="838835" progId="Equation.3">
                  <p:embed/>
                  <p:pic>
                    <p:nvPicPr>
                      <p:cNvPr id="0" name="图片 326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128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2" name="对象 21511"/>
          <p:cNvGraphicFramePr>
            <a:graphicFrameLocks noChangeAspect="1"/>
          </p:cNvGraphicFramePr>
          <p:nvPr/>
        </p:nvGraphicFramePr>
        <p:xfrm>
          <a:off x="2057400" y="4572000"/>
          <a:ext cx="12319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8" name="" r:id="rId13" imgW="1231900" imgH="838200" progId="Equation.3">
                  <p:embed/>
                </p:oleObj>
              </mc:Choice>
              <mc:Fallback>
                <p:oleObj name="" r:id="rId13" imgW="1231900" imgH="838200" progId="Equation.3">
                  <p:embed/>
                  <p:pic>
                    <p:nvPicPr>
                      <p:cNvPr id="0" name="图片 3247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057400" y="4572000"/>
                        <a:ext cx="12319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3" name="Line 9"/>
          <p:cNvSpPr/>
          <p:nvPr/>
        </p:nvSpPr>
        <p:spPr>
          <a:xfrm flipV="1">
            <a:off x="3505200" y="2819400"/>
            <a:ext cx="1524000" cy="27432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1514" name="对象 21513"/>
          <p:cNvGraphicFramePr>
            <a:graphicFrameLocks noChangeAspect="1"/>
          </p:cNvGraphicFramePr>
          <p:nvPr/>
        </p:nvGraphicFramePr>
        <p:xfrm>
          <a:off x="5384800" y="2501900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4" name="" r:id="rId15" imgW="788035" imgH="241300" progId="Equation.3">
                  <p:embed/>
                </p:oleObj>
              </mc:Choice>
              <mc:Fallback>
                <p:oleObj name="" r:id="rId15" imgW="788035" imgH="241300" progId="Equation.3">
                  <p:embed/>
                  <p:pic>
                    <p:nvPicPr>
                      <p:cNvPr id="0" name="图片 324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384800" y="2501900"/>
                        <a:ext cx="7874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15" name="对象 21514"/>
          <p:cNvGraphicFramePr>
            <a:graphicFrameLocks noChangeAspect="1"/>
          </p:cNvGraphicFramePr>
          <p:nvPr/>
        </p:nvGraphicFramePr>
        <p:xfrm>
          <a:off x="2057400" y="5778500"/>
          <a:ext cx="7874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5" name="" r:id="rId17" imgW="788035" imgH="241300" progId="Equation.3">
                  <p:embed/>
                </p:oleObj>
              </mc:Choice>
              <mc:Fallback>
                <p:oleObj name="" r:id="rId17" imgW="788035" imgH="241300" progId="Equation.3">
                  <p:embed/>
                  <p:pic>
                    <p:nvPicPr>
                      <p:cNvPr id="0" name="图片 324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057400" y="5778500"/>
                        <a:ext cx="7874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6" name="Line 12"/>
          <p:cNvSpPr/>
          <p:nvPr/>
        </p:nvSpPr>
        <p:spPr>
          <a:xfrm>
            <a:off x="1371600" y="3352800"/>
            <a:ext cx="2362200" cy="3316288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7" name="Line 13"/>
          <p:cNvSpPr/>
          <p:nvPr/>
        </p:nvSpPr>
        <p:spPr>
          <a:xfrm flipH="1">
            <a:off x="539750" y="3573463"/>
            <a:ext cx="3194050" cy="2446337"/>
          </a:xfrm>
          <a:prstGeom prst="line">
            <a:avLst/>
          </a:prstGeom>
          <a:ln w="28575" cap="flat" cmpd="sng">
            <a:solidFill>
              <a:srgbClr val="FF33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1518" name="Text Box 14"/>
          <p:cNvSpPr txBox="1"/>
          <p:nvPr/>
        </p:nvSpPr>
        <p:spPr>
          <a:xfrm>
            <a:off x="4067175" y="3609975"/>
            <a:ext cx="7239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注意：洛必达法则的使用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21519" name="对象 21518"/>
          <p:cNvGraphicFramePr>
            <a:graphicFrameLocks noChangeAspect="1"/>
          </p:cNvGraphicFramePr>
          <p:nvPr/>
        </p:nvGraphicFramePr>
        <p:xfrm>
          <a:off x="5029200" y="4473575"/>
          <a:ext cx="1801813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6" name="" r:id="rId18" imgW="660400" imgH="342900" progId="Equation.DSMT4">
                  <p:embed/>
                </p:oleObj>
              </mc:Choice>
              <mc:Fallback>
                <p:oleObj name="" r:id="rId18" imgW="660400" imgH="342900" progId="Equation.DSMT4">
                  <p:embed/>
                  <p:pic>
                    <p:nvPicPr>
                      <p:cNvPr id="0" name="图片 3265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5029200" y="4473575"/>
                        <a:ext cx="1801813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15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15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1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1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15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1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15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215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4098" name="对象 4097"/>
          <p:cNvGraphicFramePr>
            <a:graphicFrameLocks noChangeAspect="1"/>
          </p:cNvGraphicFramePr>
          <p:nvPr/>
        </p:nvGraphicFramePr>
        <p:xfrm>
          <a:off x="1231900" y="747713"/>
          <a:ext cx="3378200" cy="61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1866900" imgH="279400" progId="Equation.DSMT4">
                  <p:embed/>
                </p:oleObj>
              </mc:Choice>
              <mc:Fallback>
                <p:oleObj name="" r:id="rId1" imgW="1866900" imgH="279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747713"/>
                        <a:ext cx="3378200" cy="615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9" name="Text Box 3"/>
          <p:cNvSpPr txBox="1"/>
          <p:nvPr/>
        </p:nvSpPr>
        <p:spPr>
          <a:xfrm>
            <a:off x="571500" y="73025"/>
            <a:ext cx="42068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黑体" panose="02010609060101010101" pitchFamily="1" charset="-122"/>
              </a:rPr>
              <a:t>定理</a:t>
            </a:r>
            <a:r>
              <a:rPr lang="en-US" altLang="zh-CN" sz="2800" b="1" dirty="0">
                <a:ea typeface="黑体" panose="02010609060101010101" pitchFamily="1" charset="-122"/>
              </a:rPr>
              <a:t>2,3</a:t>
            </a:r>
            <a:r>
              <a:rPr lang="zh-CN" altLang="en-US" sz="2800" b="1" dirty="0">
                <a:ea typeface="黑体" panose="02010609060101010101" pitchFamily="1" charset="-122"/>
              </a:rPr>
              <a:t>（洛必达法则）</a:t>
            </a:r>
            <a:endParaRPr lang="zh-CN" altLang="en-US" sz="2800" b="1" dirty="0"/>
          </a:p>
        </p:txBody>
      </p:sp>
      <p:graphicFrame>
        <p:nvGraphicFramePr>
          <p:cNvPr id="4100" name="对象 4099"/>
          <p:cNvGraphicFramePr>
            <a:graphicFrameLocks noChangeAspect="1"/>
          </p:cNvGraphicFramePr>
          <p:nvPr/>
        </p:nvGraphicFramePr>
        <p:xfrm>
          <a:off x="4229100" y="149225"/>
          <a:ext cx="381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3" imgW="381000" imgH="381000" progId="Equation.DSMT4">
                  <p:embed/>
                </p:oleObj>
              </mc:Choice>
              <mc:Fallback>
                <p:oleObj name="" r:id="rId3" imgW="381000" imgH="381000" progId="Equation.DSMT4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229100" y="149225"/>
                        <a:ext cx="3810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1" name="对象 4100"/>
          <p:cNvGraphicFramePr>
            <a:graphicFrameLocks noChangeAspect="1"/>
          </p:cNvGraphicFramePr>
          <p:nvPr/>
        </p:nvGraphicFramePr>
        <p:xfrm>
          <a:off x="1231900" y="1568450"/>
          <a:ext cx="63119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5" imgW="3771900" imgH="228600" progId="Equation.DSMT4">
                  <p:embed/>
                </p:oleObj>
              </mc:Choice>
              <mc:Fallback>
                <p:oleObj name="" r:id="rId5" imgW="37719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31900" y="1568450"/>
                        <a:ext cx="63119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2" name="对象 4101"/>
          <p:cNvGraphicFramePr>
            <a:graphicFrameLocks noChangeAspect="1"/>
          </p:cNvGraphicFramePr>
          <p:nvPr/>
        </p:nvGraphicFramePr>
        <p:xfrm>
          <a:off x="1025525" y="2139950"/>
          <a:ext cx="610235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7" imgW="3924300" imgH="495300" progId="Equation.DSMT4">
                  <p:embed/>
                </p:oleObj>
              </mc:Choice>
              <mc:Fallback>
                <p:oleObj name="" r:id="rId7" imgW="3924300" imgH="4953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025525" y="2139950"/>
                        <a:ext cx="610235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3" name="对象 4102"/>
          <p:cNvGraphicFramePr>
            <a:graphicFrameLocks noChangeAspect="1"/>
          </p:cNvGraphicFramePr>
          <p:nvPr/>
        </p:nvGraphicFramePr>
        <p:xfrm>
          <a:off x="1262063" y="3017838"/>
          <a:ext cx="2967037" cy="866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9" imgW="1841500" imgH="482600" progId="Equation.DSMT4">
                  <p:embed/>
                </p:oleObj>
              </mc:Choice>
              <mc:Fallback>
                <p:oleObj name="" r:id="rId9" imgW="1841500" imgH="482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62063" y="3017838"/>
                        <a:ext cx="2967037" cy="866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4" name="对象 4103"/>
          <p:cNvGraphicFramePr>
            <a:graphicFrameLocks noChangeAspect="1"/>
          </p:cNvGraphicFramePr>
          <p:nvPr/>
        </p:nvGraphicFramePr>
        <p:xfrm>
          <a:off x="393700" y="3017838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8" name="" r:id="rId11" imgW="355600" imgH="381000" progId="Equation.3">
                  <p:embed/>
                </p:oleObj>
              </mc:Choice>
              <mc:Fallback>
                <p:oleObj name="" r:id="rId11" imgW="355600" imgH="381000" progId="Equation.3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93700" y="3017838"/>
                        <a:ext cx="35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05" name="对象 4104"/>
          <p:cNvGraphicFramePr>
            <a:graphicFrameLocks noChangeAspect="1"/>
          </p:cNvGraphicFramePr>
          <p:nvPr/>
        </p:nvGraphicFramePr>
        <p:xfrm>
          <a:off x="4778375" y="773113"/>
          <a:ext cx="1316038" cy="528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13" imgW="596900" imgH="190500" progId="Equation.DSMT4">
                  <p:embed/>
                </p:oleObj>
              </mc:Choice>
              <mc:Fallback>
                <p:oleObj name="" r:id="rId13" imgW="596900" imgH="1905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78375" y="773113"/>
                        <a:ext cx="1316038" cy="5286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06" name="Group 13"/>
          <p:cNvGrpSpPr/>
          <p:nvPr/>
        </p:nvGrpSpPr>
        <p:grpSpPr>
          <a:xfrm>
            <a:off x="271463" y="4025900"/>
            <a:ext cx="4038600" cy="519113"/>
            <a:chOff x="0" y="0"/>
            <a:chExt cx="2280" cy="327"/>
          </a:xfrm>
        </p:grpSpPr>
        <p:graphicFrame>
          <p:nvGraphicFramePr>
            <p:cNvPr id="4107" name="对象 4106"/>
            <p:cNvGraphicFramePr>
              <a:graphicFrameLocks noChangeAspect="1"/>
            </p:cNvGraphicFramePr>
            <p:nvPr/>
          </p:nvGraphicFramePr>
          <p:xfrm>
            <a:off x="2040" y="103"/>
            <a:ext cx="240" cy="1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91" name="" r:id="rId15" imgW="165100" imgH="127000" progId="Equation.DSMT4">
                    <p:embed/>
                  </p:oleObj>
                </mc:Choice>
                <mc:Fallback>
                  <p:oleObj name="" r:id="rId15" imgW="165100" imgH="127000" progId="Equation.DSMT4">
                    <p:embed/>
                    <p:pic>
                      <p:nvPicPr>
                        <p:cNvPr id="0" name="图片 3090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040" y="103"/>
                          <a:ext cx="240" cy="18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08" name="Text Box 12"/>
            <p:cNvSpPr txBox="1"/>
            <p:nvPr/>
          </p:nvSpPr>
          <p:spPr>
            <a:xfrm>
              <a:off x="0" y="0"/>
              <a:ext cx="21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lvl="0" indent="-3429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320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1pPr>
              <a:lvl2pPr marL="742950" lvl="1" indent="-28575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8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2pPr>
              <a:lvl3pPr marL="1143000" lvl="2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•"/>
                <a:defRPr sz="24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3pPr>
              <a:lvl4pPr marL="1600200" lvl="3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–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4pPr>
              <a:lvl5pPr marL="2057400" lvl="4" indent="-228600" algn="l" defTabSz="914400" eaLnBrk="0" fontAlgn="base" latinLnBrk="0" hangingPunct="0">
                <a:lnSpc>
                  <a:spcPct val="100000"/>
                </a:lnSpc>
                <a:spcBef>
                  <a:spcPct val="20000"/>
                </a:spcBef>
                <a:spcAft>
                  <a:spcPct val="0"/>
                </a:spcAft>
                <a:buChar char="»"/>
                <a:defRPr sz="2000" b="0" i="0" u="none" kern="1200" baseline="0">
                  <a:solidFill>
                    <a:schemeClr val="tx1"/>
                  </a:solidFill>
                  <a:latin typeface="Times New Roman" panose="02020603050405020304" pitchFamily="2" charset="0"/>
                  <a:ea typeface="宋体" panose="02010600030101010101" pitchFamily="2" charset="-122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FF3300"/>
                  </a:solidFill>
                </a:rPr>
                <a:t>注：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1.</a:t>
              </a:r>
              <a:r>
                <a:rPr lang="en-US" altLang="zh-CN" sz="2800" b="1" dirty="0">
                  <a:solidFill>
                    <a:srgbClr val="FF3300"/>
                  </a:solidFill>
                </a:rPr>
                <a:t> </a:t>
              </a:r>
              <a:r>
                <a:rPr lang="en-US" altLang="zh-CN" sz="2800" b="1" dirty="0">
                  <a:solidFill>
                    <a:schemeClr val="accent2"/>
                  </a:solidFill>
                </a:rPr>
                <a:t>a </a:t>
              </a:r>
              <a:r>
                <a:rPr lang="zh-CN" altLang="en-US" sz="2800" b="1" dirty="0">
                  <a:solidFill>
                    <a:schemeClr val="accent2"/>
                  </a:solidFill>
                </a:rPr>
                <a:t>可为有限数或</a:t>
              </a:r>
              <a:endParaRPr lang="zh-CN" altLang="en-US" sz="2800" b="1" dirty="0">
                <a:solidFill>
                  <a:schemeClr val="accent2"/>
                </a:solidFill>
              </a:endParaRPr>
            </a:p>
          </p:txBody>
        </p:sp>
      </p:grpSp>
      <p:graphicFrame>
        <p:nvGraphicFramePr>
          <p:cNvPr id="4109" name="对象 4108"/>
          <p:cNvGraphicFramePr>
            <a:graphicFrameLocks noChangeAspect="1"/>
          </p:cNvGraphicFramePr>
          <p:nvPr/>
        </p:nvGraphicFramePr>
        <p:xfrm>
          <a:off x="6094413" y="530225"/>
          <a:ext cx="2287587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17" imgW="838200" imgH="342900" progId="Equation.DSMT4">
                  <p:embed/>
                </p:oleObj>
              </mc:Choice>
              <mc:Fallback>
                <p:oleObj name="" r:id="rId17" imgW="838200" imgH="3429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094413" y="530225"/>
                        <a:ext cx="2287587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0" name="对象 4109"/>
          <p:cNvGraphicFramePr>
            <a:graphicFrameLocks noChangeAspect="1"/>
          </p:cNvGraphicFramePr>
          <p:nvPr/>
        </p:nvGraphicFramePr>
        <p:xfrm>
          <a:off x="169863" y="4545013"/>
          <a:ext cx="4164012" cy="935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19" imgW="1917700" imgH="431800" progId="Equation.DSMT4">
                  <p:embed/>
                </p:oleObj>
              </mc:Choice>
              <mc:Fallback>
                <p:oleObj name="" r:id="rId19" imgW="1917700" imgH="4318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69863" y="4545013"/>
                        <a:ext cx="4164012" cy="9350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1" name="对象 4110"/>
          <p:cNvGraphicFramePr>
            <a:graphicFrameLocks noChangeAspect="1"/>
          </p:cNvGraphicFramePr>
          <p:nvPr/>
        </p:nvGraphicFramePr>
        <p:xfrm>
          <a:off x="876300" y="5853113"/>
          <a:ext cx="5257800" cy="887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21" imgW="2565400" imgH="431800" progId="Equation.DSMT4">
                  <p:embed/>
                </p:oleObj>
              </mc:Choice>
              <mc:Fallback>
                <p:oleObj name="" r:id="rId21" imgW="2565400" imgH="4318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76300" y="5853113"/>
                        <a:ext cx="5257800" cy="8874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对象 4111"/>
          <p:cNvGraphicFramePr>
            <a:graphicFrameLocks noChangeAspect="1"/>
          </p:cNvGraphicFramePr>
          <p:nvPr/>
        </p:nvGraphicFramePr>
        <p:xfrm>
          <a:off x="4283710" y="4777105"/>
          <a:ext cx="2071370" cy="433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23" imgW="1181100" imgH="203200" progId="Equation.DSMT4">
                  <p:embed/>
                </p:oleObj>
              </mc:Choice>
              <mc:Fallback>
                <p:oleObj name="" r:id="rId23" imgW="1181100" imgH="2032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24"/>
                      <a:srcRect r="17626"/>
                      <a:stretch>
                        <a:fillRect/>
                      </a:stretch>
                    </p:blipFill>
                    <p:spPr>
                      <a:xfrm>
                        <a:off x="4283710" y="4777105"/>
                        <a:ext cx="2071370" cy="43307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3" name="对象 4112"/>
          <p:cNvGraphicFramePr>
            <a:graphicFrameLocks noChangeAspect="1"/>
          </p:cNvGraphicFramePr>
          <p:nvPr/>
        </p:nvGraphicFramePr>
        <p:xfrm>
          <a:off x="169863" y="5503863"/>
          <a:ext cx="4440237" cy="34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25" imgW="4686300" imgH="393700" progId="Equation.DSMT4">
                  <p:embed/>
                </p:oleObj>
              </mc:Choice>
              <mc:Fallback>
                <p:oleObj name="" r:id="rId25" imgW="4686300" imgH="3937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9863" y="5503863"/>
                        <a:ext cx="4440237" cy="3492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4" name="对象 4113"/>
          <p:cNvGraphicFramePr>
            <a:graphicFrameLocks noChangeAspect="1"/>
          </p:cNvGraphicFramePr>
          <p:nvPr/>
        </p:nvGraphicFramePr>
        <p:xfrm>
          <a:off x="7092315" y="4811713"/>
          <a:ext cx="17907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27" imgW="1955800" imgH="393700" progId="Equation.DSMT4">
                  <p:embed/>
                </p:oleObj>
              </mc:Choice>
              <mc:Fallback>
                <p:oleObj name="" r:id="rId27" imgW="1955800" imgH="3937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7092315" y="4811713"/>
                        <a:ext cx="1790700" cy="361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6355080" y="4782820"/>
            <a:ext cx="1390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/>
              <a:t>满足</a:t>
            </a:r>
            <a:endParaRPr lang="zh-CN" altLang="en-US" b="1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4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4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4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4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2530" name="对象 22529"/>
          <p:cNvGraphicFramePr>
            <a:graphicFrameLocks noChangeAspect="1"/>
          </p:cNvGraphicFramePr>
          <p:nvPr/>
        </p:nvGraphicFramePr>
        <p:xfrm>
          <a:off x="1371600" y="838200"/>
          <a:ext cx="863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5" name="" r:id="rId1" imgW="863600" imgH="381000" progId="Equation.3">
                  <p:embed/>
                </p:oleObj>
              </mc:Choice>
              <mc:Fallback>
                <p:oleObj name="" r:id="rId1" imgW="863600" imgH="381000" progId="Equation.3">
                  <p:embed/>
                  <p:pic>
                    <p:nvPicPr>
                      <p:cNvPr id="0" name="图片 326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71600" y="838200"/>
                        <a:ext cx="863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1" name="对象 22530"/>
          <p:cNvGraphicFramePr>
            <a:graphicFrameLocks noChangeAspect="1"/>
          </p:cNvGraphicFramePr>
          <p:nvPr/>
        </p:nvGraphicFramePr>
        <p:xfrm>
          <a:off x="2514600" y="457200"/>
          <a:ext cx="1930400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3" imgW="1701800" imgH="901700" progId="Equation.3">
                  <p:embed/>
                </p:oleObj>
              </mc:Choice>
              <mc:Fallback>
                <p:oleObj name="" r:id="rId3" imgW="1701800" imgH="9017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14600" y="457200"/>
                        <a:ext cx="1930400" cy="1022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2" name="对象 22531"/>
          <p:cNvGraphicFramePr>
            <a:graphicFrameLocks noChangeAspect="1"/>
          </p:cNvGraphicFramePr>
          <p:nvPr/>
        </p:nvGraphicFramePr>
        <p:xfrm>
          <a:off x="1447800" y="22860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5" imgW="394970" imgH="382270" progId="Equation.3">
                  <p:embed/>
                </p:oleObj>
              </mc:Choice>
              <mc:Fallback>
                <p:oleObj name="" r:id="rId5" imgW="394970" imgH="38227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47800" y="22860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3" name="对象 22532"/>
          <p:cNvGraphicFramePr>
            <a:graphicFrameLocks noChangeAspect="1"/>
          </p:cNvGraphicFramePr>
          <p:nvPr/>
        </p:nvGraphicFramePr>
        <p:xfrm>
          <a:off x="3733800" y="1905000"/>
          <a:ext cx="1905000" cy="887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7" imgW="1473200" imgH="685800" progId="Equation.3">
                  <p:embed/>
                </p:oleObj>
              </mc:Choice>
              <mc:Fallback>
                <p:oleObj name="" r:id="rId7" imgW="1473200" imgH="6858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733800" y="1905000"/>
                        <a:ext cx="1905000" cy="8874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22533"/>
          <p:cNvGraphicFramePr>
            <a:graphicFrameLocks noChangeAspect="1"/>
          </p:cNvGraphicFramePr>
          <p:nvPr/>
        </p:nvGraphicFramePr>
        <p:xfrm>
          <a:off x="2438400" y="1905000"/>
          <a:ext cx="1219200" cy="1006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9" imgW="1092200" imgH="901700" progId="Equation.3">
                  <p:embed/>
                </p:oleObj>
              </mc:Choice>
              <mc:Fallback>
                <p:oleObj name="" r:id="rId9" imgW="1092200" imgH="9017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438400" y="1905000"/>
                        <a:ext cx="1219200" cy="10064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22534"/>
          <p:cNvGraphicFramePr>
            <a:graphicFrameLocks noChangeAspect="1"/>
          </p:cNvGraphicFramePr>
          <p:nvPr/>
        </p:nvGraphicFramePr>
        <p:xfrm>
          <a:off x="2362200" y="3352800"/>
          <a:ext cx="1282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1" imgW="1283335" imgH="838835" progId="Equation.3">
                  <p:embed/>
                </p:oleObj>
              </mc:Choice>
              <mc:Fallback>
                <p:oleObj name="" r:id="rId11" imgW="1283335" imgH="838835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3352800"/>
                        <a:ext cx="1282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6" name="对象 22535"/>
          <p:cNvGraphicFramePr>
            <a:graphicFrameLocks noChangeAspect="1"/>
          </p:cNvGraphicFramePr>
          <p:nvPr/>
        </p:nvGraphicFramePr>
        <p:xfrm>
          <a:off x="3873500" y="3657600"/>
          <a:ext cx="787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13" imgW="787400" imgH="215900" progId="Equation.3">
                  <p:embed/>
                </p:oleObj>
              </mc:Choice>
              <mc:Fallback>
                <p:oleObj name="" r:id="rId13" imgW="787400" imgH="2159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873500" y="3657600"/>
                        <a:ext cx="787400" cy="215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7" name="Line 9"/>
          <p:cNvSpPr/>
          <p:nvPr/>
        </p:nvSpPr>
        <p:spPr>
          <a:xfrm flipV="1">
            <a:off x="5029200" y="2743200"/>
            <a:ext cx="152400" cy="1143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graphicFrame>
        <p:nvGraphicFramePr>
          <p:cNvPr id="22538" name="对象 22537"/>
          <p:cNvGraphicFramePr>
            <a:graphicFrameLocks noChangeAspect="1"/>
          </p:cNvGraphicFramePr>
          <p:nvPr/>
        </p:nvGraphicFramePr>
        <p:xfrm>
          <a:off x="5638800" y="24384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5" imgW="571500" imgH="317500" progId="Equation.3">
                  <p:embed/>
                </p:oleObj>
              </mc:Choice>
              <mc:Fallback>
                <p:oleObj name="" r:id="rId15" imgW="571500" imgH="3175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638800" y="24384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5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2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838200" y="188753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例1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6</a:t>
            </a:r>
            <a:endParaRPr lang="en-US" altLang="zh-CN" sz="2800" b="1" dirty="0"/>
          </a:p>
        </p:txBody>
      </p:sp>
      <p:sp>
        <p:nvSpPr>
          <p:cNvPr id="23555" name="Text Box 3"/>
          <p:cNvSpPr txBox="1"/>
          <p:nvPr/>
        </p:nvSpPr>
        <p:spPr>
          <a:xfrm>
            <a:off x="838200" y="298608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23556" name="对象 23555"/>
          <p:cNvGraphicFramePr>
            <a:graphicFrameLocks noChangeAspect="1"/>
          </p:cNvGraphicFramePr>
          <p:nvPr/>
        </p:nvGraphicFramePr>
        <p:xfrm>
          <a:off x="1949450" y="1758950"/>
          <a:ext cx="2463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" imgW="2463800" imgH="838200" progId="Equation.3">
                  <p:embed/>
                </p:oleObj>
              </mc:Choice>
              <mc:Fallback>
                <p:oleObj name="" r:id="rId1" imgW="2463800" imgH="8382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49450" y="1758950"/>
                        <a:ext cx="2463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7" name="对象 23556"/>
          <p:cNvGraphicFramePr>
            <a:graphicFrameLocks noChangeAspect="1"/>
          </p:cNvGraphicFramePr>
          <p:nvPr/>
        </p:nvGraphicFramePr>
        <p:xfrm>
          <a:off x="1676400" y="2825750"/>
          <a:ext cx="2895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3" imgW="2895600" imgH="838200" progId="Equation.3">
                  <p:embed/>
                </p:oleObj>
              </mc:Choice>
              <mc:Fallback>
                <p:oleObj name="" r:id="rId3" imgW="2895600" imgH="8382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76400" y="2825750"/>
                        <a:ext cx="2895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对象 23557"/>
          <p:cNvGraphicFramePr>
            <a:graphicFrameLocks noChangeAspect="1"/>
          </p:cNvGraphicFramePr>
          <p:nvPr/>
        </p:nvGraphicFramePr>
        <p:xfrm>
          <a:off x="4616450" y="3036888"/>
          <a:ext cx="2349500" cy="544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5" imgW="2349500" imgH="546100" progId="Equation.3">
                  <p:embed/>
                </p:oleObj>
              </mc:Choice>
              <mc:Fallback>
                <p:oleObj name="" r:id="rId5" imgW="2349500" imgH="5461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616450" y="3036888"/>
                        <a:ext cx="2349500" cy="5445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59" name="AutoShape 7"/>
          <p:cNvSpPr/>
          <p:nvPr/>
        </p:nvSpPr>
        <p:spPr>
          <a:xfrm>
            <a:off x="6172200" y="3733800"/>
            <a:ext cx="2209800" cy="457200"/>
          </a:xfrm>
          <a:prstGeom prst="wedgeRectCallout">
            <a:avLst>
              <a:gd name="adj1" fmla="val -50000"/>
              <a:gd name="adj2" fmla="val -117708"/>
            </a:avLst>
          </a:prstGeom>
          <a:noFill/>
          <a:ln w="127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>
                <a:solidFill>
                  <a:schemeClr val="accent2"/>
                </a:solidFill>
              </a:rPr>
              <a:t>极限不存在</a:t>
            </a:r>
            <a:endParaRPr lang="zh-CN" altLang="en-US" sz="2800" b="1"/>
          </a:p>
        </p:txBody>
      </p:sp>
      <p:sp>
        <p:nvSpPr>
          <p:cNvPr id="23560" name="Text Box 8"/>
          <p:cNvSpPr txBox="1"/>
          <p:nvPr/>
        </p:nvSpPr>
        <p:spPr>
          <a:xfrm>
            <a:off x="1524000" y="4052888"/>
            <a:ext cx="38862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洛必达法则失效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.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23561" name="对象 23560"/>
          <p:cNvGraphicFramePr>
            <a:graphicFrameLocks noChangeAspect="1"/>
          </p:cNvGraphicFramePr>
          <p:nvPr/>
        </p:nvGraphicFramePr>
        <p:xfrm>
          <a:off x="1327150" y="5029200"/>
          <a:ext cx="3403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7" imgW="3403600" imgH="838200" progId="Equation.3">
                  <p:embed/>
                </p:oleObj>
              </mc:Choice>
              <mc:Fallback>
                <p:oleObj name="" r:id="rId7" imgW="3403600" imgH="8382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327150" y="5029200"/>
                        <a:ext cx="3403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2" name="对象 23561"/>
          <p:cNvGraphicFramePr>
            <a:graphicFrameLocks noChangeAspect="1"/>
          </p:cNvGraphicFramePr>
          <p:nvPr/>
        </p:nvGraphicFramePr>
        <p:xfrm>
          <a:off x="4800600" y="5295900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571500" imgH="317500" progId="Equation.3">
                  <p:embed/>
                </p:oleObj>
              </mc:Choice>
              <mc:Fallback>
                <p:oleObj name="" r:id="rId9" imgW="571500" imgH="3175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800600" y="5295900"/>
                        <a:ext cx="5715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3" name="Text Box 11"/>
          <p:cNvSpPr txBox="1"/>
          <p:nvPr/>
        </p:nvSpPr>
        <p:spPr>
          <a:xfrm>
            <a:off x="838200" y="928688"/>
            <a:ext cx="72390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注意：洛必达法则的使用条件</a:t>
            </a:r>
            <a:r>
              <a:rPr lang="en-US" altLang="zh-CN" sz="2800" b="1" dirty="0">
                <a:solidFill>
                  <a:schemeClr val="accent2"/>
                </a:solidFill>
                <a:latin typeface="黑体" panose="02010609060101010101" pitchFamily="1" charset="-122"/>
                <a:ea typeface="黑体" panose="02010609060101010101" pitchFamily="1" charset="-122"/>
              </a:rPr>
              <a:t>:</a:t>
            </a:r>
            <a:endParaRPr lang="en-US" altLang="zh-CN" sz="2800" b="1" dirty="0">
              <a:solidFill>
                <a:schemeClr val="accent2"/>
              </a:solidFill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23564" name="对象 23563"/>
          <p:cNvGraphicFramePr>
            <a:graphicFrameLocks noChangeAspect="1"/>
          </p:cNvGraphicFramePr>
          <p:nvPr/>
        </p:nvGraphicFramePr>
        <p:xfrm>
          <a:off x="5867400" y="795338"/>
          <a:ext cx="2209800" cy="989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11" imgW="1181100" imgH="482600" progId="Equation.DSMT4">
                  <p:embed/>
                </p:oleObj>
              </mc:Choice>
              <mc:Fallback>
                <p:oleObj name="" r:id="rId11" imgW="1181100" imgH="482600" progId="Equation.DSMT4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867400" y="795338"/>
                        <a:ext cx="2209800" cy="989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5" name="对象 23564"/>
          <p:cNvGraphicFramePr>
            <a:graphicFrameLocks noChangeAspect="1"/>
          </p:cNvGraphicFramePr>
          <p:nvPr/>
        </p:nvGraphicFramePr>
        <p:xfrm>
          <a:off x="4724400" y="1752600"/>
          <a:ext cx="571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13" imgW="685800" imgH="1041400" progId="Equation.3">
                  <p:embed/>
                </p:oleObj>
              </mc:Choice>
              <mc:Fallback>
                <p:oleObj name="" r:id="rId13" imgW="685800" imgH="10414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66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1752600"/>
                        <a:ext cx="571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3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75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/>
      <p:bldP spid="23555" grpId="0"/>
      <p:bldP spid="23559" grpId="0" animBg="1"/>
      <p:bldP spid="23560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4578" name="对象 24577"/>
          <p:cNvGraphicFramePr>
            <a:graphicFrameLocks noChangeAspect="1"/>
          </p:cNvGraphicFramePr>
          <p:nvPr/>
        </p:nvGraphicFramePr>
        <p:xfrm>
          <a:off x="1365250" y="1143000"/>
          <a:ext cx="7239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723900" imgH="381000" progId="Equation.3">
                  <p:embed/>
                </p:oleObj>
              </mc:Choice>
              <mc:Fallback>
                <p:oleObj name="" r:id="rId1" imgW="723900" imgH="3810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65250" y="1143000"/>
                        <a:ext cx="7239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对象 24578"/>
          <p:cNvGraphicFramePr>
            <a:graphicFrameLocks noChangeAspect="1"/>
          </p:cNvGraphicFramePr>
          <p:nvPr/>
        </p:nvGraphicFramePr>
        <p:xfrm>
          <a:off x="2362200" y="1066800"/>
          <a:ext cx="15367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3" imgW="1536700" imgH="596900" progId="Equation.3">
                  <p:embed/>
                </p:oleObj>
              </mc:Choice>
              <mc:Fallback>
                <p:oleObj name="" r:id="rId3" imgW="1536700" imgH="5969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362200" y="1066800"/>
                        <a:ext cx="15367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对象 24579"/>
          <p:cNvGraphicFramePr>
            <a:graphicFrameLocks noChangeAspect="1"/>
          </p:cNvGraphicFramePr>
          <p:nvPr/>
        </p:nvGraphicFramePr>
        <p:xfrm>
          <a:off x="1295400" y="26670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5" imgW="394970" imgH="382270" progId="Equation.3">
                  <p:embed/>
                </p:oleObj>
              </mc:Choice>
              <mc:Fallback>
                <p:oleObj name="" r:id="rId5" imgW="394970" imgH="38227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26670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对象 24580"/>
          <p:cNvGraphicFramePr>
            <a:graphicFrameLocks noChangeAspect="1"/>
          </p:cNvGraphicFramePr>
          <p:nvPr/>
        </p:nvGraphicFramePr>
        <p:xfrm>
          <a:off x="2133600" y="2286000"/>
          <a:ext cx="1219200" cy="966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1" name="" r:id="rId7" imgW="1105535" imgH="876935" progId="Equation.3">
                  <p:embed/>
                </p:oleObj>
              </mc:Choice>
              <mc:Fallback>
                <p:oleObj name="" r:id="rId7" imgW="1105535" imgH="876935" progId="Equation.3">
                  <p:embed/>
                  <p:pic>
                    <p:nvPicPr>
                      <p:cNvPr id="0" name="图片 3210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133600" y="2286000"/>
                        <a:ext cx="1219200" cy="9667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2" name="对象 24581"/>
          <p:cNvGraphicFramePr>
            <a:graphicFrameLocks noChangeAspect="1"/>
          </p:cNvGraphicFramePr>
          <p:nvPr/>
        </p:nvGraphicFramePr>
        <p:xfrm>
          <a:off x="3352800" y="2286000"/>
          <a:ext cx="1828800" cy="1017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7" name="" r:id="rId9" imgW="1574800" imgH="876300" progId="Equation.3">
                  <p:embed/>
                </p:oleObj>
              </mc:Choice>
              <mc:Fallback>
                <p:oleObj name="" r:id="rId9" imgW="1574800" imgH="876300" progId="Equation.3">
                  <p:embed/>
                  <p:pic>
                    <p:nvPicPr>
                      <p:cNvPr id="0" name="图片 321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352800" y="2286000"/>
                        <a:ext cx="1828800" cy="10175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3" name="对象 24582"/>
          <p:cNvGraphicFramePr>
            <a:graphicFrameLocks noChangeAspect="1"/>
          </p:cNvGraphicFramePr>
          <p:nvPr/>
        </p:nvGraphicFramePr>
        <p:xfrm>
          <a:off x="2362200" y="3886200"/>
          <a:ext cx="1320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11" imgW="1321435" imgH="838835" progId="Equation.3">
                  <p:embed/>
                </p:oleObj>
              </mc:Choice>
              <mc:Fallback>
                <p:oleObj name="" r:id="rId11" imgW="1321435" imgH="838835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3886200"/>
                        <a:ext cx="1320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4" name="对象 24583"/>
          <p:cNvGraphicFramePr>
            <a:graphicFrameLocks noChangeAspect="1"/>
          </p:cNvGraphicFramePr>
          <p:nvPr/>
        </p:nvGraphicFramePr>
        <p:xfrm>
          <a:off x="3733800" y="37338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6" name="" r:id="rId13" imgW="444500" imgH="1028700" progId="Equation.3">
                  <p:embed/>
                </p:oleObj>
              </mc:Choice>
              <mc:Fallback>
                <p:oleObj name="" r:id="rId13" imgW="444500" imgH="1028700" progId="Equation.3">
                  <p:embed/>
                  <p:pic>
                    <p:nvPicPr>
                      <p:cNvPr id="0" name="图片 319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733800" y="37338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5" name="对象 24584"/>
          <p:cNvGraphicFramePr>
            <a:graphicFrameLocks noChangeAspect="1"/>
          </p:cNvGraphicFramePr>
          <p:nvPr/>
        </p:nvGraphicFramePr>
        <p:xfrm>
          <a:off x="4191000" y="3962400"/>
          <a:ext cx="990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2" name="" r:id="rId15" imgW="991235" imgH="838835" progId="Equation.3">
                  <p:embed/>
                </p:oleObj>
              </mc:Choice>
              <mc:Fallback>
                <p:oleObj name="" r:id="rId15" imgW="991235" imgH="838835" progId="Equation.3">
                  <p:embed/>
                  <p:pic>
                    <p:nvPicPr>
                      <p:cNvPr id="0" name="图片 3201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191000" y="3962400"/>
                        <a:ext cx="990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6" name="对象 24585"/>
          <p:cNvGraphicFramePr>
            <a:graphicFrameLocks noChangeAspect="1"/>
          </p:cNvGraphicFramePr>
          <p:nvPr/>
        </p:nvGraphicFramePr>
        <p:xfrm>
          <a:off x="5334000" y="41910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6" name="" r:id="rId17" imgW="495300" imgH="317500" progId="Equation.3">
                  <p:embed/>
                </p:oleObj>
              </mc:Choice>
              <mc:Fallback>
                <p:oleObj name="" r:id="rId17" imgW="495300" imgH="317500" progId="Equation.3">
                  <p:embed/>
                  <p:pic>
                    <p:nvPicPr>
                      <p:cNvPr id="0" name="图片 321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0" y="41910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7" name="对象 24586"/>
          <p:cNvGraphicFramePr>
            <a:graphicFrameLocks noChangeAspect="1"/>
          </p:cNvGraphicFramePr>
          <p:nvPr/>
        </p:nvGraphicFramePr>
        <p:xfrm>
          <a:off x="7010400" y="2743200"/>
          <a:ext cx="4699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3" name="" r:id="rId19" imgW="469900" imgH="304800" progId="Equation.3">
                  <p:embed/>
                </p:oleObj>
              </mc:Choice>
              <mc:Fallback>
                <p:oleObj name="" r:id="rId19" imgW="469900" imgH="304800" progId="Equation.3">
                  <p:embed/>
                  <p:pic>
                    <p:nvPicPr>
                      <p:cNvPr id="0" name="图片 320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010400" y="2743200"/>
                        <a:ext cx="4699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8" name="对象 24587"/>
          <p:cNvGraphicFramePr>
            <a:graphicFrameLocks noChangeAspect="1"/>
          </p:cNvGraphicFramePr>
          <p:nvPr/>
        </p:nvGraphicFramePr>
        <p:xfrm>
          <a:off x="1600200" y="5410200"/>
          <a:ext cx="19558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9" name="" r:id="rId21" imgW="1955800" imgH="596900" progId="Equation.3">
                  <p:embed/>
                </p:oleObj>
              </mc:Choice>
              <mc:Fallback>
                <p:oleObj name="" r:id="rId21" imgW="1955800" imgH="596900" progId="Equation.3">
                  <p:embed/>
                  <p:pic>
                    <p:nvPicPr>
                      <p:cNvPr id="0" name="图片 319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600200" y="5410200"/>
                        <a:ext cx="1955800" cy="596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9" name="对象 24588"/>
          <p:cNvGraphicFramePr>
            <a:graphicFrameLocks noChangeAspect="1"/>
          </p:cNvGraphicFramePr>
          <p:nvPr/>
        </p:nvGraphicFramePr>
        <p:xfrm>
          <a:off x="5334000" y="2286000"/>
          <a:ext cx="1676400" cy="822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7" name="" r:id="rId23" imgW="1346835" imgH="660400" progId="Equation.3">
                  <p:embed/>
                </p:oleObj>
              </mc:Choice>
              <mc:Fallback>
                <p:oleObj name="" r:id="rId23" imgW="1346835" imgH="660400" progId="Equation.3">
                  <p:embed/>
                  <p:pic>
                    <p:nvPicPr>
                      <p:cNvPr id="0" name="图片 319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5334000" y="2286000"/>
                        <a:ext cx="1676400" cy="8223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0" name="Line 14"/>
          <p:cNvSpPr/>
          <p:nvPr/>
        </p:nvSpPr>
        <p:spPr>
          <a:xfrm flipV="1">
            <a:off x="5867400" y="3124200"/>
            <a:ext cx="685800" cy="1066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4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45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5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4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45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4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45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45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45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5602" name="对象 25601"/>
          <p:cNvGraphicFramePr>
            <a:graphicFrameLocks noChangeAspect="1"/>
          </p:cNvGraphicFramePr>
          <p:nvPr/>
        </p:nvGraphicFramePr>
        <p:xfrm>
          <a:off x="1301750" y="10668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4" name="" r:id="rId1" imgW="711835" imgH="381635" progId="Equation.3">
                  <p:embed/>
                </p:oleObj>
              </mc:Choice>
              <mc:Fallback>
                <p:oleObj name="" r:id="rId1" imgW="711835" imgH="381635" progId="Equation.3">
                  <p:embed/>
                  <p:pic>
                    <p:nvPicPr>
                      <p:cNvPr id="0" name="图片 321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01750" y="1066800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对象 25602"/>
          <p:cNvGraphicFramePr>
            <a:graphicFrameLocks noChangeAspect="1"/>
          </p:cNvGraphicFramePr>
          <p:nvPr/>
        </p:nvGraphicFramePr>
        <p:xfrm>
          <a:off x="2209800" y="457200"/>
          <a:ext cx="25146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2" name="" r:id="rId3" imgW="2514600" imgH="1676400" progId="Equation.3">
                  <p:embed/>
                </p:oleObj>
              </mc:Choice>
              <mc:Fallback>
                <p:oleObj name="" r:id="rId3" imgW="2514600" imgH="1676400" progId="Equation.3">
                  <p:embed/>
                  <p:pic>
                    <p:nvPicPr>
                      <p:cNvPr id="0" name="图片 321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57200"/>
                        <a:ext cx="25146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对象 25603"/>
          <p:cNvGraphicFramePr>
            <a:graphicFrameLocks noChangeAspect="1"/>
          </p:cNvGraphicFramePr>
          <p:nvPr/>
        </p:nvGraphicFramePr>
        <p:xfrm>
          <a:off x="2540000" y="2209800"/>
          <a:ext cx="20320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8" name="" r:id="rId5" imgW="2032000" imgH="1676400" progId="Equation.3">
                  <p:embed/>
                </p:oleObj>
              </mc:Choice>
              <mc:Fallback>
                <p:oleObj name="" r:id="rId5" imgW="2032000" imgH="1676400" progId="Equation.3">
                  <p:embed/>
                  <p:pic>
                    <p:nvPicPr>
                      <p:cNvPr id="0" name="图片 31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40000" y="2209800"/>
                        <a:ext cx="20320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对象 25604"/>
          <p:cNvGraphicFramePr>
            <a:graphicFrameLocks noChangeAspect="1"/>
          </p:cNvGraphicFramePr>
          <p:nvPr/>
        </p:nvGraphicFramePr>
        <p:xfrm>
          <a:off x="2552700" y="38100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8" name="" r:id="rId7" imgW="368300" imgH="1028700" progId="Equation.3">
                  <p:embed/>
                </p:oleObj>
              </mc:Choice>
              <mc:Fallback>
                <p:oleObj name="" r:id="rId7" imgW="368300" imgH="1028700" progId="Equation.3">
                  <p:embed/>
                  <p:pic>
                    <p:nvPicPr>
                      <p:cNvPr id="0" name="图片 3217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552700" y="38100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对象 25605"/>
          <p:cNvGraphicFramePr>
            <a:graphicFrameLocks noChangeAspect="1"/>
          </p:cNvGraphicFramePr>
          <p:nvPr/>
        </p:nvGraphicFramePr>
        <p:xfrm>
          <a:off x="2946400" y="4191000"/>
          <a:ext cx="787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9" imgW="788035" imgH="558800" progId="Equation.3">
                  <p:embed/>
                </p:oleObj>
              </mc:Choice>
              <mc:Fallback>
                <p:oleObj name="" r:id="rId9" imgW="788035" imgH="558800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946400" y="4191000"/>
                        <a:ext cx="787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7" name="对象 25606"/>
          <p:cNvGraphicFramePr>
            <a:graphicFrameLocks noChangeAspect="1"/>
          </p:cNvGraphicFramePr>
          <p:nvPr/>
        </p:nvGraphicFramePr>
        <p:xfrm>
          <a:off x="3771900" y="3962400"/>
          <a:ext cx="8001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5" name="" r:id="rId11" imgW="800735" imgH="1283335" progId="Equation.3">
                  <p:embed/>
                </p:oleObj>
              </mc:Choice>
              <mc:Fallback>
                <p:oleObj name="" r:id="rId11" imgW="800735" imgH="1283335" progId="Equation.3">
                  <p:embed/>
                  <p:pic>
                    <p:nvPicPr>
                      <p:cNvPr id="0" name="图片 3214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771900" y="3962400"/>
                        <a:ext cx="8001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8" name="对象 25607"/>
          <p:cNvGraphicFramePr>
            <a:graphicFrameLocks noChangeAspect="1"/>
          </p:cNvGraphicFramePr>
          <p:nvPr/>
        </p:nvGraphicFramePr>
        <p:xfrm>
          <a:off x="4610100" y="3962400"/>
          <a:ext cx="10668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4" name="" r:id="rId13" imgW="1067435" imgH="838835" progId="Equation.3">
                  <p:embed/>
                </p:oleObj>
              </mc:Choice>
              <mc:Fallback>
                <p:oleObj name="" r:id="rId13" imgW="1067435" imgH="838835" progId="Equation.3">
                  <p:embed/>
                  <p:pic>
                    <p:nvPicPr>
                      <p:cNvPr id="0" name="图片 320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610100" y="3962400"/>
                        <a:ext cx="10668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9" name="Line 9"/>
          <p:cNvSpPr/>
          <p:nvPr/>
        </p:nvSpPr>
        <p:spPr>
          <a:xfrm flipH="1">
            <a:off x="5295900" y="3810000"/>
            <a:ext cx="1143000" cy="1371600"/>
          </a:xfrm>
          <a:prstGeom prst="line">
            <a:avLst/>
          </a:prstGeom>
          <a:ln w="1905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5610" name="对象 25609"/>
          <p:cNvGraphicFramePr>
            <a:graphicFrameLocks noChangeAspect="1"/>
          </p:cNvGraphicFramePr>
          <p:nvPr/>
        </p:nvGraphicFramePr>
        <p:xfrm>
          <a:off x="6210300" y="3962400"/>
          <a:ext cx="952500" cy="1282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15" imgW="953135" imgH="1283335" progId="Equation.3">
                  <p:embed/>
                </p:oleObj>
              </mc:Choice>
              <mc:Fallback>
                <p:oleObj name="" r:id="rId15" imgW="953135" imgH="1283335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210300" y="3962400"/>
                        <a:ext cx="952500" cy="1282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1" name="对象 25610"/>
          <p:cNvGraphicFramePr>
            <a:graphicFrameLocks noChangeAspect="1"/>
          </p:cNvGraphicFramePr>
          <p:nvPr/>
        </p:nvGraphicFramePr>
        <p:xfrm>
          <a:off x="7124700" y="3962400"/>
          <a:ext cx="1155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17" imgW="1156335" imgH="838835" progId="Equation.3">
                  <p:embed/>
                </p:oleObj>
              </mc:Choice>
              <mc:Fallback>
                <p:oleObj name="" r:id="rId17" imgW="1156335" imgH="83883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124700" y="3962400"/>
                        <a:ext cx="1155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2" name="对象 25611"/>
          <p:cNvGraphicFramePr>
            <a:graphicFrameLocks noChangeAspect="1"/>
          </p:cNvGraphicFramePr>
          <p:nvPr/>
        </p:nvGraphicFramePr>
        <p:xfrm>
          <a:off x="2590800" y="5486400"/>
          <a:ext cx="19812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19" imgW="1981200" imgH="889000" progId="Equation.3">
                  <p:embed/>
                </p:oleObj>
              </mc:Choice>
              <mc:Fallback>
                <p:oleObj name="" r:id="rId19" imgW="1981200" imgH="8890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2590800" y="5486400"/>
                        <a:ext cx="19812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3" name="对象 25612"/>
          <p:cNvGraphicFramePr>
            <a:graphicFrameLocks noChangeAspect="1"/>
          </p:cNvGraphicFramePr>
          <p:nvPr/>
        </p:nvGraphicFramePr>
        <p:xfrm>
          <a:off x="4724400" y="57912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7" name="" r:id="rId21" imgW="571500" imgH="317500" progId="Equation.3">
                  <p:embed/>
                </p:oleObj>
              </mc:Choice>
              <mc:Fallback>
                <p:oleObj name="" r:id="rId21" imgW="571500" imgH="317500" progId="Equation.3">
                  <p:embed/>
                  <p:pic>
                    <p:nvPicPr>
                      <p:cNvPr id="0" name="图片 320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4400" y="57912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14" name="对象 25613"/>
          <p:cNvGraphicFramePr>
            <a:graphicFrameLocks noChangeAspect="1"/>
          </p:cNvGraphicFramePr>
          <p:nvPr/>
        </p:nvGraphicFramePr>
        <p:xfrm>
          <a:off x="1358900" y="28194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8" name="" r:id="rId23" imgW="393700" imgH="381000" progId="Equation.3">
                  <p:embed/>
                </p:oleObj>
              </mc:Choice>
              <mc:Fallback>
                <p:oleObj name="" r:id="rId23" imgW="393700" imgH="381000" progId="Equation.3">
                  <p:embed/>
                  <p:pic>
                    <p:nvPicPr>
                      <p:cNvPr id="0" name="图片 3207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358900" y="28194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5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56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6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5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256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56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25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6626" name="对象 26625"/>
          <p:cNvGraphicFramePr>
            <a:graphicFrameLocks noChangeAspect="1"/>
          </p:cNvGraphicFramePr>
          <p:nvPr/>
        </p:nvGraphicFramePr>
        <p:xfrm>
          <a:off x="1219200" y="11049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9" name="" r:id="rId1" imgW="711200" imgH="381000" progId="Equation.3">
                  <p:embed/>
                </p:oleObj>
              </mc:Choice>
              <mc:Fallback>
                <p:oleObj name="" r:id="rId1" imgW="711200" imgH="381000" progId="Equation.3">
                  <p:embed/>
                  <p:pic>
                    <p:nvPicPr>
                      <p:cNvPr id="0" name="图片 320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104900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7" name="对象 26626"/>
          <p:cNvGraphicFramePr>
            <a:graphicFrameLocks noChangeAspect="1"/>
          </p:cNvGraphicFramePr>
          <p:nvPr/>
        </p:nvGraphicFramePr>
        <p:xfrm>
          <a:off x="2197100" y="444500"/>
          <a:ext cx="3187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3" imgW="3187700" imgH="1701800" progId="Equation.3">
                  <p:embed/>
                </p:oleObj>
              </mc:Choice>
              <mc:Fallback>
                <p:oleObj name="" r:id="rId3" imgW="3187700" imgH="17018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444500"/>
                        <a:ext cx="31877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对象 26627"/>
          <p:cNvGraphicFramePr>
            <a:graphicFrameLocks noChangeAspect="1"/>
          </p:cNvGraphicFramePr>
          <p:nvPr/>
        </p:nvGraphicFramePr>
        <p:xfrm>
          <a:off x="4419600" y="1905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3" name="" r:id="rId5" imgW="228600" imgH="241300" progId="Equation.3">
                  <p:embed/>
                </p:oleObj>
              </mc:Choice>
              <mc:Fallback>
                <p:oleObj name="" r:id="rId5" imgW="228600" imgH="241300" progId="Equation.3">
                  <p:embed/>
                  <p:pic>
                    <p:nvPicPr>
                      <p:cNvPr id="0" name="图片 321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190500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对象 26628"/>
          <p:cNvGraphicFramePr>
            <a:graphicFrameLocks noChangeAspect="1"/>
          </p:cNvGraphicFramePr>
          <p:nvPr/>
        </p:nvGraphicFramePr>
        <p:xfrm>
          <a:off x="6172200" y="9271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7" imgW="889635" imgH="368300" progId="Equation.3">
                  <p:embed/>
                </p:oleObj>
              </mc:Choice>
              <mc:Fallback>
                <p:oleObj name="" r:id="rId7" imgW="889635" imgH="3683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9271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对象 26629"/>
          <p:cNvGraphicFramePr>
            <a:graphicFrameLocks noChangeAspect="1"/>
          </p:cNvGraphicFramePr>
          <p:nvPr/>
        </p:nvGraphicFramePr>
        <p:xfrm>
          <a:off x="6172200" y="18288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5" name="" r:id="rId9" imgW="889635" imgH="368300" progId="Equation.3">
                  <p:embed/>
                </p:oleObj>
              </mc:Choice>
              <mc:Fallback>
                <p:oleObj name="" r:id="rId9" imgW="889635" imgH="368300" progId="Equation.3">
                  <p:embed/>
                  <p:pic>
                    <p:nvPicPr>
                      <p:cNvPr id="0" name="图片 319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8288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对象 26630"/>
          <p:cNvGraphicFramePr>
            <a:graphicFrameLocks noChangeAspect="1"/>
          </p:cNvGraphicFramePr>
          <p:nvPr/>
        </p:nvGraphicFramePr>
        <p:xfrm>
          <a:off x="685800" y="2286000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7" name="" r:id="rId11" imgW="5588000" imgH="431800" progId="Equation.3">
                  <p:embed/>
                </p:oleObj>
              </mc:Choice>
              <mc:Fallback>
                <p:oleObj name="" r:id="rId11" imgW="5588000" imgH="431800" progId="Equation.3">
                  <p:embed/>
                  <p:pic>
                    <p:nvPicPr>
                      <p:cNvPr id="0" name="图片 32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5588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对象 26631"/>
          <p:cNvGraphicFramePr>
            <a:graphicFrameLocks noChangeAspect="1"/>
          </p:cNvGraphicFramePr>
          <p:nvPr/>
        </p:nvGraphicFramePr>
        <p:xfrm>
          <a:off x="2266950" y="3028950"/>
          <a:ext cx="12319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1" name="" r:id="rId13" imgW="1231900" imgH="406400" progId="Equation.3">
                  <p:embed/>
                </p:oleObj>
              </mc:Choice>
              <mc:Fallback>
                <p:oleObj name="" r:id="rId13" imgW="1231900" imgH="406400" progId="Equation.3">
                  <p:embed/>
                  <p:pic>
                    <p:nvPicPr>
                      <p:cNvPr id="0" name="图片 3230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2266950" y="3028950"/>
                        <a:ext cx="1231900" cy="40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3" name="对象 26632"/>
          <p:cNvGraphicFramePr>
            <a:graphicFrameLocks noChangeAspect="1"/>
          </p:cNvGraphicFramePr>
          <p:nvPr/>
        </p:nvGraphicFramePr>
        <p:xfrm>
          <a:off x="1295400" y="3048000"/>
          <a:ext cx="3937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5" name="" r:id="rId15" imgW="393700" imgH="381000" progId="Equation.3">
                  <p:embed/>
                </p:oleObj>
              </mc:Choice>
              <mc:Fallback>
                <p:oleObj name="" r:id="rId15" imgW="393700" imgH="381000" progId="Equation.3">
                  <p:embed/>
                  <p:pic>
                    <p:nvPicPr>
                      <p:cNvPr id="0" name="图片 323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295400" y="3048000"/>
                        <a:ext cx="3937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4" name="对象 26633"/>
          <p:cNvGraphicFramePr>
            <a:graphicFrameLocks noChangeAspect="1"/>
          </p:cNvGraphicFramePr>
          <p:nvPr/>
        </p:nvGraphicFramePr>
        <p:xfrm>
          <a:off x="685800" y="4038600"/>
          <a:ext cx="1117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3" name="" r:id="rId17" imgW="1117600" imgH="393700" progId="Equation.3">
                  <p:embed/>
                </p:oleObj>
              </mc:Choice>
              <mc:Fallback>
                <p:oleObj name="" r:id="rId17" imgW="1117600" imgH="393700" progId="Equation.3">
                  <p:embed/>
                  <p:pic>
                    <p:nvPicPr>
                      <p:cNvPr id="0" name="图片 3222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685800" y="4038600"/>
                        <a:ext cx="1117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5" name="对象 26634"/>
          <p:cNvGraphicFramePr>
            <a:graphicFrameLocks noChangeAspect="1"/>
          </p:cNvGraphicFramePr>
          <p:nvPr/>
        </p:nvGraphicFramePr>
        <p:xfrm>
          <a:off x="1828800" y="3505200"/>
          <a:ext cx="21209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1" name="" r:id="rId19" imgW="2120900" imgH="1143000" progId="Equation.3">
                  <p:embed/>
                </p:oleObj>
              </mc:Choice>
              <mc:Fallback>
                <p:oleObj name="" r:id="rId19" imgW="2120900" imgH="1143000" progId="Equation.3">
                  <p:embed/>
                  <p:pic>
                    <p:nvPicPr>
                      <p:cNvPr id="0" name="图片 3240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1828800" y="3505200"/>
                        <a:ext cx="2120900" cy="1143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6" name="对象 26635"/>
          <p:cNvGraphicFramePr>
            <a:graphicFrameLocks noChangeAspect="1"/>
          </p:cNvGraphicFramePr>
          <p:nvPr/>
        </p:nvGraphicFramePr>
        <p:xfrm>
          <a:off x="4038600" y="3733800"/>
          <a:ext cx="27432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5" name="" r:id="rId21" imgW="2743200" imgH="927100" progId="Equation.3">
                  <p:embed/>
                </p:oleObj>
              </mc:Choice>
              <mc:Fallback>
                <p:oleObj name="" r:id="rId21" imgW="2743200" imgH="927100" progId="Equation.3">
                  <p:embed/>
                  <p:pic>
                    <p:nvPicPr>
                      <p:cNvPr id="0" name="图片 322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038600" y="3733800"/>
                        <a:ext cx="2743200" cy="927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7" name="对象 26636"/>
          <p:cNvGraphicFramePr>
            <a:graphicFrameLocks noChangeAspect="1"/>
          </p:cNvGraphicFramePr>
          <p:nvPr/>
        </p:nvGraphicFramePr>
        <p:xfrm>
          <a:off x="1752600" y="4953000"/>
          <a:ext cx="2832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0" name="" r:id="rId23" imgW="2832100" imgH="838200" progId="Equation.3">
                  <p:embed/>
                </p:oleObj>
              </mc:Choice>
              <mc:Fallback>
                <p:oleObj name="" r:id="rId23" imgW="2832100" imgH="838200" progId="Equation.3">
                  <p:embed/>
                  <p:pic>
                    <p:nvPicPr>
                      <p:cNvPr id="0" name="图片 3229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1752600" y="4953000"/>
                        <a:ext cx="2832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8" name="对象 26637"/>
          <p:cNvGraphicFramePr>
            <a:graphicFrameLocks noChangeAspect="1"/>
          </p:cNvGraphicFramePr>
          <p:nvPr/>
        </p:nvGraphicFramePr>
        <p:xfrm>
          <a:off x="4800600" y="4953000"/>
          <a:ext cx="27813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6" name="" r:id="rId25" imgW="2781300" imgH="838200" progId="Equation.3">
                  <p:embed/>
                </p:oleObj>
              </mc:Choice>
              <mc:Fallback>
                <p:oleObj name="" r:id="rId25" imgW="2781300" imgH="838200" progId="Equation.3">
                  <p:embed/>
                  <p:pic>
                    <p:nvPicPr>
                      <p:cNvPr id="0" name="图片 323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800600" y="4953000"/>
                        <a:ext cx="27813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6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66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66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66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66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66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6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27650" name="对象 27649"/>
          <p:cNvGraphicFramePr>
            <a:graphicFrameLocks noChangeAspect="1"/>
          </p:cNvGraphicFramePr>
          <p:nvPr/>
        </p:nvGraphicFramePr>
        <p:xfrm>
          <a:off x="1219200" y="1104900"/>
          <a:ext cx="7112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0" name="" r:id="rId1" imgW="711200" imgH="381000" progId="Equation.3">
                  <p:embed/>
                </p:oleObj>
              </mc:Choice>
              <mc:Fallback>
                <p:oleObj name="" r:id="rId1" imgW="711200" imgH="381000" progId="Equation.3">
                  <p:embed/>
                  <p:pic>
                    <p:nvPicPr>
                      <p:cNvPr id="0" name="图片 32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219200" y="1104900"/>
                        <a:ext cx="7112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对象 27650"/>
          <p:cNvGraphicFramePr>
            <a:graphicFrameLocks noChangeAspect="1"/>
          </p:cNvGraphicFramePr>
          <p:nvPr/>
        </p:nvGraphicFramePr>
        <p:xfrm>
          <a:off x="2197100" y="444500"/>
          <a:ext cx="318770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7" name="" r:id="rId3" imgW="3187700" imgH="1701800" progId="Equation.3">
                  <p:embed/>
                </p:oleObj>
              </mc:Choice>
              <mc:Fallback>
                <p:oleObj name="" r:id="rId3" imgW="3187700" imgH="1701800" progId="Equation.3">
                  <p:embed/>
                  <p:pic>
                    <p:nvPicPr>
                      <p:cNvPr id="0" name="图片 323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197100" y="444500"/>
                        <a:ext cx="3187700" cy="170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对象 27651"/>
          <p:cNvGraphicFramePr>
            <a:graphicFrameLocks noChangeAspect="1"/>
          </p:cNvGraphicFramePr>
          <p:nvPr/>
        </p:nvGraphicFramePr>
        <p:xfrm>
          <a:off x="4419600" y="1905000"/>
          <a:ext cx="2286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4" name="" r:id="rId5" imgW="228600" imgH="241300" progId="Equation.3">
                  <p:embed/>
                </p:oleObj>
              </mc:Choice>
              <mc:Fallback>
                <p:oleObj name="" r:id="rId5" imgW="228600" imgH="241300" progId="Equation.3">
                  <p:embed/>
                  <p:pic>
                    <p:nvPicPr>
                      <p:cNvPr id="0" name="图片 322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419600" y="1905000"/>
                        <a:ext cx="2286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对象 27652"/>
          <p:cNvGraphicFramePr>
            <a:graphicFrameLocks noChangeAspect="1"/>
          </p:cNvGraphicFramePr>
          <p:nvPr/>
        </p:nvGraphicFramePr>
        <p:xfrm>
          <a:off x="6172200" y="9271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8" name="" r:id="rId7" imgW="889635" imgH="368300" progId="Equation.3">
                  <p:embed/>
                </p:oleObj>
              </mc:Choice>
              <mc:Fallback>
                <p:oleObj name="" r:id="rId7" imgW="889635" imgH="368300" progId="Equation.3">
                  <p:embed/>
                  <p:pic>
                    <p:nvPicPr>
                      <p:cNvPr id="0" name="图片 323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72200" y="9271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对象 27653"/>
          <p:cNvGraphicFramePr>
            <a:graphicFrameLocks noChangeAspect="1"/>
          </p:cNvGraphicFramePr>
          <p:nvPr/>
        </p:nvGraphicFramePr>
        <p:xfrm>
          <a:off x="6172200" y="1828800"/>
          <a:ext cx="8890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2" name="" r:id="rId9" imgW="889635" imgH="368300" progId="Equation.3">
                  <p:embed/>
                </p:oleObj>
              </mc:Choice>
              <mc:Fallback>
                <p:oleObj name="" r:id="rId9" imgW="889635" imgH="368300" progId="Equation.3">
                  <p:embed/>
                  <p:pic>
                    <p:nvPicPr>
                      <p:cNvPr id="0" name="图片 323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172200" y="1828800"/>
                        <a:ext cx="8890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对象 27654"/>
          <p:cNvGraphicFramePr>
            <a:graphicFrameLocks noChangeAspect="1"/>
          </p:cNvGraphicFramePr>
          <p:nvPr/>
        </p:nvGraphicFramePr>
        <p:xfrm>
          <a:off x="685800" y="2286000"/>
          <a:ext cx="558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6" name="" r:id="rId11" imgW="5588000" imgH="431800" progId="Equation.3">
                  <p:embed/>
                </p:oleObj>
              </mc:Choice>
              <mc:Fallback>
                <p:oleObj name="" r:id="rId11" imgW="5588000" imgH="431800" progId="Equation.3">
                  <p:embed/>
                  <p:pic>
                    <p:nvPicPr>
                      <p:cNvPr id="0" name="图片 322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5800" y="2286000"/>
                        <a:ext cx="5588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对象 27655"/>
          <p:cNvGraphicFramePr>
            <a:graphicFrameLocks noChangeAspect="1"/>
          </p:cNvGraphicFramePr>
          <p:nvPr/>
        </p:nvGraphicFramePr>
        <p:xfrm>
          <a:off x="1231900" y="3124200"/>
          <a:ext cx="1651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3" name="" r:id="rId13" imgW="1651000" imgH="558800" progId="Equation.3">
                  <p:embed/>
                </p:oleObj>
              </mc:Choice>
              <mc:Fallback>
                <p:oleObj name="" r:id="rId13" imgW="1651000" imgH="558800" progId="Equation.3">
                  <p:embed/>
                  <p:pic>
                    <p:nvPicPr>
                      <p:cNvPr id="0" name="图片 323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231900" y="3124200"/>
                        <a:ext cx="1651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7" name="对象 27656"/>
          <p:cNvGraphicFramePr>
            <a:graphicFrameLocks noChangeAspect="1"/>
          </p:cNvGraphicFramePr>
          <p:nvPr/>
        </p:nvGraphicFramePr>
        <p:xfrm>
          <a:off x="2895600" y="2895600"/>
          <a:ext cx="27051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4" name="" r:id="rId15" imgW="2705100" imgH="838200" progId="Equation.3">
                  <p:embed/>
                </p:oleObj>
              </mc:Choice>
              <mc:Fallback>
                <p:oleObj name="" r:id="rId15" imgW="2705100" imgH="838200" progId="Equation.3">
                  <p:embed/>
                  <p:pic>
                    <p:nvPicPr>
                      <p:cNvPr id="0" name="图片 3233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2895600" y="2895600"/>
                        <a:ext cx="27051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对象 27657"/>
          <p:cNvGraphicFramePr>
            <a:graphicFrameLocks noChangeAspect="1"/>
          </p:cNvGraphicFramePr>
          <p:nvPr/>
        </p:nvGraphicFramePr>
        <p:xfrm>
          <a:off x="685800" y="38100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9" name="" r:id="rId17" imgW="368300" imgH="1028700" progId="Equation.3">
                  <p:embed/>
                </p:oleObj>
              </mc:Choice>
              <mc:Fallback>
                <p:oleObj name="" r:id="rId17" imgW="368300" imgH="1028700" progId="Equation.3">
                  <p:embed/>
                  <p:pic>
                    <p:nvPicPr>
                      <p:cNvPr id="0" name="图片 3228"/>
                      <p:cNvPicPr/>
                      <p:nvPr/>
                    </p:nvPicPr>
                    <p:blipFill>
                      <a:blip r:embed="rId1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38100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对象 27658"/>
          <p:cNvGraphicFramePr>
            <a:graphicFrameLocks noChangeAspect="1"/>
          </p:cNvGraphicFramePr>
          <p:nvPr/>
        </p:nvGraphicFramePr>
        <p:xfrm>
          <a:off x="990600" y="4191000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8" name="" r:id="rId19" imgW="533400" imgH="558800" progId="Equation.3">
                  <p:embed/>
                </p:oleObj>
              </mc:Choice>
              <mc:Fallback>
                <p:oleObj name="" r:id="rId19" imgW="533400" imgH="558800" progId="Equation.3">
                  <p:embed/>
                  <p:pic>
                    <p:nvPicPr>
                      <p:cNvPr id="0" name="图片 32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990600" y="4191000"/>
                        <a:ext cx="53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0" name="Freeform 12"/>
          <p:cNvSpPr/>
          <p:nvPr/>
        </p:nvSpPr>
        <p:spPr>
          <a:xfrm>
            <a:off x="1476375" y="4495800"/>
            <a:ext cx="1566863" cy="793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987" h="5">
                <a:moveTo>
                  <a:pt x="0" y="0"/>
                </a:moveTo>
                <a:lnTo>
                  <a:pt x="987" y="5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27661" name="对象 27660"/>
          <p:cNvGraphicFramePr>
            <a:graphicFrameLocks noChangeAspect="1"/>
          </p:cNvGraphicFramePr>
          <p:nvPr/>
        </p:nvGraphicFramePr>
        <p:xfrm>
          <a:off x="1704975" y="3733800"/>
          <a:ext cx="703263" cy="76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40" name="" r:id="rId21" imgW="774700" imgH="838200" progId="Equation.3">
                  <p:embed/>
                </p:oleObj>
              </mc:Choice>
              <mc:Fallback>
                <p:oleObj name="" r:id="rId21" imgW="774700" imgH="838200" progId="Equation.3">
                  <p:embed/>
                  <p:pic>
                    <p:nvPicPr>
                      <p:cNvPr id="0" name="图片 3239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1704975" y="3733800"/>
                        <a:ext cx="703263" cy="762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对象 27661"/>
          <p:cNvGraphicFramePr>
            <a:graphicFrameLocks noChangeAspect="1"/>
          </p:cNvGraphicFramePr>
          <p:nvPr/>
        </p:nvGraphicFramePr>
        <p:xfrm>
          <a:off x="2466975" y="39624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39" name="" r:id="rId23" imgW="457200" imgH="304800" progId="Equation.3">
                  <p:embed/>
                </p:oleObj>
              </mc:Choice>
              <mc:Fallback>
                <p:oleObj name="" r:id="rId23" imgW="457200" imgH="304800" progId="Equation.3">
                  <p:embed/>
                  <p:pic>
                    <p:nvPicPr>
                      <p:cNvPr id="0" name="图片 323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466975" y="3962400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对象 27662"/>
          <p:cNvGraphicFramePr>
            <a:graphicFrameLocks noChangeAspect="1"/>
          </p:cNvGraphicFramePr>
          <p:nvPr/>
        </p:nvGraphicFramePr>
        <p:xfrm>
          <a:off x="2085975" y="4572000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2" name="" r:id="rId25" imgW="444500" imgH="317500" progId="Equation.3">
                  <p:embed/>
                </p:oleObj>
              </mc:Choice>
              <mc:Fallback>
                <p:oleObj name="" r:id="rId25" imgW="444500" imgH="317500" progId="Equation.3">
                  <p:embed/>
                  <p:pic>
                    <p:nvPicPr>
                      <p:cNvPr id="0" name="图片 3221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2085975" y="4572000"/>
                        <a:ext cx="444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4" name="对象 27663"/>
          <p:cNvGraphicFramePr>
            <a:graphicFrameLocks noChangeAspect="1"/>
          </p:cNvGraphicFramePr>
          <p:nvPr/>
        </p:nvGraphicFramePr>
        <p:xfrm>
          <a:off x="3124200" y="4038600"/>
          <a:ext cx="23241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9" name="" r:id="rId27" imgW="2324100" imgH="914400" progId="Equation.3">
                  <p:embed/>
                </p:oleObj>
              </mc:Choice>
              <mc:Fallback>
                <p:oleObj name="" r:id="rId27" imgW="2324100" imgH="914400" progId="Equation.3">
                  <p:embed/>
                  <p:pic>
                    <p:nvPicPr>
                      <p:cNvPr id="0" name="图片 3218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124200" y="4038600"/>
                        <a:ext cx="23241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65" name="Line 17"/>
          <p:cNvSpPr/>
          <p:nvPr/>
        </p:nvSpPr>
        <p:spPr>
          <a:xfrm>
            <a:off x="3810000" y="4114800"/>
            <a:ext cx="38100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6" name="Line 18"/>
          <p:cNvSpPr/>
          <p:nvPr/>
        </p:nvSpPr>
        <p:spPr>
          <a:xfrm>
            <a:off x="4495800" y="4114800"/>
            <a:ext cx="304800" cy="22860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7" name="Line 19"/>
          <p:cNvSpPr/>
          <p:nvPr/>
        </p:nvSpPr>
        <p:spPr>
          <a:xfrm>
            <a:off x="5105400" y="4114800"/>
            <a:ext cx="304800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27668" name="Line 20"/>
          <p:cNvSpPr/>
          <p:nvPr/>
        </p:nvSpPr>
        <p:spPr>
          <a:xfrm>
            <a:off x="4191000" y="4572000"/>
            <a:ext cx="304800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27669" name="对象 27668"/>
          <p:cNvGraphicFramePr>
            <a:graphicFrameLocks noChangeAspect="1"/>
          </p:cNvGraphicFramePr>
          <p:nvPr/>
        </p:nvGraphicFramePr>
        <p:xfrm>
          <a:off x="7772400" y="4038600"/>
          <a:ext cx="774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21" name="" r:id="rId29" imgW="774700" imgH="825500" progId="Equation.3">
                  <p:embed/>
                </p:oleObj>
              </mc:Choice>
              <mc:Fallback>
                <p:oleObj name="" r:id="rId29" imgW="774700" imgH="825500" progId="Equation.3">
                  <p:embed/>
                  <p:pic>
                    <p:nvPicPr>
                      <p:cNvPr id="0" name="图片 3220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7772400" y="4038600"/>
                        <a:ext cx="774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0" name="对象 27669"/>
          <p:cNvGraphicFramePr>
            <a:graphicFrameLocks noChangeAspect="1"/>
          </p:cNvGraphicFramePr>
          <p:nvPr/>
        </p:nvGraphicFramePr>
        <p:xfrm>
          <a:off x="5486400" y="4038600"/>
          <a:ext cx="22733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31" imgW="2273300" imgH="914400" progId="Equation.3">
                  <p:embed/>
                </p:oleObj>
              </mc:Choice>
              <mc:Fallback>
                <p:oleObj name="" r:id="rId31" imgW="2273300" imgH="9144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486400" y="4038600"/>
                        <a:ext cx="22733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1" name="对象 27670"/>
          <p:cNvGraphicFramePr>
            <a:graphicFrameLocks noChangeAspect="1"/>
          </p:cNvGraphicFramePr>
          <p:nvPr/>
        </p:nvGraphicFramePr>
        <p:xfrm>
          <a:off x="1104900" y="5257800"/>
          <a:ext cx="19050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" name="" r:id="rId33" imgW="1905000" imgH="558800" progId="Equation.DSMT4">
                  <p:embed/>
                </p:oleObj>
              </mc:Choice>
              <mc:Fallback>
                <p:oleObj name="" r:id="rId33" imgW="1905000" imgH="558800" progId="Equation.DSMT4">
                  <p:embed/>
                  <p:pic>
                    <p:nvPicPr>
                      <p:cNvPr id="0" name="图片 3277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104900" y="5257800"/>
                        <a:ext cx="19050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2" name="对象 27671"/>
          <p:cNvGraphicFramePr>
            <a:graphicFrameLocks noChangeAspect="1"/>
          </p:cNvGraphicFramePr>
          <p:nvPr/>
        </p:nvGraphicFramePr>
        <p:xfrm>
          <a:off x="3152775" y="4995863"/>
          <a:ext cx="687388" cy="823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1" name="" r:id="rId35" imgW="254000" imgH="304800" progId="Equation.DSMT4">
                  <p:embed/>
                </p:oleObj>
              </mc:Choice>
              <mc:Fallback>
                <p:oleObj name="" r:id="rId35" imgW="254000" imgH="304800" progId="Equation.DSMT4">
                  <p:embed/>
                  <p:pic>
                    <p:nvPicPr>
                      <p:cNvPr id="0" name="图片 327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3152775" y="4995863"/>
                        <a:ext cx="687388" cy="8239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73" name="对象 27672"/>
          <p:cNvGraphicFramePr>
            <a:graphicFrameLocks noChangeAspect="1"/>
          </p:cNvGraphicFramePr>
          <p:nvPr/>
        </p:nvGraphicFramePr>
        <p:xfrm>
          <a:off x="4651375" y="5105400"/>
          <a:ext cx="1670050" cy="788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68" name="" r:id="rId37" imgW="673100" imgH="317500" progId="Equation.DSMT4">
                  <p:embed/>
                </p:oleObj>
              </mc:Choice>
              <mc:Fallback>
                <p:oleObj name="" r:id="rId37" imgW="673100" imgH="317500" progId="Equation.DSMT4">
                  <p:embed/>
                  <p:pic>
                    <p:nvPicPr>
                      <p:cNvPr id="0" name="图片 3267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4651375" y="5105400"/>
                        <a:ext cx="1670050" cy="7889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4" name="Rectangle 26"/>
          <p:cNvSpPr>
            <a:spLocks noGrp="1"/>
          </p:cNvSpPr>
          <p:nvPr>
            <p:ph type="title" idx="4294967295"/>
          </p:nvPr>
        </p:nvSpPr>
        <p:spPr>
          <a:ln/>
        </p:spPr>
        <p:txBody>
          <a:bodyPr vert="horz" wrap="square" anchor="ctr" anchorCtr="0"/>
          <a:p>
            <a:pPr eaLnBrk="1" hangingPunct="1"/>
            <a:r>
              <a:rPr lang="en-US" altLang="zh-CN" dirty="0"/>
              <a:t> </a:t>
            </a:r>
            <a:endParaRPr lang="en-US" altLang="zh-CN" dirty="0"/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6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76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276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276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276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27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76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27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276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500"/>
                                        <p:tgtEl>
                                          <p:spTgt spid="27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276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8674" name="对象 28673"/>
          <p:cNvGraphicFramePr>
            <a:graphicFrameLocks noChangeAspect="1"/>
          </p:cNvGraphicFramePr>
          <p:nvPr/>
        </p:nvGraphicFramePr>
        <p:xfrm>
          <a:off x="331788" y="1447800"/>
          <a:ext cx="17145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84" name="" r:id="rId1" imgW="1714500" imgH="1104900" progId="Equation.DSMT4">
                  <p:embed/>
                </p:oleObj>
              </mc:Choice>
              <mc:Fallback>
                <p:oleObj name="" r:id="rId1" imgW="1714500" imgH="1104900" progId="Equation.DSMT4">
                  <p:embed/>
                  <p:pic>
                    <p:nvPicPr>
                      <p:cNvPr id="0" name="图片 32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31788" y="1447800"/>
                        <a:ext cx="17145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75" name="Group 11"/>
          <p:cNvGrpSpPr/>
          <p:nvPr/>
        </p:nvGrpSpPr>
        <p:grpSpPr>
          <a:xfrm>
            <a:off x="2287588" y="1619250"/>
            <a:ext cx="4464050" cy="1235075"/>
            <a:chOff x="0" y="0"/>
            <a:chExt cx="2812" cy="778"/>
          </a:xfrm>
        </p:grpSpPr>
        <p:grpSp>
          <p:nvGrpSpPr>
            <p:cNvPr id="28676" name="Group 12"/>
            <p:cNvGrpSpPr/>
            <p:nvPr/>
          </p:nvGrpSpPr>
          <p:grpSpPr>
            <a:xfrm>
              <a:off x="0" y="0"/>
              <a:ext cx="2812" cy="778"/>
              <a:chOff x="0" y="0"/>
              <a:chExt cx="2520" cy="664"/>
            </a:xfrm>
          </p:grpSpPr>
          <p:graphicFrame>
            <p:nvGraphicFramePr>
              <p:cNvPr id="28677" name="对象 28676"/>
              <p:cNvGraphicFramePr>
                <a:graphicFrameLocks noChangeAspect="1"/>
              </p:cNvGraphicFramePr>
              <p:nvPr/>
            </p:nvGraphicFramePr>
            <p:xfrm>
              <a:off x="0" y="0"/>
              <a:ext cx="544" cy="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2" name="" r:id="rId3" imgW="864235" imgH="1054735" progId="Equation.3">
                      <p:embed/>
                    </p:oleObj>
                  </mc:Choice>
                  <mc:Fallback>
                    <p:oleObj name="" r:id="rId3" imgW="864235" imgH="1054735" progId="Equation.3">
                      <p:embed/>
                      <p:pic>
                        <p:nvPicPr>
                          <p:cNvPr id="0" name="图片 3271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544" cy="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78" name="Line 14"/>
              <p:cNvSpPr/>
              <p:nvPr/>
            </p:nvSpPr>
            <p:spPr>
              <a:xfrm>
                <a:off x="600" y="426"/>
                <a:ext cx="192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8679" name="对象 28678"/>
            <p:cNvGraphicFramePr>
              <a:graphicFrameLocks noChangeAspect="1"/>
            </p:cNvGraphicFramePr>
            <p:nvPr/>
          </p:nvGraphicFramePr>
          <p:xfrm>
            <a:off x="804" y="103"/>
            <a:ext cx="955" cy="38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0" name="" r:id="rId5" imgW="1168400" imgH="444500" progId="Equation.3">
                    <p:embed/>
                  </p:oleObj>
                </mc:Choice>
                <mc:Fallback>
                  <p:oleObj name="" r:id="rId5" imgW="1168400" imgH="444500" progId="Equation.3">
                    <p:embed/>
                    <p:pic>
                      <p:nvPicPr>
                        <p:cNvPr id="0" name="图片 3279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804" y="103"/>
                          <a:ext cx="955" cy="382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0" name="对象 28679"/>
            <p:cNvGraphicFramePr>
              <a:graphicFrameLocks noChangeAspect="1"/>
            </p:cNvGraphicFramePr>
            <p:nvPr/>
          </p:nvGraphicFramePr>
          <p:xfrm>
            <a:off x="1763" y="216"/>
            <a:ext cx="947" cy="29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0" name="" r:id="rId7" imgW="1346200" imgH="393700" progId="Equation.3">
                    <p:embed/>
                  </p:oleObj>
                </mc:Choice>
                <mc:Fallback>
                  <p:oleObj name="" r:id="rId7" imgW="1346200" imgH="393700" progId="Equation.3">
                    <p:embed/>
                    <p:pic>
                      <p:nvPicPr>
                        <p:cNvPr id="0" name="图片 3269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1763" y="216"/>
                          <a:ext cx="947" cy="29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1" name="对象 28680"/>
            <p:cNvGraphicFramePr>
              <a:graphicFrameLocks noChangeAspect="1"/>
            </p:cNvGraphicFramePr>
            <p:nvPr/>
          </p:nvGraphicFramePr>
          <p:xfrm>
            <a:off x="1562" y="539"/>
            <a:ext cx="313" cy="2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3" name="" r:id="rId9" imgW="444500" imgH="317500" progId="Equation.3">
                    <p:embed/>
                  </p:oleObj>
                </mc:Choice>
                <mc:Fallback>
                  <p:oleObj name="" r:id="rId9" imgW="444500" imgH="317500" progId="Equation.3">
                    <p:embed/>
                    <p:pic>
                      <p:nvPicPr>
                        <p:cNvPr id="0" name="图片 327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562" y="539"/>
                          <a:ext cx="313" cy="23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8682" name="对象 28681"/>
          <p:cNvGraphicFramePr>
            <a:graphicFrameLocks noChangeAspect="1"/>
          </p:cNvGraphicFramePr>
          <p:nvPr/>
        </p:nvGraphicFramePr>
        <p:xfrm>
          <a:off x="6813550" y="1774825"/>
          <a:ext cx="9255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4" name="" r:id="rId11" imgW="342900" imgH="406400" progId="Equation.DSMT4">
                  <p:embed/>
                </p:oleObj>
              </mc:Choice>
              <mc:Fallback>
                <p:oleObj name="" r:id="rId11" imgW="342900" imgH="406400" progId="Equation.DSMT4">
                  <p:embed/>
                  <p:pic>
                    <p:nvPicPr>
                      <p:cNvPr id="0" name="图片 3273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813550" y="1774825"/>
                        <a:ext cx="925513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对象 28682"/>
          <p:cNvGraphicFramePr>
            <a:graphicFrameLocks noChangeAspect="1"/>
          </p:cNvGraphicFramePr>
          <p:nvPr/>
        </p:nvGraphicFramePr>
        <p:xfrm>
          <a:off x="649288" y="3232150"/>
          <a:ext cx="2171700" cy="140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" name="" r:id="rId13" imgW="2171700" imgH="1409700" progId="Equation.DSMT4">
                  <p:embed/>
                </p:oleObj>
              </mc:Choice>
              <mc:Fallback>
                <p:oleObj name="" r:id="rId13" imgW="2171700" imgH="1409700" progId="Equation.DSMT4">
                  <p:embed/>
                  <p:pic>
                    <p:nvPicPr>
                      <p:cNvPr id="0" name="图片 3278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649288" y="3232150"/>
                        <a:ext cx="2171700" cy="1409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84" name="Group 20"/>
          <p:cNvGrpSpPr/>
          <p:nvPr/>
        </p:nvGrpSpPr>
        <p:grpSpPr>
          <a:xfrm>
            <a:off x="2897188" y="3282950"/>
            <a:ext cx="3155950" cy="1314450"/>
            <a:chOff x="0" y="0"/>
            <a:chExt cx="1988" cy="828"/>
          </a:xfrm>
        </p:grpSpPr>
        <p:graphicFrame>
          <p:nvGraphicFramePr>
            <p:cNvPr id="28685" name="对象 28684"/>
            <p:cNvGraphicFramePr>
              <a:graphicFrameLocks noChangeAspect="1"/>
            </p:cNvGraphicFramePr>
            <p:nvPr/>
          </p:nvGraphicFramePr>
          <p:xfrm>
            <a:off x="1580" y="96"/>
            <a:ext cx="376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75" name="" r:id="rId15" imgW="596900" imgH="444500" progId="Equation.DSMT4">
                    <p:embed/>
                  </p:oleObj>
                </mc:Choice>
                <mc:Fallback>
                  <p:oleObj name="" r:id="rId15" imgW="596900" imgH="444500" progId="Equation.DSMT4">
                    <p:embed/>
                    <p:pic>
                      <p:nvPicPr>
                        <p:cNvPr id="0" name="图片 327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580" y="96"/>
                          <a:ext cx="376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86" name="对象 28685"/>
            <p:cNvGraphicFramePr>
              <a:graphicFrameLocks noChangeAspect="1"/>
            </p:cNvGraphicFramePr>
            <p:nvPr/>
          </p:nvGraphicFramePr>
          <p:xfrm>
            <a:off x="1140" y="548"/>
            <a:ext cx="36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2" name="" r:id="rId17" imgW="584200" imgH="444500" progId="Equation.DSMT4">
                    <p:embed/>
                  </p:oleObj>
                </mc:Choice>
                <mc:Fallback>
                  <p:oleObj name="" r:id="rId17" imgW="584200" imgH="444500" progId="Equation.DSMT4">
                    <p:embed/>
                    <p:pic>
                      <p:nvPicPr>
                        <p:cNvPr id="0" name="图片 3281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140" y="548"/>
                          <a:ext cx="36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8687" name="Group 23"/>
            <p:cNvGrpSpPr/>
            <p:nvPr/>
          </p:nvGrpSpPr>
          <p:grpSpPr>
            <a:xfrm>
              <a:off x="0" y="0"/>
              <a:ext cx="1988" cy="730"/>
              <a:chOff x="0" y="0"/>
              <a:chExt cx="1988" cy="730"/>
            </a:xfrm>
          </p:grpSpPr>
          <p:grpSp>
            <p:nvGrpSpPr>
              <p:cNvPr id="28688" name="Group 24"/>
              <p:cNvGrpSpPr/>
              <p:nvPr/>
            </p:nvGrpSpPr>
            <p:grpSpPr>
              <a:xfrm>
                <a:off x="0" y="66"/>
                <a:ext cx="1968" cy="664"/>
                <a:chOff x="0" y="0"/>
                <a:chExt cx="1968" cy="664"/>
              </a:xfrm>
            </p:grpSpPr>
            <p:graphicFrame>
              <p:nvGraphicFramePr>
                <p:cNvPr id="28689" name="对象 28688"/>
                <p:cNvGraphicFramePr>
                  <a:graphicFrameLocks noChangeAspect="1"/>
                </p:cNvGraphicFramePr>
                <p:nvPr/>
              </p:nvGraphicFramePr>
              <p:xfrm>
                <a:off x="0" y="0"/>
                <a:ext cx="680" cy="66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3281" name="" r:id="rId19" imgW="1080135" imgH="1054735" progId="Equation.3">
                        <p:embed/>
                      </p:oleObj>
                    </mc:Choice>
                    <mc:Fallback>
                      <p:oleObj name="" r:id="rId19" imgW="1080135" imgH="1054735" progId="Equation.3">
                        <p:embed/>
                        <p:pic>
                          <p:nvPicPr>
                            <p:cNvPr id="0" name="图片 3280"/>
                            <p:cNvPicPr/>
                            <p:nvPr/>
                          </p:nvPicPr>
                          <p:blipFill>
                            <a:blip r:embed="rId2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0" y="0"/>
                              <a:ext cx="680" cy="664"/>
                            </a:xfrm>
                            <a:prstGeom prst="rect">
                              <a:avLst/>
                            </a:prstGeom>
                            <a:noFill/>
                            <a:ln w="38100">
                              <a:noFill/>
                              <a:miter/>
                            </a:ln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  <p:sp>
              <p:nvSpPr>
                <p:cNvPr id="28690" name="Line 26"/>
                <p:cNvSpPr/>
                <p:nvPr/>
              </p:nvSpPr>
              <p:spPr>
                <a:xfrm>
                  <a:off x="680" y="426"/>
                  <a:ext cx="1288" cy="0"/>
                </a:xfrm>
                <a:prstGeom prst="line">
                  <a:avLst/>
                </a:prstGeom>
                <a:ln w="952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aphicFrame>
            <p:nvGraphicFramePr>
              <p:cNvPr id="28691" name="对象 28690"/>
              <p:cNvGraphicFramePr>
                <a:graphicFrameLocks noChangeAspect="1"/>
              </p:cNvGraphicFramePr>
              <p:nvPr/>
            </p:nvGraphicFramePr>
            <p:xfrm>
              <a:off x="756" y="40"/>
              <a:ext cx="784" cy="44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6" name="" r:id="rId21" imgW="1245235" imgH="698500" progId="Equation.3">
                      <p:embed/>
                    </p:oleObj>
                  </mc:Choice>
                  <mc:Fallback>
                    <p:oleObj name="" r:id="rId21" imgW="1245235" imgH="698500" progId="Equation.3">
                      <p:embed/>
                      <p:pic>
                        <p:nvPicPr>
                          <p:cNvPr id="0" name="图片 3275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756" y="40"/>
                            <a:ext cx="784" cy="440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2" name="Line 28"/>
              <p:cNvSpPr/>
              <p:nvPr/>
            </p:nvSpPr>
            <p:spPr>
              <a:xfrm rot="6000435">
                <a:off x="1612" y="40"/>
                <a:ext cx="416" cy="336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28693" name="Line 29"/>
              <p:cNvSpPr/>
              <p:nvPr/>
            </p:nvSpPr>
            <p:spPr>
              <a:xfrm>
                <a:off x="1148" y="548"/>
                <a:ext cx="216" cy="182"/>
              </a:xfrm>
              <a:prstGeom prst="line">
                <a:avLst/>
              </a:prstGeom>
              <a:ln w="28575" cap="flat" cmpd="sng">
                <a:solidFill>
                  <a:schemeClr val="accent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</p:grpSp>
      <p:grpSp>
        <p:nvGrpSpPr>
          <p:cNvPr id="28694" name="Group 30"/>
          <p:cNvGrpSpPr/>
          <p:nvPr/>
        </p:nvGrpSpPr>
        <p:grpSpPr>
          <a:xfrm>
            <a:off x="6008688" y="3562350"/>
            <a:ext cx="2971800" cy="1158875"/>
            <a:chOff x="0" y="0"/>
            <a:chExt cx="1872" cy="730"/>
          </a:xfrm>
        </p:grpSpPr>
        <p:grpSp>
          <p:nvGrpSpPr>
            <p:cNvPr id="28695" name="Group 31"/>
            <p:cNvGrpSpPr/>
            <p:nvPr/>
          </p:nvGrpSpPr>
          <p:grpSpPr>
            <a:xfrm>
              <a:off x="0" y="0"/>
              <a:ext cx="1560" cy="664"/>
              <a:chOff x="0" y="0"/>
              <a:chExt cx="1560" cy="664"/>
            </a:xfrm>
          </p:grpSpPr>
          <p:graphicFrame>
            <p:nvGraphicFramePr>
              <p:cNvPr id="28696" name="对象 28695"/>
              <p:cNvGraphicFramePr>
                <a:graphicFrameLocks noChangeAspect="1"/>
              </p:cNvGraphicFramePr>
              <p:nvPr/>
            </p:nvGraphicFramePr>
            <p:xfrm>
              <a:off x="0" y="0"/>
              <a:ext cx="680" cy="66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277" name="" r:id="rId23" imgW="1080135" imgH="1054735" progId="Equation.3">
                      <p:embed/>
                    </p:oleObj>
                  </mc:Choice>
                  <mc:Fallback>
                    <p:oleObj name="" r:id="rId23" imgW="1080135" imgH="1054735" progId="Equation.3">
                      <p:embed/>
                      <p:pic>
                        <p:nvPicPr>
                          <p:cNvPr id="0" name="图片 3276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0" y="0"/>
                            <a:ext cx="680" cy="664"/>
                          </a:xfrm>
                          <a:prstGeom prst="rect">
                            <a:avLst/>
                          </a:prstGeom>
                          <a:noFill/>
                          <a:ln w="38100">
                            <a:noFill/>
                            <a:miter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28697" name="Line 33"/>
              <p:cNvSpPr/>
              <p:nvPr/>
            </p:nvSpPr>
            <p:spPr>
              <a:xfrm>
                <a:off x="680" y="426"/>
                <a:ext cx="880" cy="0"/>
              </a:xfrm>
              <a:prstGeom prst="line">
                <a:avLst/>
              </a:prstGeom>
              <a:ln w="952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aphicFrame>
          <p:nvGraphicFramePr>
            <p:cNvPr id="28698" name="对象 28697"/>
            <p:cNvGraphicFramePr>
              <a:graphicFrameLocks noChangeAspect="1"/>
            </p:cNvGraphicFramePr>
            <p:nvPr/>
          </p:nvGraphicFramePr>
          <p:xfrm>
            <a:off x="912" y="66"/>
            <a:ext cx="400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9" name="" r:id="rId25" imgW="635000" imgH="444500" progId="Equation.DSMT4">
                    <p:embed/>
                  </p:oleObj>
                </mc:Choice>
                <mc:Fallback>
                  <p:oleObj name="" r:id="rId25" imgW="635000" imgH="444500" progId="Equation.DSMT4">
                    <p:embed/>
                    <p:pic>
                      <p:nvPicPr>
                        <p:cNvPr id="0" name="图片 3268"/>
                        <p:cNvPicPr/>
                        <p:nvPr/>
                      </p:nvPicPr>
                      <p:blipFill>
                        <a:blip r:embed="rId26"/>
                        <a:stretch>
                          <a:fillRect/>
                        </a:stretch>
                      </p:blipFill>
                      <p:spPr>
                        <a:xfrm>
                          <a:off x="912" y="66"/>
                          <a:ext cx="400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699" name="对象 28698"/>
            <p:cNvGraphicFramePr>
              <a:graphicFrameLocks noChangeAspect="1"/>
            </p:cNvGraphicFramePr>
            <p:nvPr/>
          </p:nvGraphicFramePr>
          <p:xfrm>
            <a:off x="1144" y="450"/>
            <a:ext cx="288" cy="28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3" name="" r:id="rId27" imgW="457200" imgH="444500" progId="Equation.DSMT4">
                    <p:embed/>
                  </p:oleObj>
                </mc:Choice>
                <mc:Fallback>
                  <p:oleObj name="" r:id="rId27" imgW="457200" imgH="444500" progId="Equation.DSMT4">
                    <p:embed/>
                    <p:pic>
                      <p:nvPicPr>
                        <p:cNvPr id="0" name="图片 3282"/>
                        <p:cNvPicPr/>
                        <p:nvPr/>
                      </p:nvPicPr>
                      <p:blipFill>
                        <a:blip r:embed="rId28"/>
                        <a:stretch>
                          <a:fillRect/>
                        </a:stretch>
                      </p:blipFill>
                      <p:spPr>
                        <a:xfrm>
                          <a:off x="1144" y="450"/>
                          <a:ext cx="288" cy="28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0" name="对象 28699"/>
            <p:cNvGraphicFramePr>
              <a:graphicFrameLocks noChangeAspect="1"/>
            </p:cNvGraphicFramePr>
            <p:nvPr/>
          </p:nvGraphicFramePr>
          <p:xfrm>
            <a:off x="840" y="530"/>
            <a:ext cx="28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85" name="" r:id="rId29" imgW="444500" imgH="317500" progId="Equation.DSMT4">
                    <p:embed/>
                  </p:oleObj>
                </mc:Choice>
                <mc:Fallback>
                  <p:oleObj name="" r:id="rId29" imgW="444500" imgH="317500" progId="Equation.DSMT4">
                    <p:embed/>
                    <p:pic>
                      <p:nvPicPr>
                        <p:cNvPr id="0" name="图片 3284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840" y="530"/>
                          <a:ext cx="280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01" name="对象 28700"/>
            <p:cNvGraphicFramePr>
              <a:graphicFrameLocks noChangeAspect="1"/>
            </p:cNvGraphicFramePr>
            <p:nvPr/>
          </p:nvGraphicFramePr>
          <p:xfrm>
            <a:off x="1560" y="300"/>
            <a:ext cx="312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267" name="" r:id="rId30" imgW="495300" imgH="317500" progId="Equation.DSMT4">
                    <p:embed/>
                  </p:oleObj>
                </mc:Choice>
                <mc:Fallback>
                  <p:oleObj name="" r:id="rId30" imgW="495300" imgH="317500" progId="Equation.DSMT4">
                    <p:embed/>
                    <p:pic>
                      <p:nvPicPr>
                        <p:cNvPr id="0" name="图片 3266"/>
                        <p:cNvPicPr/>
                        <p:nvPr/>
                      </p:nvPicPr>
                      <p:blipFill>
                        <a:blip r:embed="rId31"/>
                        <a:stretch>
                          <a:fillRect/>
                        </a:stretch>
                      </p:blipFill>
                      <p:spPr>
                        <a:xfrm>
                          <a:off x="1560" y="300"/>
                          <a:ext cx="312" cy="200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8702" name="Text Box 38"/>
          <p:cNvSpPr txBox="1"/>
          <p:nvPr/>
        </p:nvSpPr>
        <p:spPr>
          <a:xfrm>
            <a:off x="133350" y="404813"/>
            <a:ext cx="884713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400" b="1">
                <a:solidFill>
                  <a:schemeClr val="accent2"/>
                </a:solidFill>
              </a:rPr>
              <a:t>积分上限函数的洛必达法则求极限</a:t>
            </a:r>
            <a:endParaRPr lang="zh-CN" altLang="en-US" sz="2400" b="1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86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86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28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0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1219200" y="2286000"/>
            <a:ext cx="8382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证</a:t>
            </a:r>
            <a:endParaRPr lang="zh-CN" altLang="en-US" sz="2800" b="1"/>
          </a:p>
        </p:txBody>
      </p:sp>
      <p:sp>
        <p:nvSpPr>
          <p:cNvPr id="5123" name="Text Box 3"/>
          <p:cNvSpPr txBox="1"/>
          <p:nvPr/>
        </p:nvSpPr>
        <p:spPr>
          <a:xfrm>
            <a:off x="1981200" y="2286000"/>
            <a:ext cx="2971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定义辅助函数</a:t>
            </a:r>
            <a:endParaRPr lang="zh-CN" altLang="en-US" sz="2800" b="1">
              <a:ea typeface="黑体" panose="02010609060101010101" pitchFamily="1" charset="-122"/>
            </a:endParaRPr>
          </a:p>
        </p:txBody>
      </p:sp>
      <p:graphicFrame>
        <p:nvGraphicFramePr>
          <p:cNvPr id="5124" name="对象 5123"/>
          <p:cNvGraphicFramePr>
            <a:graphicFrameLocks noChangeAspect="1"/>
          </p:cNvGraphicFramePr>
          <p:nvPr/>
        </p:nvGraphicFramePr>
        <p:xfrm>
          <a:off x="609600" y="2819400"/>
          <a:ext cx="3071813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1" imgW="3441700" imgH="977900" progId="Equation.3">
                  <p:embed/>
                </p:oleObj>
              </mc:Choice>
              <mc:Fallback>
                <p:oleObj name="" r:id="rId1" imgW="3441700" imgH="9779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09600" y="2819400"/>
                        <a:ext cx="3071813" cy="8731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对象 5124"/>
          <p:cNvGraphicFramePr>
            <a:graphicFrameLocks noChangeAspect="1"/>
          </p:cNvGraphicFramePr>
          <p:nvPr/>
        </p:nvGraphicFramePr>
        <p:xfrm>
          <a:off x="4356100" y="2808288"/>
          <a:ext cx="3022600" cy="922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3" imgW="1498600" imgH="457200" progId="Equation.DSMT4">
                  <p:embed/>
                </p:oleObj>
              </mc:Choice>
              <mc:Fallback>
                <p:oleObj name="" r:id="rId3" imgW="1498600" imgH="4572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56100" y="2808288"/>
                        <a:ext cx="3022600" cy="922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对象 5125"/>
          <p:cNvGraphicFramePr>
            <a:graphicFrameLocks noChangeAspect="1"/>
          </p:cNvGraphicFramePr>
          <p:nvPr/>
        </p:nvGraphicFramePr>
        <p:xfrm>
          <a:off x="1295400" y="3733800"/>
          <a:ext cx="3429000" cy="438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5" name="" r:id="rId5" imgW="3390900" imgH="431800" progId="Equation.DSMT4">
                  <p:embed/>
                </p:oleObj>
              </mc:Choice>
              <mc:Fallback>
                <p:oleObj name="" r:id="rId5" imgW="3390900" imgH="4318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295400" y="3733800"/>
                        <a:ext cx="3429000" cy="438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7" name="对象 5126"/>
          <p:cNvGraphicFramePr>
            <a:graphicFrameLocks noChangeAspect="1"/>
          </p:cNvGraphicFramePr>
          <p:nvPr/>
        </p:nvGraphicFramePr>
        <p:xfrm>
          <a:off x="234950" y="6061075"/>
          <a:ext cx="8299450" cy="496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7" imgW="3797300" imgH="228600" progId="Equation.DSMT4">
                  <p:embed/>
                </p:oleObj>
              </mc:Choice>
              <mc:Fallback>
                <p:oleObj name="" r:id="rId7" imgW="3797300" imgH="2286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4950" y="6061075"/>
                        <a:ext cx="8299450" cy="496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8" name="对象 5127"/>
          <p:cNvGraphicFramePr>
            <a:graphicFrameLocks noChangeAspect="1"/>
          </p:cNvGraphicFramePr>
          <p:nvPr/>
        </p:nvGraphicFramePr>
        <p:xfrm>
          <a:off x="609600" y="220663"/>
          <a:ext cx="3505200" cy="62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" r:id="rId9" imgW="1866900" imgH="279400" progId="Equation.DSMT4">
                  <p:embed/>
                </p:oleObj>
              </mc:Choice>
              <mc:Fallback>
                <p:oleObj name="" r:id="rId9" imgW="1866900" imgH="2794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09600" y="220663"/>
                        <a:ext cx="3505200" cy="6270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9" name="对象 5128"/>
          <p:cNvGraphicFramePr>
            <a:graphicFrameLocks noChangeAspect="1"/>
          </p:cNvGraphicFramePr>
          <p:nvPr/>
        </p:nvGraphicFramePr>
        <p:xfrm>
          <a:off x="539750" y="835025"/>
          <a:ext cx="6324600" cy="500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9" name="" r:id="rId11" imgW="3771900" imgH="228600" progId="Equation.DSMT4">
                  <p:embed/>
                </p:oleObj>
              </mc:Choice>
              <mc:Fallback>
                <p:oleObj name="" r:id="rId11" imgW="3771900" imgH="228600" progId="Equation.DSMT4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835025"/>
                        <a:ext cx="6324600" cy="5000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0" name="对象 5129"/>
          <p:cNvGraphicFramePr>
            <a:graphicFrameLocks noChangeAspect="1"/>
          </p:cNvGraphicFramePr>
          <p:nvPr/>
        </p:nvGraphicFramePr>
        <p:xfrm>
          <a:off x="539750" y="1246188"/>
          <a:ext cx="2832100" cy="1023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6" name="" r:id="rId13" imgW="1511300" imgH="495300" progId="Equation.DSMT4">
                  <p:embed/>
                </p:oleObj>
              </mc:Choice>
              <mc:Fallback>
                <p:oleObj name="" r:id="rId13" imgW="1511300" imgH="4953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39750" y="1246188"/>
                        <a:ext cx="2832100" cy="1023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对象 5130"/>
          <p:cNvGraphicFramePr>
            <a:graphicFrameLocks noChangeAspect="1"/>
          </p:cNvGraphicFramePr>
          <p:nvPr/>
        </p:nvGraphicFramePr>
        <p:xfrm>
          <a:off x="5613400" y="1246188"/>
          <a:ext cx="2921000" cy="854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5" imgW="1841500" imgH="482600" progId="Equation.DSMT4">
                  <p:embed/>
                </p:oleObj>
              </mc:Choice>
              <mc:Fallback>
                <p:oleObj name="" r:id="rId15" imgW="1841500" imgH="4826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613400" y="1246188"/>
                        <a:ext cx="2921000" cy="8540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2" name="对象 5131"/>
          <p:cNvGraphicFramePr>
            <a:graphicFrameLocks noChangeAspect="1"/>
          </p:cNvGraphicFramePr>
          <p:nvPr/>
        </p:nvGraphicFramePr>
        <p:xfrm>
          <a:off x="5257800" y="1600200"/>
          <a:ext cx="3556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7" imgW="355600" imgH="381000" progId="Equation.3">
                  <p:embed/>
                </p:oleObj>
              </mc:Choice>
              <mc:Fallback>
                <p:oleObj name="" r:id="rId17" imgW="355600" imgH="3810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257800" y="1600200"/>
                        <a:ext cx="355600" cy="381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3" name="对象 5132"/>
          <p:cNvGraphicFramePr>
            <a:graphicFrameLocks noChangeAspect="1"/>
          </p:cNvGraphicFramePr>
          <p:nvPr/>
        </p:nvGraphicFramePr>
        <p:xfrm>
          <a:off x="4114800" y="304800"/>
          <a:ext cx="5842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1" name="" r:id="rId19" imgW="698500" imgH="419100" progId="Equation.3">
                  <p:embed/>
                </p:oleObj>
              </mc:Choice>
              <mc:Fallback>
                <p:oleObj name="" r:id="rId19" imgW="698500" imgH="419100" progId="Equation.3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20">
                        <a:clrChange>
                          <a:clrFrom>
                            <a:srgbClr val="000000"/>
                          </a:clrFrom>
                          <a:clrTo>
                            <a:srgbClr val="00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114800" y="304800"/>
                        <a:ext cx="5842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4" name="对象 5133"/>
          <p:cNvGraphicFramePr>
            <a:graphicFrameLocks noChangeAspect="1"/>
          </p:cNvGraphicFramePr>
          <p:nvPr/>
        </p:nvGraphicFramePr>
        <p:xfrm>
          <a:off x="4724400" y="3733800"/>
          <a:ext cx="1473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21" imgW="1473200" imgH="431800" progId="Equation.3">
                  <p:embed/>
                </p:oleObj>
              </mc:Choice>
              <mc:Fallback>
                <p:oleObj name="" r:id="rId21" imgW="1473200" imgH="4318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724400" y="3733800"/>
                        <a:ext cx="1473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5" name="对象 5134"/>
          <p:cNvGraphicFramePr>
            <a:graphicFrameLocks noChangeAspect="1"/>
          </p:cNvGraphicFramePr>
          <p:nvPr/>
        </p:nvGraphicFramePr>
        <p:xfrm>
          <a:off x="685800" y="4229100"/>
          <a:ext cx="4572000" cy="511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23" imgW="2044700" imgH="228600" progId="Equation.DSMT4">
                  <p:embed/>
                </p:oleObj>
              </mc:Choice>
              <mc:Fallback>
                <p:oleObj name="" r:id="rId23" imgW="20447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85800" y="4229100"/>
                        <a:ext cx="4572000" cy="511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6" name="对象 5135"/>
          <p:cNvGraphicFramePr>
            <a:graphicFrameLocks noChangeAspect="1"/>
          </p:cNvGraphicFramePr>
          <p:nvPr/>
        </p:nvGraphicFramePr>
        <p:xfrm>
          <a:off x="5613400" y="4214813"/>
          <a:ext cx="2006600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7" name="" r:id="rId25" imgW="889635" imgH="228600" progId="Equation.DSMT4">
                  <p:embed/>
                </p:oleObj>
              </mc:Choice>
              <mc:Fallback>
                <p:oleObj name="" r:id="rId25" imgW="889635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613400" y="4214813"/>
                        <a:ext cx="2006600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7" name="对象 5136"/>
          <p:cNvGraphicFramePr>
            <a:graphicFrameLocks noChangeAspect="1"/>
          </p:cNvGraphicFramePr>
          <p:nvPr/>
        </p:nvGraphicFramePr>
        <p:xfrm>
          <a:off x="2133600" y="4800600"/>
          <a:ext cx="14605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7" name="" r:id="rId27" imgW="1460500" imgH="558800" progId="Equation.3">
                  <p:embed/>
                </p:oleObj>
              </mc:Choice>
              <mc:Fallback>
                <p:oleObj name="" r:id="rId27" imgW="1460500" imgH="558800" progId="Equation.3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133600" y="4800600"/>
                        <a:ext cx="14605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8" name="对象 5137"/>
          <p:cNvGraphicFramePr>
            <a:graphicFrameLocks noChangeAspect="1"/>
          </p:cNvGraphicFramePr>
          <p:nvPr/>
        </p:nvGraphicFramePr>
        <p:xfrm>
          <a:off x="3581400" y="4800600"/>
          <a:ext cx="16129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8" name="" r:id="rId29" imgW="1612900" imgH="558800" progId="Equation.3">
                  <p:embed/>
                </p:oleObj>
              </mc:Choice>
              <mc:Fallback>
                <p:oleObj name="" r:id="rId29" imgW="1612900" imgH="5588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581400" y="4800600"/>
                        <a:ext cx="16129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9" name="对象 5138"/>
          <p:cNvGraphicFramePr>
            <a:graphicFrameLocks noChangeAspect="1"/>
          </p:cNvGraphicFramePr>
          <p:nvPr/>
        </p:nvGraphicFramePr>
        <p:xfrm>
          <a:off x="5181600" y="4876800"/>
          <a:ext cx="495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4" name="" r:id="rId31" imgW="495300" imgH="317500" progId="Equation.3">
                  <p:embed/>
                </p:oleObj>
              </mc:Choice>
              <mc:Fallback>
                <p:oleObj name="" r:id="rId31" imgW="495300" imgH="3175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5181600" y="4876800"/>
                        <a:ext cx="495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0" name="对象 5139"/>
          <p:cNvGraphicFramePr>
            <a:graphicFrameLocks noChangeAspect="1"/>
          </p:cNvGraphicFramePr>
          <p:nvPr/>
        </p:nvGraphicFramePr>
        <p:xfrm>
          <a:off x="5670550" y="4800600"/>
          <a:ext cx="11938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0" name="" r:id="rId33" imgW="1194435" imgH="419100" progId="Equation.3">
                  <p:embed/>
                </p:oleObj>
              </mc:Choice>
              <mc:Fallback>
                <p:oleObj name="" r:id="rId33" imgW="1194435" imgH="419100" progId="Equation.3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5670550" y="4800600"/>
                        <a:ext cx="1193800" cy="41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1" name="Line 21"/>
          <p:cNvSpPr/>
          <p:nvPr/>
        </p:nvSpPr>
        <p:spPr>
          <a:xfrm>
            <a:off x="685800" y="2286000"/>
            <a:ext cx="8153400" cy="0"/>
          </a:xfrm>
          <a:prstGeom prst="line">
            <a:avLst/>
          </a:prstGeom>
          <a:ln w="57150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42" name="对象 5141"/>
          <p:cNvGraphicFramePr>
            <a:graphicFrameLocks noChangeAspect="1"/>
          </p:cNvGraphicFramePr>
          <p:nvPr/>
        </p:nvGraphicFramePr>
        <p:xfrm>
          <a:off x="6864350" y="4713288"/>
          <a:ext cx="1974850" cy="555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35" imgW="812800" imgH="228600" progId="Equation.DSMT4">
                  <p:embed/>
                </p:oleObj>
              </mc:Choice>
              <mc:Fallback>
                <p:oleObj name="" r:id="rId35" imgW="8128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6864350" y="4713288"/>
                        <a:ext cx="1974850" cy="555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3" name="对象 5142"/>
          <p:cNvGraphicFramePr>
            <a:graphicFrameLocks noChangeAspect="1"/>
          </p:cNvGraphicFramePr>
          <p:nvPr/>
        </p:nvGraphicFramePr>
        <p:xfrm>
          <a:off x="539750" y="5275263"/>
          <a:ext cx="487045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7" imgW="2082800" imgH="228600" progId="Equation.DSMT4">
                  <p:embed/>
                </p:oleObj>
              </mc:Choice>
              <mc:Fallback>
                <p:oleObj name="" r:id="rId37" imgW="2082800" imgH="228600" progId="Equation.DSMT4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539750" y="5275263"/>
                        <a:ext cx="4870450" cy="533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44" name="对象 5143"/>
          <p:cNvGraphicFramePr>
            <a:graphicFrameLocks noChangeAspect="1"/>
          </p:cNvGraphicFramePr>
          <p:nvPr/>
        </p:nvGraphicFramePr>
        <p:xfrm>
          <a:off x="5486400" y="5334000"/>
          <a:ext cx="26162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2" name="" r:id="rId39" imgW="2616200" imgH="431800" progId="Equation.3">
                  <p:embed/>
                </p:oleObj>
              </mc:Choice>
              <mc:Fallback>
                <p:oleObj name="" r:id="rId39" imgW="2616200" imgH="431800" progId="Equation.3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40"/>
                      <a:stretch>
                        <a:fillRect/>
                      </a:stretch>
                    </p:blipFill>
                    <p:spPr>
                      <a:xfrm>
                        <a:off x="5486400" y="5334000"/>
                        <a:ext cx="26162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45" name="Line 25"/>
          <p:cNvSpPr/>
          <p:nvPr/>
        </p:nvSpPr>
        <p:spPr>
          <a:xfrm>
            <a:off x="685800" y="5791200"/>
            <a:ext cx="4724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6" name="Line 26"/>
          <p:cNvSpPr/>
          <p:nvPr/>
        </p:nvSpPr>
        <p:spPr>
          <a:xfrm>
            <a:off x="5562600" y="5791200"/>
            <a:ext cx="24384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5147" name="Line 27"/>
          <p:cNvSpPr/>
          <p:nvPr/>
        </p:nvSpPr>
        <p:spPr>
          <a:xfrm>
            <a:off x="5943600" y="4724400"/>
            <a:ext cx="1447800" cy="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5148" name="对象 5147"/>
          <p:cNvGraphicFramePr>
            <a:graphicFrameLocks noChangeAspect="1"/>
          </p:cNvGraphicFramePr>
          <p:nvPr/>
        </p:nvGraphicFramePr>
        <p:xfrm>
          <a:off x="609600" y="4800600"/>
          <a:ext cx="1612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9" name="" r:id="rId41" imgW="1612900" imgH="431800" progId="Equation.3">
                  <p:embed/>
                </p:oleObj>
              </mc:Choice>
              <mc:Fallback>
                <p:oleObj name="" r:id="rId41" imgW="1612900" imgH="431800" progId="Equation.3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42"/>
                      <a:stretch>
                        <a:fillRect/>
                      </a:stretch>
                    </p:blipFill>
                    <p:spPr>
                      <a:xfrm>
                        <a:off x="609600" y="4800600"/>
                        <a:ext cx="16129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5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5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2" grpId="0"/>
      <p:bldP spid="512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graphicFrame>
        <p:nvGraphicFramePr>
          <p:cNvPr id="6146" name="对象 6145"/>
          <p:cNvGraphicFramePr>
            <a:graphicFrameLocks noChangeAspect="1"/>
          </p:cNvGraphicFramePr>
          <p:nvPr/>
        </p:nvGraphicFramePr>
        <p:xfrm>
          <a:off x="1719263" y="2092325"/>
          <a:ext cx="1897062" cy="93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0" name="" r:id="rId1" imgW="876935" imgH="431800" progId="Equation.DSMT4">
                  <p:embed/>
                </p:oleObj>
              </mc:Choice>
              <mc:Fallback>
                <p:oleObj name="" r:id="rId1" imgW="876935" imgH="4318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9263" y="2092325"/>
                        <a:ext cx="1897062" cy="933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对象 6146"/>
          <p:cNvGraphicFramePr>
            <a:graphicFrameLocks noChangeAspect="1"/>
          </p:cNvGraphicFramePr>
          <p:nvPr/>
        </p:nvGraphicFramePr>
        <p:xfrm>
          <a:off x="3640138" y="2012950"/>
          <a:ext cx="1293812" cy="104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1" name="" r:id="rId3" imgW="533400" imgH="431800" progId="Equation.DSMT4">
                  <p:embed/>
                </p:oleObj>
              </mc:Choice>
              <mc:Fallback>
                <p:oleObj name="" r:id="rId3" imgW="533400" imgH="4318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40138" y="2012950"/>
                        <a:ext cx="1293812" cy="10477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对象 6147"/>
          <p:cNvGraphicFramePr>
            <a:graphicFrameLocks noChangeAspect="1"/>
          </p:cNvGraphicFramePr>
          <p:nvPr/>
        </p:nvGraphicFramePr>
        <p:xfrm>
          <a:off x="322263" y="3627438"/>
          <a:ext cx="2401887" cy="384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6" name="" r:id="rId5" imgW="2692400" imgH="431800" progId="Equation.3">
                  <p:embed/>
                </p:oleObj>
              </mc:Choice>
              <mc:Fallback>
                <p:oleObj name="" r:id="rId5" imgW="2692400" imgH="431800" progId="Equation.3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22263" y="3627438"/>
                        <a:ext cx="2401887" cy="3841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对象 6148"/>
          <p:cNvGraphicFramePr>
            <a:graphicFrameLocks noChangeAspect="1"/>
          </p:cNvGraphicFramePr>
          <p:nvPr/>
        </p:nvGraphicFramePr>
        <p:xfrm>
          <a:off x="3184525" y="3330575"/>
          <a:ext cx="1993900" cy="846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3" name="" r:id="rId7" imgW="1016635" imgH="431800" progId="Equation.DSMT4">
                  <p:embed/>
                </p:oleObj>
              </mc:Choice>
              <mc:Fallback>
                <p:oleObj name="" r:id="rId7" imgW="1016635" imgH="4318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184525" y="3330575"/>
                        <a:ext cx="1993900" cy="846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对象 6149"/>
          <p:cNvGraphicFramePr>
            <a:graphicFrameLocks noChangeAspect="1"/>
          </p:cNvGraphicFramePr>
          <p:nvPr/>
        </p:nvGraphicFramePr>
        <p:xfrm>
          <a:off x="533400" y="4303713"/>
          <a:ext cx="2819400" cy="790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" r:id="rId9" imgW="1498600" imgH="419100" progId="Equation.DSMT4">
                  <p:embed/>
                </p:oleObj>
              </mc:Choice>
              <mc:Fallback>
                <p:oleObj name="" r:id="rId9" imgW="1498600" imgH="4191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33400" y="4303713"/>
                        <a:ext cx="2819400" cy="7905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1" name="对象 6150"/>
          <p:cNvGraphicFramePr>
            <a:graphicFrameLocks noChangeAspect="1"/>
          </p:cNvGraphicFramePr>
          <p:nvPr/>
        </p:nvGraphicFramePr>
        <p:xfrm>
          <a:off x="685800" y="2112963"/>
          <a:ext cx="1100138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4" name="" r:id="rId11" imgW="596900" imgH="482600" progId="Equation.DSMT4">
                  <p:embed/>
                </p:oleObj>
              </mc:Choice>
              <mc:Fallback>
                <p:oleObj name="" r:id="rId11" imgW="596900" imgH="482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2112963"/>
                        <a:ext cx="1100138" cy="908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2" name="对象 6151"/>
          <p:cNvGraphicFramePr>
            <a:graphicFrameLocks noChangeAspect="1"/>
          </p:cNvGraphicFramePr>
          <p:nvPr/>
        </p:nvGraphicFramePr>
        <p:xfrm>
          <a:off x="4848225" y="2024063"/>
          <a:ext cx="1323975" cy="1016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8" name="" r:id="rId13" imgW="647700" imgH="482600" progId="Equation.DSMT4">
                  <p:embed/>
                </p:oleObj>
              </mc:Choice>
              <mc:Fallback>
                <p:oleObj name="" r:id="rId13" imgW="647700" imgH="4826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848225" y="2024063"/>
                        <a:ext cx="1323975" cy="1016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3" name="对象 6152"/>
          <p:cNvGraphicFramePr>
            <a:graphicFrameLocks noChangeAspect="1"/>
          </p:cNvGraphicFramePr>
          <p:nvPr/>
        </p:nvGraphicFramePr>
        <p:xfrm>
          <a:off x="685800" y="725488"/>
          <a:ext cx="334010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5" name="" r:id="rId15" imgW="4445000" imgH="444500" progId="Equation.3">
                  <p:embed/>
                </p:oleObj>
              </mc:Choice>
              <mc:Fallback>
                <p:oleObj name="" r:id="rId15" imgW="4445000" imgH="444500" progId="Equation.3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16">
                        <a:clrChange>
                          <a:clrFrom>
                            <a:srgbClr val="FFFFFF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685800" y="725488"/>
                        <a:ext cx="3340100" cy="387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4" name="对象 6153"/>
          <p:cNvGraphicFramePr>
            <a:graphicFrameLocks noChangeAspect="1"/>
          </p:cNvGraphicFramePr>
          <p:nvPr/>
        </p:nvGraphicFramePr>
        <p:xfrm>
          <a:off x="533400" y="1447800"/>
          <a:ext cx="51054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" r:id="rId17" imgW="5105400" imgH="431800" progId="Equation.3">
                  <p:embed/>
                </p:oleObj>
              </mc:Choice>
              <mc:Fallback>
                <p:oleObj name="" r:id="rId17" imgW="5105400" imgH="431800" progId="Equation.3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533400" y="1447800"/>
                        <a:ext cx="51054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5" name="对象 6154"/>
          <p:cNvGraphicFramePr>
            <a:graphicFrameLocks noChangeAspect="1"/>
          </p:cNvGraphicFramePr>
          <p:nvPr/>
        </p:nvGraphicFramePr>
        <p:xfrm>
          <a:off x="3352800" y="4503738"/>
          <a:ext cx="673100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" r:id="rId19" imgW="673100" imgH="368300" progId="Equation.3">
                  <p:embed/>
                </p:oleObj>
              </mc:Choice>
              <mc:Fallback>
                <p:oleObj name="" r:id="rId19" imgW="673100" imgH="3683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3352800" y="4503738"/>
                        <a:ext cx="673100" cy="368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6" name="对象 6155"/>
          <p:cNvGraphicFramePr>
            <a:graphicFrameLocks noChangeAspect="1"/>
          </p:cNvGraphicFramePr>
          <p:nvPr/>
        </p:nvGraphicFramePr>
        <p:xfrm>
          <a:off x="4419600" y="4283075"/>
          <a:ext cx="3505200" cy="877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" r:id="rId21" imgW="1676400" imgH="419100" progId="Equation.DSMT4">
                  <p:embed/>
                </p:oleObj>
              </mc:Choice>
              <mc:Fallback>
                <p:oleObj name="" r:id="rId21" imgW="1676400" imgH="419100" progId="Equation.DSMT4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419600" y="4283075"/>
                        <a:ext cx="3505200" cy="8778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7" name="Line 22"/>
          <p:cNvSpPr/>
          <p:nvPr/>
        </p:nvSpPr>
        <p:spPr>
          <a:xfrm>
            <a:off x="1785938" y="5148263"/>
            <a:ext cx="1371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158" name="Line 23"/>
          <p:cNvSpPr/>
          <p:nvPr/>
        </p:nvSpPr>
        <p:spPr>
          <a:xfrm>
            <a:off x="3352800" y="4999038"/>
            <a:ext cx="609600" cy="0"/>
          </a:xfrm>
          <a:prstGeom prst="line">
            <a:avLst/>
          </a:prstGeom>
          <a:ln w="28575" cap="flat" cmpd="sng">
            <a:solidFill>
              <a:schemeClr val="accent2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0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6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7170" name="Text Box 2"/>
          <p:cNvSpPr txBox="1"/>
          <p:nvPr/>
        </p:nvSpPr>
        <p:spPr>
          <a:xfrm>
            <a:off x="762000" y="1219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2</a:t>
            </a:r>
            <a:endParaRPr lang="en-US" altLang="zh-CN" sz="2800" b="1" dirty="0"/>
          </a:p>
        </p:txBody>
      </p:sp>
      <p:sp>
        <p:nvSpPr>
          <p:cNvPr id="7171" name="Text Box 3"/>
          <p:cNvSpPr txBox="1"/>
          <p:nvPr/>
        </p:nvSpPr>
        <p:spPr>
          <a:xfrm>
            <a:off x="762000" y="2362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7172" name="对象 7171"/>
          <p:cNvGraphicFramePr>
            <a:graphicFrameLocks noChangeAspect="1"/>
          </p:cNvGraphicFramePr>
          <p:nvPr/>
        </p:nvGraphicFramePr>
        <p:xfrm>
          <a:off x="1752600" y="1066800"/>
          <a:ext cx="1879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1" name="" r:id="rId1" imgW="1879600" imgH="838200" progId="Equation.3">
                  <p:embed/>
                </p:oleObj>
              </mc:Choice>
              <mc:Fallback>
                <p:oleObj name="" r:id="rId1" imgW="1879600" imgH="838200" progId="Equation.3">
                  <p:embed/>
                  <p:pic>
                    <p:nvPicPr>
                      <p:cNvPr id="0" name="图片 313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2600" y="1066800"/>
                        <a:ext cx="1879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3" name="对象 7172"/>
          <p:cNvGraphicFramePr>
            <a:graphicFrameLocks noChangeAspect="1"/>
          </p:cNvGraphicFramePr>
          <p:nvPr/>
        </p:nvGraphicFramePr>
        <p:xfrm>
          <a:off x="5181600" y="2133600"/>
          <a:ext cx="1739900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2" name="" r:id="rId3" imgW="1739900" imgH="876300" progId="Equation.3">
                  <p:embed/>
                </p:oleObj>
              </mc:Choice>
              <mc:Fallback>
                <p:oleObj name="" r:id="rId3" imgW="1739900" imgH="876300" progId="Equation.3">
                  <p:embed/>
                  <p:pic>
                    <p:nvPicPr>
                      <p:cNvPr id="0" name="图片 313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81600" y="2133600"/>
                        <a:ext cx="1739900" cy="876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4" name="对象 7173"/>
          <p:cNvGraphicFramePr>
            <a:graphicFrameLocks noChangeAspect="1"/>
          </p:cNvGraphicFramePr>
          <p:nvPr/>
        </p:nvGraphicFramePr>
        <p:xfrm>
          <a:off x="6934200" y="2438400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3" name="" r:id="rId5" imgW="571500" imgH="317500" progId="Equation.3">
                  <p:embed/>
                </p:oleObj>
              </mc:Choice>
              <mc:Fallback>
                <p:oleObj name="" r:id="rId5" imgW="571500" imgH="317500" progId="Equation.3">
                  <p:embed/>
                  <p:pic>
                    <p:nvPicPr>
                      <p:cNvPr id="0" name="图片 313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34200" y="2438400"/>
                        <a:ext cx="5715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5" name="对象 7174"/>
          <p:cNvGraphicFramePr>
            <a:graphicFrameLocks noChangeAspect="1"/>
          </p:cNvGraphicFramePr>
          <p:nvPr/>
        </p:nvGraphicFramePr>
        <p:xfrm>
          <a:off x="3048000" y="19812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4" name="" r:id="rId7" imgW="368300" imgH="1028700" progId="Equation.3">
                  <p:embed/>
                </p:oleObj>
              </mc:Choice>
              <mc:Fallback>
                <p:oleObj name="" r:id="rId7" imgW="368300" imgH="1028700" progId="Equation.3">
                  <p:embed/>
                  <p:pic>
                    <p:nvPicPr>
                      <p:cNvPr id="0" name="图片 3133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048000" y="19812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8"/>
          <p:cNvSpPr txBox="1"/>
          <p:nvPr/>
        </p:nvSpPr>
        <p:spPr>
          <a:xfrm>
            <a:off x="914400" y="3733800"/>
            <a:ext cx="15240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3</a:t>
            </a:r>
            <a:endParaRPr lang="en-US" altLang="zh-CN" sz="2800" b="1" dirty="0">
              <a:latin typeface="黑体" panose="02010609060101010101" pitchFamily="1" charset="-122"/>
              <a:ea typeface="黑体" panose="02010609060101010101" pitchFamily="1" charset="-122"/>
            </a:endParaRPr>
          </a:p>
        </p:txBody>
      </p:sp>
      <p:graphicFrame>
        <p:nvGraphicFramePr>
          <p:cNvPr id="7177" name="对象 7176"/>
          <p:cNvGraphicFramePr>
            <a:graphicFrameLocks noChangeAspect="1"/>
          </p:cNvGraphicFramePr>
          <p:nvPr/>
        </p:nvGraphicFramePr>
        <p:xfrm>
          <a:off x="1981200" y="4737100"/>
          <a:ext cx="1562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9" name="" r:id="rId9" imgW="1562100" imgH="901700" progId="Equation.3">
                  <p:embed/>
                </p:oleObj>
              </mc:Choice>
              <mc:Fallback>
                <p:oleObj name="" r:id="rId9" imgW="1562100" imgH="901700" progId="Equation.3">
                  <p:embed/>
                  <p:pic>
                    <p:nvPicPr>
                      <p:cNvPr id="0" name="图片 31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81200" y="4737100"/>
                        <a:ext cx="15621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8" name="对象 7177"/>
          <p:cNvGraphicFramePr>
            <a:graphicFrameLocks noChangeAspect="1"/>
          </p:cNvGraphicFramePr>
          <p:nvPr/>
        </p:nvGraphicFramePr>
        <p:xfrm>
          <a:off x="1981200" y="3517900"/>
          <a:ext cx="20828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3" name="" r:id="rId11" imgW="2082800" imgH="901700" progId="Equation.3">
                  <p:embed/>
                </p:oleObj>
              </mc:Choice>
              <mc:Fallback>
                <p:oleObj name="" r:id="rId11" imgW="2082800" imgH="901700" progId="Equation.3">
                  <p:embed/>
                  <p:pic>
                    <p:nvPicPr>
                      <p:cNvPr id="0" name="图片 3142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981200" y="3517900"/>
                        <a:ext cx="2082800" cy="901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9" name="Text Box 11"/>
          <p:cNvSpPr txBox="1"/>
          <p:nvPr/>
        </p:nvSpPr>
        <p:spPr>
          <a:xfrm>
            <a:off x="914400" y="49530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7180" name="对象 7179"/>
          <p:cNvGraphicFramePr>
            <a:graphicFrameLocks noChangeAspect="1"/>
          </p:cNvGraphicFramePr>
          <p:nvPr/>
        </p:nvGraphicFramePr>
        <p:xfrm>
          <a:off x="3505200" y="45720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5" name="" r:id="rId13" imgW="368300" imgH="1028700" progId="Equation.3">
                  <p:embed/>
                </p:oleObj>
              </mc:Choice>
              <mc:Fallback>
                <p:oleObj name="" r:id="rId13" imgW="368300" imgH="1028700" progId="Equation.3">
                  <p:embed/>
                  <p:pic>
                    <p:nvPicPr>
                      <p:cNvPr id="0" name="图片 3134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505200" y="45720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81" name="Freeform 13"/>
          <p:cNvSpPr/>
          <p:nvPr/>
        </p:nvSpPr>
        <p:spPr>
          <a:xfrm>
            <a:off x="4419600" y="5181600"/>
            <a:ext cx="1778000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1120" h="1">
                <a:moveTo>
                  <a:pt x="0" y="0"/>
                </a:moveTo>
                <a:lnTo>
                  <a:pt x="1120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7182" name="对象 7181"/>
          <p:cNvGraphicFramePr>
            <a:graphicFrameLocks noChangeAspect="1"/>
          </p:cNvGraphicFramePr>
          <p:nvPr/>
        </p:nvGraphicFramePr>
        <p:xfrm>
          <a:off x="5029200" y="4724400"/>
          <a:ext cx="1041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8" name="" r:id="rId15" imgW="1041400" imgH="393700" progId="Equation.3">
                  <p:embed/>
                </p:oleObj>
              </mc:Choice>
              <mc:Fallback>
                <p:oleObj name="" r:id="rId15" imgW="1041400" imgH="393700" progId="Equation.3">
                  <p:embed/>
                  <p:pic>
                    <p:nvPicPr>
                      <p:cNvPr id="0" name="图片 3147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029200" y="4724400"/>
                        <a:ext cx="1041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3" name="对象 7182"/>
          <p:cNvGraphicFramePr>
            <a:graphicFrameLocks noChangeAspect="1"/>
          </p:cNvGraphicFramePr>
          <p:nvPr/>
        </p:nvGraphicFramePr>
        <p:xfrm>
          <a:off x="4572000" y="4800600"/>
          <a:ext cx="444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6" name="" r:id="rId17" imgW="444500" imgH="317500" progId="Equation.3">
                  <p:embed/>
                </p:oleObj>
              </mc:Choice>
              <mc:Fallback>
                <p:oleObj name="" r:id="rId17" imgW="444500" imgH="317500" progId="Equation.3">
                  <p:embed/>
                  <p:pic>
                    <p:nvPicPr>
                      <p:cNvPr id="0" name="图片 3135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572000" y="4800600"/>
                        <a:ext cx="444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4" name="对象 7183"/>
          <p:cNvGraphicFramePr>
            <a:graphicFrameLocks noChangeAspect="1"/>
          </p:cNvGraphicFramePr>
          <p:nvPr/>
        </p:nvGraphicFramePr>
        <p:xfrm>
          <a:off x="5105400" y="5181600"/>
          <a:ext cx="4826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7" name="" r:id="rId19" imgW="482600" imgH="393700" progId="Equation.3">
                  <p:embed/>
                </p:oleObj>
              </mc:Choice>
              <mc:Fallback>
                <p:oleObj name="" r:id="rId19" imgW="482600" imgH="393700" progId="Equation.3">
                  <p:embed/>
                  <p:pic>
                    <p:nvPicPr>
                      <p:cNvPr id="0" name="图片 314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105400" y="5181600"/>
                        <a:ext cx="4826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5" name="对象 7184"/>
          <p:cNvGraphicFramePr>
            <a:graphicFrameLocks noChangeAspect="1"/>
          </p:cNvGraphicFramePr>
          <p:nvPr/>
        </p:nvGraphicFramePr>
        <p:xfrm>
          <a:off x="4876800" y="52578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8" name="" r:id="rId21" imgW="215900" imgH="317500" progId="Equation.3">
                  <p:embed/>
                </p:oleObj>
              </mc:Choice>
              <mc:Fallback>
                <p:oleObj name="" r:id="rId21" imgW="215900" imgH="317500" progId="Equation.3">
                  <p:embed/>
                  <p:pic>
                    <p:nvPicPr>
                      <p:cNvPr id="0" name="图片 3137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876800" y="52578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6" name="对象 7185"/>
          <p:cNvGraphicFramePr>
            <a:graphicFrameLocks noChangeAspect="1"/>
          </p:cNvGraphicFramePr>
          <p:nvPr/>
        </p:nvGraphicFramePr>
        <p:xfrm>
          <a:off x="6248400" y="5029200"/>
          <a:ext cx="5715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4" name="" r:id="rId23" imgW="571500" imgH="317500" progId="Equation.3">
                  <p:embed/>
                </p:oleObj>
              </mc:Choice>
              <mc:Fallback>
                <p:oleObj name="" r:id="rId23" imgW="571500" imgH="317500" progId="Equation.3">
                  <p:embed/>
                  <p:pic>
                    <p:nvPicPr>
                      <p:cNvPr id="0" name="图片 3143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6248400" y="5029200"/>
                        <a:ext cx="5715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7" name="对象 7186"/>
          <p:cNvGraphicFramePr>
            <a:graphicFrameLocks noChangeAspect="1"/>
          </p:cNvGraphicFramePr>
          <p:nvPr/>
        </p:nvGraphicFramePr>
        <p:xfrm>
          <a:off x="1600200" y="2209800"/>
          <a:ext cx="1346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5" name="" r:id="rId25" imgW="1346835" imgH="838835" progId="Equation.3">
                  <p:embed/>
                </p:oleObj>
              </mc:Choice>
              <mc:Fallback>
                <p:oleObj name="" r:id="rId25" imgW="1346835" imgH="838835" progId="Equation.3">
                  <p:embed/>
                  <p:pic>
                    <p:nvPicPr>
                      <p:cNvPr id="0" name="图片 3144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00200" y="2209800"/>
                        <a:ext cx="1346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8" name="对象 7187"/>
          <p:cNvGraphicFramePr>
            <a:graphicFrameLocks noChangeAspect="1"/>
          </p:cNvGraphicFramePr>
          <p:nvPr/>
        </p:nvGraphicFramePr>
        <p:xfrm>
          <a:off x="3429000" y="2209800"/>
          <a:ext cx="16637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1" name="" r:id="rId27" imgW="1663700" imgH="914400" progId="Equation.3">
                  <p:embed/>
                </p:oleObj>
              </mc:Choice>
              <mc:Fallback>
                <p:oleObj name="" r:id="rId27" imgW="1663700" imgH="914400" progId="Equation.3">
                  <p:embed/>
                  <p:pic>
                    <p:nvPicPr>
                      <p:cNvPr id="0" name="图片 3150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3429000" y="2209800"/>
                        <a:ext cx="16637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89" name="对象 7188"/>
          <p:cNvGraphicFramePr>
            <a:graphicFrameLocks noChangeAspect="1"/>
          </p:cNvGraphicFramePr>
          <p:nvPr/>
        </p:nvGraphicFramePr>
        <p:xfrm>
          <a:off x="3886200" y="4953000"/>
          <a:ext cx="533400" cy="55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0" name="" r:id="rId29" imgW="533400" imgH="558800" progId="Equation.3">
                  <p:embed/>
                </p:oleObj>
              </mc:Choice>
              <mc:Fallback>
                <p:oleObj name="" r:id="rId29" imgW="533400" imgH="558800" progId="Equation.3">
                  <p:embed/>
                  <p:pic>
                    <p:nvPicPr>
                      <p:cNvPr id="0" name="图片 3149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86200" y="4953000"/>
                        <a:ext cx="533400" cy="55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7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7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7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7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7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7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7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  <p:bldP spid="7176" grpId="0"/>
      <p:bldP spid="717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8194" name="Text Box 2"/>
          <p:cNvSpPr txBox="1"/>
          <p:nvPr/>
        </p:nvSpPr>
        <p:spPr>
          <a:xfrm>
            <a:off x="914400" y="8382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4</a:t>
            </a:r>
            <a:endParaRPr lang="en-US" altLang="zh-CN" sz="2800" b="1" dirty="0"/>
          </a:p>
        </p:txBody>
      </p:sp>
      <p:sp>
        <p:nvSpPr>
          <p:cNvPr id="8195" name="Text Box 3"/>
          <p:cNvSpPr txBox="1"/>
          <p:nvPr/>
        </p:nvSpPr>
        <p:spPr>
          <a:xfrm>
            <a:off x="876300" y="2624138"/>
            <a:ext cx="9144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8196" name="对象 8195"/>
          <p:cNvGraphicFramePr>
            <a:graphicFrameLocks noChangeAspect="1"/>
          </p:cNvGraphicFramePr>
          <p:nvPr/>
        </p:nvGraphicFramePr>
        <p:xfrm>
          <a:off x="1670050" y="304800"/>
          <a:ext cx="31115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7" name="" r:id="rId1" imgW="3111500" imgH="1676400" progId="Equation.3">
                  <p:embed/>
                </p:oleObj>
              </mc:Choice>
              <mc:Fallback>
                <p:oleObj name="" r:id="rId1" imgW="3111500" imgH="1676400" progId="Equation.3">
                  <p:embed/>
                  <p:pic>
                    <p:nvPicPr>
                      <p:cNvPr id="0" name="图片 313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670050" y="304800"/>
                        <a:ext cx="31115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对象 8196"/>
          <p:cNvGraphicFramePr>
            <a:graphicFrameLocks noChangeAspect="1"/>
          </p:cNvGraphicFramePr>
          <p:nvPr/>
        </p:nvGraphicFramePr>
        <p:xfrm>
          <a:off x="5105400" y="2120900"/>
          <a:ext cx="1905000" cy="168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6" name="" r:id="rId3" imgW="1905000" imgH="1689100" progId="Equation.3">
                  <p:embed/>
                </p:oleObj>
              </mc:Choice>
              <mc:Fallback>
                <p:oleObj name="" r:id="rId3" imgW="1905000" imgH="1689100" progId="Equation.3">
                  <p:embed/>
                  <p:pic>
                    <p:nvPicPr>
                      <p:cNvPr id="0" name="图片 314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105400" y="2120900"/>
                        <a:ext cx="1905000" cy="1689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对象 8197"/>
          <p:cNvGraphicFramePr>
            <a:graphicFrameLocks noChangeAspect="1"/>
          </p:cNvGraphicFramePr>
          <p:nvPr/>
        </p:nvGraphicFramePr>
        <p:xfrm>
          <a:off x="1905000" y="4343400"/>
          <a:ext cx="1879600" cy="889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9" name="" r:id="rId5" imgW="1879600" imgH="889000" progId="Equation.3">
                  <p:embed/>
                </p:oleObj>
              </mc:Choice>
              <mc:Fallback>
                <p:oleObj name="" r:id="rId5" imgW="1879600" imgH="889000" progId="Equation.3">
                  <p:embed/>
                  <p:pic>
                    <p:nvPicPr>
                      <p:cNvPr id="0" name="图片 313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905000" y="4343400"/>
                        <a:ext cx="1879600" cy="8890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9" name="对象 8198"/>
          <p:cNvGraphicFramePr>
            <a:graphicFrameLocks noChangeAspect="1"/>
          </p:cNvGraphicFramePr>
          <p:nvPr/>
        </p:nvGraphicFramePr>
        <p:xfrm>
          <a:off x="3886200" y="4648200"/>
          <a:ext cx="5969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0" name="" r:id="rId7" imgW="596900" imgH="317500" progId="Equation.3">
                  <p:embed/>
                </p:oleObj>
              </mc:Choice>
              <mc:Fallback>
                <p:oleObj name="" r:id="rId7" imgW="596900" imgH="317500" progId="Equation.3">
                  <p:embed/>
                  <p:pic>
                    <p:nvPicPr>
                      <p:cNvPr id="0" name="图片 313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886200" y="4648200"/>
                        <a:ext cx="5969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0" name="对象 8199"/>
          <p:cNvGraphicFramePr>
            <a:graphicFrameLocks noChangeAspect="1"/>
          </p:cNvGraphicFramePr>
          <p:nvPr/>
        </p:nvGraphicFramePr>
        <p:xfrm>
          <a:off x="2095500" y="2133600"/>
          <a:ext cx="2578100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1" name="" r:id="rId9" imgW="2578100" imgH="1676400" progId="Equation.3">
                  <p:embed/>
                </p:oleObj>
              </mc:Choice>
              <mc:Fallback>
                <p:oleObj name="" r:id="rId9" imgW="2578100" imgH="1676400" progId="Equation.3">
                  <p:embed/>
                  <p:pic>
                    <p:nvPicPr>
                      <p:cNvPr id="0" name="图片 314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095500" y="2133600"/>
                        <a:ext cx="2578100" cy="1676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01" name="对象 8200"/>
          <p:cNvGraphicFramePr>
            <a:graphicFrameLocks noChangeAspect="1"/>
          </p:cNvGraphicFramePr>
          <p:nvPr/>
        </p:nvGraphicFramePr>
        <p:xfrm>
          <a:off x="4724400" y="22860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42" name="" r:id="rId11" imgW="368300" imgH="1028700" progId="Equation.3">
                  <p:embed/>
                </p:oleObj>
              </mc:Choice>
              <mc:Fallback>
                <p:oleObj name="" r:id="rId11" imgW="368300" imgH="1028700" progId="Equation.3">
                  <p:embed/>
                  <p:pic>
                    <p:nvPicPr>
                      <p:cNvPr id="0" name="图片 3141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724400" y="22860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9218" name="Text Box 2"/>
          <p:cNvSpPr txBox="1"/>
          <p:nvPr/>
        </p:nvSpPr>
        <p:spPr>
          <a:xfrm>
            <a:off x="914400" y="877888"/>
            <a:ext cx="106680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5</a:t>
            </a:r>
            <a:endParaRPr lang="en-US" altLang="zh-CN" sz="2800" b="1" dirty="0"/>
          </a:p>
        </p:txBody>
      </p:sp>
      <p:sp>
        <p:nvSpPr>
          <p:cNvPr id="9219" name="Text Box 3"/>
          <p:cNvSpPr txBox="1"/>
          <p:nvPr/>
        </p:nvSpPr>
        <p:spPr>
          <a:xfrm>
            <a:off x="914400" y="2133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9220" name="对象 9219"/>
          <p:cNvGraphicFramePr>
            <a:graphicFrameLocks noChangeAspect="1"/>
          </p:cNvGraphicFramePr>
          <p:nvPr/>
        </p:nvGraphicFramePr>
        <p:xfrm>
          <a:off x="1866900" y="685800"/>
          <a:ext cx="3429000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name="" r:id="rId1" imgW="3302000" imgH="901700" progId="Equation.3">
                  <p:embed/>
                </p:oleObj>
              </mc:Choice>
              <mc:Fallback>
                <p:oleObj name="" r:id="rId1" imgW="3302000" imgH="901700" progId="Equation.3">
                  <p:embed/>
                  <p:pic>
                    <p:nvPicPr>
                      <p:cNvPr id="0" name="图片 315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66900" y="685800"/>
                        <a:ext cx="3429000" cy="9366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1" name="对象 9220"/>
          <p:cNvGraphicFramePr>
            <a:graphicFrameLocks noChangeAspect="1"/>
          </p:cNvGraphicFramePr>
          <p:nvPr/>
        </p:nvGraphicFramePr>
        <p:xfrm>
          <a:off x="2209800" y="3352800"/>
          <a:ext cx="8493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" r:id="rId3" imgW="826135" imgH="558800" progId="Equation.3">
                  <p:embed/>
                </p:oleObj>
              </mc:Choice>
              <mc:Fallback>
                <p:oleObj name="" r:id="rId3" imgW="826135" imgH="558800" progId="Equation.3">
                  <p:embed/>
                  <p:pic>
                    <p:nvPicPr>
                      <p:cNvPr id="0" name="图片 315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3352800"/>
                        <a:ext cx="8493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2" name="对象 9221"/>
          <p:cNvGraphicFramePr>
            <a:graphicFrameLocks noChangeAspect="1"/>
          </p:cNvGraphicFramePr>
          <p:nvPr/>
        </p:nvGraphicFramePr>
        <p:xfrm>
          <a:off x="2260600" y="5492750"/>
          <a:ext cx="647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name="" r:id="rId5" imgW="647700" imgH="826135" progId="Equation.3">
                  <p:embed/>
                </p:oleObj>
              </mc:Choice>
              <mc:Fallback>
                <p:oleObj name="" r:id="rId5" imgW="647700" imgH="826135" progId="Equation.3">
                  <p:embed/>
                  <p:pic>
                    <p:nvPicPr>
                      <p:cNvPr id="0" name="图片 315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60600" y="5492750"/>
                        <a:ext cx="647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对象 9222"/>
          <p:cNvGraphicFramePr>
            <a:graphicFrameLocks noChangeAspect="1"/>
          </p:cNvGraphicFramePr>
          <p:nvPr/>
        </p:nvGraphicFramePr>
        <p:xfrm>
          <a:off x="2209800" y="5486400"/>
          <a:ext cx="16637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name="" r:id="rId7" imgW="1663700" imgH="838200" progId="Equation.3">
                  <p:embed/>
                </p:oleObj>
              </mc:Choice>
              <mc:Fallback>
                <p:oleObj name="" r:id="rId7" imgW="1663700" imgH="838200" progId="Equation.3">
                  <p:embed/>
                  <p:pic>
                    <p:nvPicPr>
                      <p:cNvPr id="0" name="图片 315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09800" y="5486400"/>
                        <a:ext cx="16637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对象 9223"/>
          <p:cNvGraphicFramePr>
            <a:graphicFrameLocks noChangeAspect="1"/>
          </p:cNvGraphicFramePr>
          <p:nvPr/>
        </p:nvGraphicFramePr>
        <p:xfrm>
          <a:off x="2133600" y="2971800"/>
          <a:ext cx="33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name="" r:id="rId9" imgW="368300" imgH="1143000" progId="Equation.3">
                  <p:embed/>
                </p:oleObj>
              </mc:Choice>
              <mc:Fallback>
                <p:oleObj name="" r:id="rId9" imgW="368300" imgH="1143000" progId="Equation.3">
                  <p:embed/>
                  <p:pic>
                    <p:nvPicPr>
                      <p:cNvPr id="0" name="图片 3153"/>
                      <p:cNvPicPr/>
                      <p:nvPr/>
                    </p:nvPicPr>
                    <p:blipFill>
                      <a:blip r:embed="rId10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2971800"/>
                        <a:ext cx="33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对象 9224"/>
          <p:cNvGraphicFramePr>
            <a:graphicFrameLocks noChangeAspect="1"/>
          </p:cNvGraphicFramePr>
          <p:nvPr/>
        </p:nvGraphicFramePr>
        <p:xfrm>
          <a:off x="2362200" y="1905000"/>
          <a:ext cx="2941638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9" name="" r:id="rId11" imgW="2832100" imgH="889000" progId="Equation.3">
                  <p:embed/>
                </p:oleObj>
              </mc:Choice>
              <mc:Fallback>
                <p:oleObj name="" r:id="rId11" imgW="2832100" imgH="889000" progId="Equation.3">
                  <p:embed/>
                  <p:pic>
                    <p:nvPicPr>
                      <p:cNvPr id="0" name="图片 316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2362200" y="1905000"/>
                        <a:ext cx="2941638" cy="9239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6" name="对象 9225"/>
          <p:cNvGraphicFramePr>
            <a:graphicFrameLocks noChangeAspect="1"/>
          </p:cNvGraphicFramePr>
          <p:nvPr/>
        </p:nvGraphicFramePr>
        <p:xfrm>
          <a:off x="2133600" y="4114800"/>
          <a:ext cx="3302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9" name="" r:id="rId13" imgW="368300" imgH="1143000" progId="Equation.3">
                  <p:embed/>
                </p:oleObj>
              </mc:Choice>
              <mc:Fallback>
                <p:oleObj name="" r:id="rId13" imgW="368300" imgH="1143000" progId="Equation.3">
                  <p:embed/>
                  <p:pic>
                    <p:nvPicPr>
                      <p:cNvPr id="0" name="图片 3158"/>
                      <p:cNvPicPr/>
                      <p:nvPr/>
                    </p:nvPicPr>
                    <p:blipFill>
                      <a:blip r:embed="rId1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133600" y="4114800"/>
                        <a:ext cx="330200" cy="9144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7" name="Line 11"/>
          <p:cNvSpPr/>
          <p:nvPr/>
        </p:nvSpPr>
        <p:spPr>
          <a:xfrm>
            <a:off x="3048000" y="3657600"/>
            <a:ext cx="2057400" cy="0"/>
          </a:xfrm>
          <a:prstGeom prst="line">
            <a:avLst/>
          </a:prstGeom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graphicFrame>
        <p:nvGraphicFramePr>
          <p:cNvPr id="9228" name="对象 9227"/>
          <p:cNvGraphicFramePr>
            <a:graphicFrameLocks noChangeAspect="1"/>
          </p:cNvGraphicFramePr>
          <p:nvPr/>
        </p:nvGraphicFramePr>
        <p:xfrm>
          <a:off x="3505200" y="3200400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7" name="" r:id="rId15" imgW="558800" imgH="393700" progId="Equation.3">
                  <p:embed/>
                </p:oleObj>
              </mc:Choice>
              <mc:Fallback>
                <p:oleObj name="" r:id="rId15" imgW="558800" imgH="393700" progId="Equation.3">
                  <p:embed/>
                  <p:pic>
                    <p:nvPicPr>
                      <p:cNvPr id="0" name="图片 315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505200" y="3200400"/>
                        <a:ext cx="558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9" name="对象 9228"/>
          <p:cNvGraphicFramePr>
            <a:graphicFrameLocks noChangeAspect="1"/>
          </p:cNvGraphicFramePr>
          <p:nvPr/>
        </p:nvGraphicFramePr>
        <p:xfrm>
          <a:off x="4114800" y="3276600"/>
          <a:ext cx="482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0" name="" r:id="rId17" imgW="482600" imgH="317500" progId="Equation.3">
                  <p:embed/>
                </p:oleObj>
              </mc:Choice>
              <mc:Fallback>
                <p:oleObj name="" r:id="rId17" imgW="482600" imgH="317500" progId="Equation.3">
                  <p:embed/>
                  <p:pic>
                    <p:nvPicPr>
                      <p:cNvPr id="0" name="图片 316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114800" y="3276600"/>
                        <a:ext cx="482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0" name="对象 9229"/>
          <p:cNvGraphicFramePr>
            <a:graphicFrameLocks noChangeAspect="1"/>
          </p:cNvGraphicFramePr>
          <p:nvPr/>
        </p:nvGraphicFramePr>
        <p:xfrm>
          <a:off x="3124200" y="3657600"/>
          <a:ext cx="5588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5" name="" r:id="rId19" imgW="558800" imgH="393700" progId="Equation.3">
                  <p:embed/>
                </p:oleObj>
              </mc:Choice>
              <mc:Fallback>
                <p:oleObj name="" r:id="rId19" imgW="558800" imgH="393700" progId="Equation.3">
                  <p:embed/>
                  <p:pic>
                    <p:nvPicPr>
                      <p:cNvPr id="0" name="图片 3164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3124200" y="3657600"/>
                        <a:ext cx="5588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1" name="对象 9230"/>
          <p:cNvGraphicFramePr>
            <a:graphicFrameLocks noChangeAspect="1"/>
          </p:cNvGraphicFramePr>
          <p:nvPr/>
        </p:nvGraphicFramePr>
        <p:xfrm>
          <a:off x="3657600" y="3733800"/>
          <a:ext cx="7112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8" name="" r:id="rId20" imgW="711200" imgH="317500" progId="Equation.3">
                  <p:embed/>
                </p:oleObj>
              </mc:Choice>
              <mc:Fallback>
                <p:oleObj name="" r:id="rId20" imgW="711200" imgH="317500" progId="Equation.3">
                  <p:embed/>
                  <p:pic>
                    <p:nvPicPr>
                      <p:cNvPr id="0" name="图片 3167"/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657600" y="3733800"/>
                        <a:ext cx="7112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2" name="对象 9231"/>
          <p:cNvGraphicFramePr>
            <a:graphicFrameLocks noChangeAspect="1"/>
          </p:cNvGraphicFramePr>
          <p:nvPr/>
        </p:nvGraphicFramePr>
        <p:xfrm>
          <a:off x="4419600" y="3733800"/>
          <a:ext cx="4572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1" name="" r:id="rId22" imgW="457200" imgH="304800" progId="Equation.3">
                  <p:embed/>
                </p:oleObj>
              </mc:Choice>
              <mc:Fallback>
                <p:oleObj name="" r:id="rId22" imgW="457200" imgH="304800" progId="Equation.3">
                  <p:embed/>
                  <p:pic>
                    <p:nvPicPr>
                      <p:cNvPr id="0" name="图片 3170"/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419600" y="3733800"/>
                        <a:ext cx="4572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3" name="对象 9232"/>
          <p:cNvGraphicFramePr>
            <a:graphicFrameLocks noChangeAspect="1"/>
          </p:cNvGraphicFramePr>
          <p:nvPr/>
        </p:nvGraphicFramePr>
        <p:xfrm>
          <a:off x="2209800" y="4495800"/>
          <a:ext cx="8493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0" name="" r:id="rId24" imgW="826135" imgH="558800" progId="Equation.3">
                  <p:embed/>
                </p:oleObj>
              </mc:Choice>
              <mc:Fallback>
                <p:oleObj name="" r:id="rId24" imgW="826135" imgH="558800" progId="Equation.3">
                  <p:embed/>
                  <p:pic>
                    <p:nvPicPr>
                      <p:cNvPr id="0" name="图片 315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09800" y="4495800"/>
                        <a:ext cx="8493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34" name="Freeform 18"/>
          <p:cNvSpPr/>
          <p:nvPr/>
        </p:nvSpPr>
        <p:spPr>
          <a:xfrm>
            <a:off x="3048000" y="4800600"/>
            <a:ext cx="1625600" cy="3175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2147483647"/>
              </a:cxn>
            </a:cxnLst>
            <a:pathLst>
              <a:path w="1024" h="2">
                <a:moveTo>
                  <a:pt x="0" y="0"/>
                </a:moveTo>
                <a:lnTo>
                  <a:pt x="1024" y="2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9235" name="对象 9234"/>
          <p:cNvGraphicFramePr>
            <a:graphicFrameLocks noChangeAspect="1"/>
          </p:cNvGraphicFramePr>
          <p:nvPr/>
        </p:nvGraphicFramePr>
        <p:xfrm>
          <a:off x="3657600" y="441960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6" name="" r:id="rId25" imgW="431800" imgH="317500" progId="Equation.3">
                  <p:embed/>
                </p:oleObj>
              </mc:Choice>
              <mc:Fallback>
                <p:oleObj name="" r:id="rId25" imgW="431800" imgH="317500" progId="Equation.3">
                  <p:embed/>
                  <p:pic>
                    <p:nvPicPr>
                      <p:cNvPr id="0" name="图片 3165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657600" y="4419600"/>
                        <a:ext cx="431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6" name="对象 9235"/>
          <p:cNvGraphicFramePr>
            <a:graphicFrameLocks noChangeAspect="1"/>
          </p:cNvGraphicFramePr>
          <p:nvPr/>
        </p:nvGraphicFramePr>
        <p:xfrm>
          <a:off x="3352800" y="4876800"/>
          <a:ext cx="4318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7" name="" r:id="rId27" imgW="431800" imgH="317500" progId="Equation.3">
                  <p:embed/>
                </p:oleObj>
              </mc:Choice>
              <mc:Fallback>
                <p:oleObj name="" r:id="rId27" imgW="431800" imgH="317500" progId="Equation.3">
                  <p:embed/>
                  <p:pic>
                    <p:nvPicPr>
                      <p:cNvPr id="0" name="图片 3166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3352800" y="4876800"/>
                        <a:ext cx="4318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37" name="对象 9236"/>
          <p:cNvGraphicFramePr>
            <a:graphicFrameLocks noChangeAspect="1"/>
          </p:cNvGraphicFramePr>
          <p:nvPr/>
        </p:nvGraphicFramePr>
        <p:xfrm>
          <a:off x="3886200" y="4876800"/>
          <a:ext cx="4826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8" name="" r:id="rId28" imgW="482600" imgH="304800" progId="Equation.3">
                  <p:embed/>
                </p:oleObj>
              </mc:Choice>
              <mc:Fallback>
                <p:oleObj name="" r:id="rId28" imgW="482600" imgH="304800" progId="Equation.3">
                  <p:embed/>
                  <p:pic>
                    <p:nvPicPr>
                      <p:cNvPr id="0" name="图片 3157"/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3886200" y="4876800"/>
                        <a:ext cx="482600" cy="304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9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9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9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9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9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9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9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92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9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9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92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9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92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500"/>
                                        <p:tgtEl>
                                          <p:spTgt spid="9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0242" name="Text Box 2"/>
          <p:cNvSpPr txBox="1"/>
          <p:nvPr/>
        </p:nvSpPr>
        <p:spPr>
          <a:xfrm>
            <a:off x="1295400" y="10668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6</a:t>
            </a:r>
            <a:endParaRPr lang="en-US" altLang="zh-CN" sz="2800" b="1" dirty="0"/>
          </a:p>
        </p:txBody>
      </p:sp>
      <p:sp>
        <p:nvSpPr>
          <p:cNvPr id="10243" name="Text Box 3"/>
          <p:cNvSpPr txBox="1"/>
          <p:nvPr/>
        </p:nvSpPr>
        <p:spPr>
          <a:xfrm>
            <a:off x="1371600" y="23622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0244" name="对象 10243"/>
          <p:cNvGraphicFramePr>
            <a:graphicFrameLocks noChangeAspect="1"/>
          </p:cNvGraphicFramePr>
          <p:nvPr/>
        </p:nvGraphicFramePr>
        <p:xfrm>
          <a:off x="2317750" y="914400"/>
          <a:ext cx="2387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1" name="" r:id="rId1" imgW="2387600" imgH="838200" progId="Equation.3">
                  <p:embed/>
                </p:oleObj>
              </mc:Choice>
              <mc:Fallback>
                <p:oleObj name="" r:id="rId1" imgW="2387600" imgH="838200" progId="Equation.3">
                  <p:embed/>
                  <p:pic>
                    <p:nvPicPr>
                      <p:cNvPr id="0" name="图片 316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317750" y="914400"/>
                        <a:ext cx="2387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5" name="对象 10244"/>
          <p:cNvGraphicFramePr>
            <a:graphicFrameLocks noChangeAspect="1"/>
          </p:cNvGraphicFramePr>
          <p:nvPr/>
        </p:nvGraphicFramePr>
        <p:xfrm>
          <a:off x="4495800" y="5562600"/>
          <a:ext cx="571500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2" name="" r:id="rId3" imgW="571500" imgH="317500" progId="Equation.3">
                  <p:embed/>
                </p:oleObj>
              </mc:Choice>
              <mc:Fallback>
                <p:oleObj name="" r:id="rId3" imgW="571500" imgH="317500" progId="Equation.3">
                  <p:embed/>
                  <p:pic>
                    <p:nvPicPr>
                      <p:cNvPr id="0" name="图片 316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5800" y="5562600"/>
                        <a:ext cx="571500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6" name="对象 10245"/>
          <p:cNvGraphicFramePr>
            <a:graphicFrameLocks noChangeAspect="1"/>
          </p:cNvGraphicFramePr>
          <p:nvPr/>
        </p:nvGraphicFramePr>
        <p:xfrm>
          <a:off x="2514600" y="5276850"/>
          <a:ext cx="18542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3" name="" r:id="rId5" imgW="1854200" imgH="838200" progId="Equation.3">
                  <p:embed/>
                </p:oleObj>
              </mc:Choice>
              <mc:Fallback>
                <p:oleObj name="" r:id="rId5" imgW="1854200" imgH="838200" progId="Equation.3">
                  <p:embed/>
                  <p:pic>
                    <p:nvPicPr>
                      <p:cNvPr id="0" name="图片 316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14600" y="5276850"/>
                        <a:ext cx="18542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47" name="对象 10246"/>
          <p:cNvGraphicFramePr>
            <a:graphicFrameLocks noChangeAspect="1"/>
          </p:cNvGraphicFramePr>
          <p:nvPr/>
        </p:nvGraphicFramePr>
        <p:xfrm>
          <a:off x="2768600" y="3321050"/>
          <a:ext cx="635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64" name="" r:id="rId7" imgW="635000" imgH="571500" progId="Equation.3">
                  <p:embed/>
                </p:oleObj>
              </mc:Choice>
              <mc:Fallback>
                <p:oleObj name="" r:id="rId7" imgW="635000" imgH="571500" progId="Equation.3">
                  <p:embed/>
                  <p:pic>
                    <p:nvPicPr>
                      <p:cNvPr id="0" name="图片 316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68600" y="3321050"/>
                        <a:ext cx="635000" cy="571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Freeform 8"/>
          <p:cNvSpPr/>
          <p:nvPr/>
        </p:nvSpPr>
        <p:spPr>
          <a:xfrm>
            <a:off x="3352800" y="3578225"/>
            <a:ext cx="2303463" cy="3175"/>
          </a:xfrm>
          <a:custGeom>
            <a:avLst/>
            <a:gdLst/>
            <a:ahLst/>
            <a:cxnLst>
              <a:cxn ang="0">
                <a:pos x="0" y="2147483647"/>
              </a:cxn>
              <a:cxn ang="0">
                <a:pos x="2147483647" y="0"/>
              </a:cxn>
            </a:cxnLst>
            <a:pathLst>
              <a:path w="1451" h="2">
                <a:moveTo>
                  <a:pt x="0" y="2"/>
                </a:moveTo>
                <a:lnTo>
                  <a:pt x="1451" y="0"/>
                </a:ln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0249" name="对象 10248"/>
          <p:cNvGraphicFramePr>
            <a:graphicFrameLocks noChangeAspect="1"/>
          </p:cNvGraphicFramePr>
          <p:nvPr/>
        </p:nvGraphicFramePr>
        <p:xfrm>
          <a:off x="3435350" y="3581400"/>
          <a:ext cx="8636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" name="" r:id="rId9" imgW="863600" imgH="317500" progId="Equation.3">
                  <p:embed/>
                </p:oleObj>
              </mc:Choice>
              <mc:Fallback>
                <p:oleObj name="" r:id="rId9" imgW="863600" imgH="317500" progId="Equation.3">
                  <p:embed/>
                  <p:pic>
                    <p:nvPicPr>
                      <p:cNvPr id="0" name="图片 317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35350" y="3581400"/>
                        <a:ext cx="8636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0" name="对象 10249"/>
          <p:cNvGraphicFramePr>
            <a:graphicFrameLocks noChangeAspect="1"/>
          </p:cNvGraphicFramePr>
          <p:nvPr/>
        </p:nvGraphicFramePr>
        <p:xfrm>
          <a:off x="3352800" y="3276600"/>
          <a:ext cx="1130300" cy="24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9" name="" r:id="rId11" imgW="1130300" imgH="241300" progId="Equation.3">
                  <p:embed/>
                </p:oleObj>
              </mc:Choice>
              <mc:Fallback>
                <p:oleObj name="" r:id="rId11" imgW="1130300" imgH="241300" progId="Equation.3">
                  <p:embed/>
                  <p:pic>
                    <p:nvPicPr>
                      <p:cNvPr id="0" name="图片 318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352800" y="3276600"/>
                        <a:ext cx="1130300" cy="24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1" name="对象 10250"/>
          <p:cNvGraphicFramePr>
            <a:graphicFrameLocks noChangeAspect="1"/>
          </p:cNvGraphicFramePr>
          <p:nvPr/>
        </p:nvGraphicFramePr>
        <p:xfrm>
          <a:off x="4572000" y="3200400"/>
          <a:ext cx="10160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0" name="" r:id="rId13" imgW="1016000" imgH="317500" progId="Equation.3">
                  <p:embed/>
                </p:oleObj>
              </mc:Choice>
              <mc:Fallback>
                <p:oleObj name="" r:id="rId13" imgW="1016000" imgH="317500" progId="Equation.3">
                  <p:embed/>
                  <p:pic>
                    <p:nvPicPr>
                      <p:cNvPr id="0" name="图片 317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4572000" y="3200400"/>
                        <a:ext cx="10160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2" name="对象 10251"/>
          <p:cNvGraphicFramePr>
            <a:graphicFrameLocks noChangeAspect="1"/>
          </p:cNvGraphicFramePr>
          <p:nvPr/>
        </p:nvGraphicFramePr>
        <p:xfrm>
          <a:off x="4343400" y="3581400"/>
          <a:ext cx="12573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3" name="" r:id="rId15" imgW="1257300" imgH="317500" progId="Equation.3">
                  <p:embed/>
                </p:oleObj>
              </mc:Choice>
              <mc:Fallback>
                <p:oleObj name="" r:id="rId15" imgW="1257300" imgH="317500" progId="Equation.3">
                  <p:embed/>
                  <p:pic>
                    <p:nvPicPr>
                      <p:cNvPr id="0" name="图片 318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3400" y="3581400"/>
                        <a:ext cx="12573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3" name="对象 10252"/>
          <p:cNvGraphicFramePr>
            <a:graphicFrameLocks noChangeAspect="1"/>
          </p:cNvGraphicFramePr>
          <p:nvPr/>
        </p:nvGraphicFramePr>
        <p:xfrm>
          <a:off x="2470150" y="4191000"/>
          <a:ext cx="26416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0" name="" r:id="rId17" imgW="2641600" imgH="838200" progId="Equation.3">
                  <p:embed/>
                </p:oleObj>
              </mc:Choice>
              <mc:Fallback>
                <p:oleObj name="" r:id="rId17" imgW="2641600" imgH="838200" progId="Equation.3">
                  <p:embed/>
                  <p:pic>
                    <p:nvPicPr>
                      <p:cNvPr id="0" name="图片 3189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470150" y="4191000"/>
                        <a:ext cx="26416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4" name="对象 10253"/>
          <p:cNvGraphicFramePr>
            <a:graphicFrameLocks noChangeAspect="1"/>
          </p:cNvGraphicFramePr>
          <p:nvPr/>
        </p:nvGraphicFramePr>
        <p:xfrm>
          <a:off x="4902200" y="1193800"/>
          <a:ext cx="5080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" r:id="rId19" imgW="508000" imgH="431800" progId="Equation.3">
                  <p:embed/>
                </p:oleObj>
              </mc:Choice>
              <mc:Fallback>
                <p:oleObj name="" r:id="rId19" imgW="508000" imgH="431800" progId="Equation.3">
                  <p:embed/>
                  <p:pic>
                    <p:nvPicPr>
                      <p:cNvPr id="0" name="图片 3184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902200" y="1193800"/>
                        <a:ext cx="508000" cy="431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5" name="对象 10254"/>
          <p:cNvGraphicFramePr>
            <a:graphicFrameLocks noChangeAspect="1"/>
          </p:cNvGraphicFramePr>
          <p:nvPr/>
        </p:nvGraphicFramePr>
        <p:xfrm>
          <a:off x="5486400" y="1219200"/>
          <a:ext cx="1422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6" name="" r:id="rId21" imgW="1423035" imgH="393700" progId="Equation.3">
                  <p:embed/>
                </p:oleObj>
              </mc:Choice>
              <mc:Fallback>
                <p:oleObj name="" r:id="rId21" imgW="1423035" imgH="393700" progId="Equation.3">
                  <p:embed/>
                  <p:pic>
                    <p:nvPicPr>
                      <p:cNvPr id="0" name="图片 3185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5486400" y="1219200"/>
                        <a:ext cx="1422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6" name="对象 10255"/>
          <p:cNvGraphicFramePr>
            <a:graphicFrameLocks noChangeAspect="1"/>
          </p:cNvGraphicFramePr>
          <p:nvPr/>
        </p:nvGraphicFramePr>
        <p:xfrm>
          <a:off x="2692400" y="2209800"/>
          <a:ext cx="196850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7" name="" r:id="rId23" imgW="1968500" imgH="838200" progId="Equation.3">
                  <p:embed/>
                </p:oleObj>
              </mc:Choice>
              <mc:Fallback>
                <p:oleObj name="" r:id="rId23" imgW="1968500" imgH="838200" progId="Equation.3">
                  <p:embed/>
                  <p:pic>
                    <p:nvPicPr>
                      <p:cNvPr id="0" name="图片 3186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692400" y="2209800"/>
                        <a:ext cx="1968500" cy="838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57" name="对象 10256"/>
          <p:cNvGraphicFramePr>
            <a:graphicFrameLocks noChangeAspect="1"/>
          </p:cNvGraphicFramePr>
          <p:nvPr/>
        </p:nvGraphicFramePr>
        <p:xfrm>
          <a:off x="2438400" y="28956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2" name="" r:id="rId25" imgW="444500" imgH="1028700" progId="Equation.3">
                  <p:embed/>
                </p:oleObj>
              </mc:Choice>
              <mc:Fallback>
                <p:oleObj name="" r:id="rId25" imgW="444500" imgH="1028700" progId="Equation.3">
                  <p:embed/>
                  <p:pic>
                    <p:nvPicPr>
                      <p:cNvPr id="0" name="图片 3181"/>
                      <p:cNvPicPr/>
                      <p:nvPr/>
                    </p:nvPicPr>
                    <p:blipFill>
                      <a:blip r:embed="rId26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2438400" y="28956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0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0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02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11266" name="Text Box 2"/>
          <p:cNvSpPr txBox="1"/>
          <p:nvPr/>
        </p:nvSpPr>
        <p:spPr>
          <a:xfrm>
            <a:off x="838200" y="990600"/>
            <a:ext cx="10668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例</a:t>
            </a:r>
            <a:r>
              <a:rPr lang="en-US" altLang="zh-CN" sz="2800" b="1" dirty="0">
                <a:latin typeface="黑体" panose="02010609060101010101" pitchFamily="1" charset="-122"/>
                <a:ea typeface="黑体" panose="02010609060101010101" pitchFamily="1" charset="-122"/>
              </a:rPr>
              <a:t>7</a:t>
            </a:r>
            <a:endParaRPr lang="en-US" altLang="zh-CN" sz="2800" b="1" dirty="0"/>
          </a:p>
        </p:txBody>
      </p:sp>
      <p:sp>
        <p:nvSpPr>
          <p:cNvPr id="11267" name="Text Box 3"/>
          <p:cNvSpPr txBox="1"/>
          <p:nvPr/>
        </p:nvSpPr>
        <p:spPr>
          <a:xfrm>
            <a:off x="850900" y="2133600"/>
            <a:ext cx="91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lvl="0" indent="-3429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320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1pPr>
            <a:lvl2pPr marL="742950" lvl="1" indent="-28575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8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2pPr>
            <a:lvl3pPr marL="1143000" lvl="2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•"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3pPr>
            <a:lvl4pPr marL="1600200" lvl="3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–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4pPr>
            <a:lvl5pPr marL="2057400" lvl="4" indent="-228600" algn="l" defTabSz="91440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har char="»"/>
              <a:defRPr sz="2000" b="0" i="0" u="none" kern="1200" baseline="0">
                <a:solidFill>
                  <a:schemeClr val="tx1"/>
                </a:solidFill>
                <a:latin typeface="Times New Roman" panose="02020603050405020304" pitchFamily="2" charset="0"/>
                <a:ea typeface="宋体" panose="02010600030101010101" pitchFamily="2" charset="-122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>
                <a:ea typeface="黑体" panose="02010609060101010101" pitchFamily="1" charset="-122"/>
              </a:rPr>
              <a:t>解</a:t>
            </a:r>
            <a:endParaRPr lang="zh-CN" altLang="en-US" sz="2800" b="1"/>
          </a:p>
        </p:txBody>
      </p:sp>
      <p:graphicFrame>
        <p:nvGraphicFramePr>
          <p:cNvPr id="11268" name="对象 11267"/>
          <p:cNvGraphicFramePr>
            <a:graphicFrameLocks noChangeAspect="1"/>
          </p:cNvGraphicFramePr>
          <p:nvPr/>
        </p:nvGraphicFramePr>
        <p:xfrm>
          <a:off x="1758950" y="831850"/>
          <a:ext cx="207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7" name="" r:id="rId1" imgW="2070100" imgH="1054100" progId="Equation.3">
                  <p:embed/>
                </p:oleObj>
              </mc:Choice>
              <mc:Fallback>
                <p:oleObj name="" r:id="rId1" imgW="2070100" imgH="1054100" progId="Equation.3">
                  <p:embed/>
                  <p:pic>
                    <p:nvPicPr>
                      <p:cNvPr id="0" name="图片 31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58950" y="831850"/>
                        <a:ext cx="2070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69" name="对象 11268"/>
          <p:cNvGraphicFramePr>
            <a:graphicFrameLocks noChangeAspect="1"/>
          </p:cNvGraphicFramePr>
          <p:nvPr/>
        </p:nvGraphicFramePr>
        <p:xfrm>
          <a:off x="3200400" y="1828800"/>
          <a:ext cx="3937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2" name="" r:id="rId3" imgW="444500" imgH="1028700" progId="Equation.3">
                  <p:embed/>
                </p:oleObj>
              </mc:Choice>
              <mc:Fallback>
                <p:oleObj name="" r:id="rId3" imgW="444500" imgH="1028700" progId="Equation.3">
                  <p:embed/>
                  <p:pic>
                    <p:nvPicPr>
                      <p:cNvPr id="0" name="图片 3191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200400" y="1828800"/>
                        <a:ext cx="3937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0" name="对象 11269"/>
          <p:cNvGraphicFramePr>
            <a:graphicFrameLocks noChangeAspect="1"/>
          </p:cNvGraphicFramePr>
          <p:nvPr/>
        </p:nvGraphicFramePr>
        <p:xfrm>
          <a:off x="5562600" y="1981200"/>
          <a:ext cx="2197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3" name="" r:id="rId5" imgW="2197100" imgH="1104900" progId="Equation.3">
                  <p:embed/>
                </p:oleObj>
              </mc:Choice>
              <mc:Fallback>
                <p:oleObj name="" r:id="rId5" imgW="2197100" imgH="1104900" progId="Equation.3">
                  <p:embed/>
                  <p:pic>
                    <p:nvPicPr>
                      <p:cNvPr id="0" name="图片 31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62600" y="1981200"/>
                        <a:ext cx="2197100" cy="1104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1" name="对象 11270"/>
          <p:cNvGraphicFramePr>
            <a:graphicFrameLocks noChangeAspect="1"/>
          </p:cNvGraphicFramePr>
          <p:nvPr/>
        </p:nvGraphicFramePr>
        <p:xfrm>
          <a:off x="1276350" y="32004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2" name="" r:id="rId7" imgW="368300" imgH="1028700" progId="Equation.3">
                  <p:embed/>
                </p:oleObj>
              </mc:Choice>
              <mc:Fallback>
                <p:oleObj name="" r:id="rId7" imgW="368300" imgH="1028700" progId="Equation.3">
                  <p:embed/>
                  <p:pic>
                    <p:nvPicPr>
                      <p:cNvPr id="0" name="图片 3171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76350" y="32004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2" name="对象 11271"/>
          <p:cNvGraphicFramePr>
            <a:graphicFrameLocks noChangeAspect="1"/>
          </p:cNvGraphicFramePr>
          <p:nvPr/>
        </p:nvGraphicFramePr>
        <p:xfrm>
          <a:off x="5715000" y="3429000"/>
          <a:ext cx="17653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8" name="" r:id="rId9" imgW="1765300" imgH="1054100" progId="Equation.3">
                  <p:embed/>
                </p:oleObj>
              </mc:Choice>
              <mc:Fallback>
                <p:oleObj name="" r:id="rId9" imgW="1765300" imgH="1054100" progId="Equation.3">
                  <p:embed/>
                  <p:pic>
                    <p:nvPicPr>
                      <p:cNvPr id="0" name="图片 317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5715000" y="3429000"/>
                        <a:ext cx="17653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3" name="对象 11272"/>
          <p:cNvGraphicFramePr>
            <a:graphicFrameLocks noChangeAspect="1"/>
          </p:cNvGraphicFramePr>
          <p:nvPr/>
        </p:nvGraphicFramePr>
        <p:xfrm>
          <a:off x="1295400" y="4648200"/>
          <a:ext cx="3302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9" name="" r:id="rId11" imgW="368300" imgH="1028700" progId="Equation.3">
                  <p:embed/>
                </p:oleObj>
              </mc:Choice>
              <mc:Fallback>
                <p:oleObj name="" r:id="rId11" imgW="368300" imgH="1028700" progId="Equation.3">
                  <p:embed/>
                  <p:pic>
                    <p:nvPicPr>
                      <p:cNvPr id="0" name="图片 3178"/>
                      <p:cNvPicPr/>
                      <p:nvPr/>
                    </p:nvPicPr>
                    <p:blipFill>
                      <a:blip r:embed="rId12">
                        <a:clrChange>
                          <a:clrFrom>
                            <a:srgbClr val="000000"/>
                          </a:clrFrom>
                          <a:clrTo>
                            <a:srgbClr val="3333CC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1295400" y="4648200"/>
                        <a:ext cx="3302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4" name="对象 11273"/>
          <p:cNvGraphicFramePr>
            <a:graphicFrameLocks noChangeAspect="1"/>
          </p:cNvGraphicFramePr>
          <p:nvPr/>
        </p:nvGraphicFramePr>
        <p:xfrm>
          <a:off x="3505200" y="5105400"/>
          <a:ext cx="582613" cy="315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3" name="" r:id="rId13" imgW="584200" imgH="317500" progId="Equation.3">
                  <p:embed/>
                </p:oleObj>
              </mc:Choice>
              <mc:Fallback>
                <p:oleObj name="" r:id="rId13" imgW="584200" imgH="317500" progId="Equation.3">
                  <p:embed/>
                  <p:pic>
                    <p:nvPicPr>
                      <p:cNvPr id="0" name="图片 3172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3505200" y="5105400"/>
                        <a:ext cx="582613" cy="3159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5" name="对象 11274"/>
          <p:cNvGraphicFramePr>
            <a:graphicFrameLocks noChangeAspect="1"/>
          </p:cNvGraphicFramePr>
          <p:nvPr/>
        </p:nvGraphicFramePr>
        <p:xfrm>
          <a:off x="4343400" y="2057400"/>
          <a:ext cx="914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1" name="" r:id="rId15" imgW="915035" imgH="393700" progId="Equation.3">
                  <p:embed/>
                </p:oleObj>
              </mc:Choice>
              <mc:Fallback>
                <p:oleObj name="" r:id="rId15" imgW="915035" imgH="393700" progId="Equation.3">
                  <p:embed/>
                  <p:pic>
                    <p:nvPicPr>
                      <p:cNvPr id="0" name="图片 319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4343400" y="2057400"/>
                        <a:ext cx="914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6" name="Freeform 12"/>
          <p:cNvSpPr/>
          <p:nvPr/>
        </p:nvSpPr>
        <p:spPr>
          <a:xfrm>
            <a:off x="4191000" y="2514600"/>
            <a:ext cx="1287463" cy="1588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811" h="1">
                <a:moveTo>
                  <a:pt x="0" y="0"/>
                </a:moveTo>
                <a:lnTo>
                  <a:pt x="811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1277" name="对象 11276"/>
          <p:cNvGraphicFramePr>
            <a:graphicFrameLocks noChangeAspect="1"/>
          </p:cNvGraphicFramePr>
          <p:nvPr/>
        </p:nvGraphicFramePr>
        <p:xfrm>
          <a:off x="4419600" y="2590800"/>
          <a:ext cx="10922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8" name="" r:id="rId17" imgW="1092200" imgH="393700" progId="Equation.3">
                  <p:embed/>
                </p:oleObj>
              </mc:Choice>
              <mc:Fallback>
                <p:oleObj name="" r:id="rId17" imgW="1092200" imgH="393700" progId="Equation.3">
                  <p:embed/>
                  <p:pic>
                    <p:nvPicPr>
                      <p:cNvPr id="0" name="图片 3187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4419600" y="2590800"/>
                        <a:ext cx="10922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78" name="对象 11277"/>
          <p:cNvGraphicFramePr>
            <a:graphicFrameLocks noChangeAspect="1"/>
          </p:cNvGraphicFramePr>
          <p:nvPr/>
        </p:nvGraphicFramePr>
        <p:xfrm>
          <a:off x="4191000" y="2667000"/>
          <a:ext cx="215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4" name="" r:id="rId19" imgW="215900" imgH="317500" progId="Equation.3">
                  <p:embed/>
                </p:oleObj>
              </mc:Choice>
              <mc:Fallback>
                <p:oleObj name="" r:id="rId19" imgW="215900" imgH="317500" progId="Equation.3">
                  <p:embed/>
                  <p:pic>
                    <p:nvPicPr>
                      <p:cNvPr id="0" name="图片 3173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4191000" y="2667000"/>
                        <a:ext cx="215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9" name="Freeform 15"/>
          <p:cNvSpPr/>
          <p:nvPr/>
        </p:nvSpPr>
        <p:spPr>
          <a:xfrm>
            <a:off x="2514600" y="3890963"/>
            <a:ext cx="3009900" cy="1587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2147483647" y="0"/>
              </a:cxn>
            </a:cxnLst>
            <a:pathLst>
              <a:path w="1896" h="1">
                <a:moveTo>
                  <a:pt x="0" y="0"/>
                </a:moveTo>
                <a:lnTo>
                  <a:pt x="1896" y="0"/>
                </a:lnTo>
              </a:path>
            </a:pathLst>
          </a:custGeom>
          <a:noFill/>
          <a:ln w="12700" cap="flat" cmpd="sng">
            <a:solidFill>
              <a:schemeClr val="tx1"/>
            </a:solidFill>
            <a:prstDash val="solid"/>
            <a:bevel/>
            <a:headEnd type="none" w="med" len="med"/>
            <a:tailEnd type="none" w="med" len="med"/>
          </a:ln>
        </p:spPr>
        <p:txBody>
          <a:bodyPr/>
          <a:p>
            <a:endParaRPr lang="zh-CN" altLang="en-US"/>
          </a:p>
        </p:txBody>
      </p:sp>
      <p:graphicFrame>
        <p:nvGraphicFramePr>
          <p:cNvPr id="11280" name="对象 11279"/>
          <p:cNvGraphicFramePr>
            <a:graphicFrameLocks noChangeAspect="1"/>
          </p:cNvGraphicFramePr>
          <p:nvPr/>
        </p:nvGraphicFramePr>
        <p:xfrm>
          <a:off x="2514600" y="3505200"/>
          <a:ext cx="11684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5" name="" r:id="rId21" imgW="1168400" imgH="317500" progId="Equation.3">
                  <p:embed/>
                </p:oleObj>
              </mc:Choice>
              <mc:Fallback>
                <p:oleObj name="" r:id="rId21" imgW="1168400" imgH="317500" progId="Equation.3">
                  <p:embed/>
                  <p:pic>
                    <p:nvPicPr>
                      <p:cNvPr id="0" name="图片 3174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2514600" y="3505200"/>
                        <a:ext cx="11684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1" name="对象 11280"/>
          <p:cNvGraphicFramePr>
            <a:graphicFrameLocks noChangeAspect="1"/>
          </p:cNvGraphicFramePr>
          <p:nvPr/>
        </p:nvGraphicFramePr>
        <p:xfrm>
          <a:off x="3657600" y="3505200"/>
          <a:ext cx="15494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1" name="" r:id="rId23" imgW="1548765" imgH="393700" progId="Equation.3">
                  <p:embed/>
                </p:oleObj>
              </mc:Choice>
              <mc:Fallback>
                <p:oleObj name="" r:id="rId23" imgW="1548765" imgH="393700" progId="Equation.3">
                  <p:embed/>
                  <p:pic>
                    <p:nvPicPr>
                      <p:cNvPr id="0" name="图片 3180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3657600" y="3505200"/>
                        <a:ext cx="15494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2" name="对象 11281"/>
          <p:cNvGraphicFramePr>
            <a:graphicFrameLocks noChangeAspect="1"/>
          </p:cNvGraphicFramePr>
          <p:nvPr/>
        </p:nvGraphicFramePr>
        <p:xfrm>
          <a:off x="5257800" y="3505200"/>
          <a:ext cx="342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4" name="" r:id="rId25" imgW="342900" imgH="317500" progId="Equation.3">
                  <p:embed/>
                </p:oleObj>
              </mc:Choice>
              <mc:Fallback>
                <p:oleObj name="" r:id="rId25" imgW="342900" imgH="317500" progId="Equation.3">
                  <p:embed/>
                  <p:pic>
                    <p:nvPicPr>
                      <p:cNvPr id="0" name="图片 3183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5257800" y="3505200"/>
                        <a:ext cx="342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3" name="对象 11282"/>
          <p:cNvGraphicFramePr>
            <a:graphicFrameLocks noChangeAspect="1"/>
          </p:cNvGraphicFramePr>
          <p:nvPr/>
        </p:nvGraphicFramePr>
        <p:xfrm>
          <a:off x="2819400" y="3962400"/>
          <a:ext cx="977900" cy="31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94" name="" r:id="rId27" imgW="977900" imgH="317500" progId="Equation.3">
                  <p:embed/>
                </p:oleObj>
              </mc:Choice>
              <mc:Fallback>
                <p:oleObj name="" r:id="rId27" imgW="977900" imgH="317500" progId="Equation.3">
                  <p:embed/>
                  <p:pic>
                    <p:nvPicPr>
                      <p:cNvPr id="0" name="图片 3193"/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2819400" y="3962400"/>
                        <a:ext cx="977900" cy="317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4" name="对象 11283"/>
          <p:cNvGraphicFramePr>
            <a:graphicFrameLocks noChangeAspect="1"/>
          </p:cNvGraphicFramePr>
          <p:nvPr/>
        </p:nvGraphicFramePr>
        <p:xfrm>
          <a:off x="3886200" y="3962400"/>
          <a:ext cx="13589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5" name="" r:id="rId29" imgW="1358900" imgH="393700" progId="Equation.3">
                  <p:embed/>
                </p:oleObj>
              </mc:Choice>
              <mc:Fallback>
                <p:oleObj name="" r:id="rId29" imgW="1358900" imgH="393700" progId="Equation.3">
                  <p:embed/>
                  <p:pic>
                    <p:nvPicPr>
                      <p:cNvPr id="0" name="图片 3204"/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3886200" y="3962400"/>
                        <a:ext cx="1358900" cy="3937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5" name="对象 11284"/>
          <p:cNvGraphicFramePr>
            <a:graphicFrameLocks noChangeAspect="1"/>
          </p:cNvGraphicFramePr>
          <p:nvPr/>
        </p:nvGraphicFramePr>
        <p:xfrm>
          <a:off x="3581400" y="2298700"/>
          <a:ext cx="5588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0" name="" r:id="rId31" imgW="558800" imgH="826135" progId="Equation.3">
                  <p:embed/>
                </p:oleObj>
              </mc:Choice>
              <mc:Fallback>
                <p:oleObj name="" r:id="rId31" imgW="558800" imgH="826135" progId="Equation.3">
                  <p:embed/>
                  <p:pic>
                    <p:nvPicPr>
                      <p:cNvPr id="0" name="图片 3199"/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3581400" y="2298700"/>
                        <a:ext cx="558800" cy="825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6" name="对象 11285"/>
          <p:cNvGraphicFramePr>
            <a:graphicFrameLocks noChangeAspect="1"/>
          </p:cNvGraphicFramePr>
          <p:nvPr/>
        </p:nvGraphicFramePr>
        <p:xfrm>
          <a:off x="1524000" y="2057400"/>
          <a:ext cx="16637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6" name="" r:id="rId33" imgW="1663700" imgH="1054100" progId="Equation.3">
                  <p:embed/>
                </p:oleObj>
              </mc:Choice>
              <mc:Fallback>
                <p:oleObj name="" r:id="rId33" imgW="1663700" imgH="1054100" progId="Equation.3">
                  <p:embed/>
                  <p:pic>
                    <p:nvPicPr>
                      <p:cNvPr id="0" name="图片 3205"/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1524000" y="2057400"/>
                        <a:ext cx="16637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7" name="对象 11286"/>
          <p:cNvGraphicFramePr>
            <a:graphicFrameLocks noChangeAspect="1"/>
          </p:cNvGraphicFramePr>
          <p:nvPr/>
        </p:nvGraphicFramePr>
        <p:xfrm>
          <a:off x="1600200" y="3429000"/>
          <a:ext cx="8001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01" name="" r:id="rId35" imgW="800735" imgH="1054735" progId="Equation.3">
                  <p:embed/>
                </p:oleObj>
              </mc:Choice>
              <mc:Fallback>
                <p:oleObj name="" r:id="rId35" imgW="800735" imgH="1054735" progId="Equation.3">
                  <p:embed/>
                  <p:pic>
                    <p:nvPicPr>
                      <p:cNvPr id="0" name="图片 3200"/>
                      <p:cNvPicPr/>
                      <p:nvPr/>
                    </p:nvPicPr>
                    <p:blipFill>
                      <a:blip r:embed="rId36"/>
                      <a:stretch>
                        <a:fillRect/>
                      </a:stretch>
                    </p:blipFill>
                    <p:spPr>
                      <a:xfrm>
                        <a:off x="1600200" y="3429000"/>
                        <a:ext cx="8001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288" name="对象 11287"/>
          <p:cNvGraphicFramePr>
            <a:graphicFrameLocks noChangeAspect="1"/>
          </p:cNvGraphicFramePr>
          <p:nvPr/>
        </p:nvGraphicFramePr>
        <p:xfrm>
          <a:off x="1676400" y="4876800"/>
          <a:ext cx="17399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10" name="" r:id="rId37" imgW="1739900" imgH="1054100" progId="Equation.3">
                  <p:embed/>
                </p:oleObj>
              </mc:Choice>
              <mc:Fallback>
                <p:oleObj name="" r:id="rId37" imgW="1739900" imgH="1054100" progId="Equation.3">
                  <p:embed/>
                  <p:pic>
                    <p:nvPicPr>
                      <p:cNvPr id="0" name="图片 3209"/>
                      <p:cNvPicPr/>
                      <p:nvPr/>
                    </p:nvPicPr>
                    <p:blipFill>
                      <a:blip r:embed="rId38"/>
                      <a:stretch>
                        <a:fillRect/>
                      </a:stretch>
                    </p:blipFill>
                    <p:spPr>
                      <a:xfrm>
                        <a:off x="1676400" y="4876800"/>
                        <a:ext cx="1739900" cy="1054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89" name="Line 26"/>
          <p:cNvSpPr/>
          <p:nvPr/>
        </p:nvSpPr>
        <p:spPr>
          <a:xfrm>
            <a:off x="1600200" y="3962400"/>
            <a:ext cx="228600" cy="3048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11290" name="Line 27"/>
          <p:cNvSpPr/>
          <p:nvPr/>
        </p:nvSpPr>
        <p:spPr>
          <a:xfrm>
            <a:off x="5334000" y="3429000"/>
            <a:ext cx="228600" cy="381000"/>
          </a:xfrm>
          <a:prstGeom prst="line">
            <a:avLst/>
          </a:prstGeom>
          <a:ln w="28575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  <p:transition>
    <p:wipe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1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1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1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1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1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1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1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1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11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11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11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11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1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11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1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1" fill="hold">
                            <p:stCondLst>
                              <p:cond delay="500"/>
                            </p:stCondLst>
                            <p:childTnLst>
                              <p:par>
                                <p:cTn id="9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500"/>
                                        <p:tgtEl>
                                          <p:spTgt spid="11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500"/>
                                        <p:tgtEl>
                                          <p:spTgt spid="11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500"/>
                                        <p:tgtEl>
                                          <p:spTgt spid="11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7" grpId="0"/>
    </p:bldLst>
  </p:timing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EF9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B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7"/>
    </a:accent6>
    <a:hlink>
      <a:srgbClr val="CCCC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188</Words>
  <Application>WPS 演示</Application>
  <PresentationFormat>全屏显示(4:3)</PresentationFormat>
  <Paragraphs>88</Paragraphs>
  <Slides>26</Slides>
  <Notes>26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348</vt:i4>
      </vt:variant>
      <vt:variant>
        <vt:lpstr>幻灯片标题</vt:lpstr>
      </vt:variant>
      <vt:variant>
        <vt:i4>26</vt:i4>
      </vt:variant>
    </vt:vector>
  </HeadingPairs>
  <TitlesOfParts>
    <vt:vector size="382" baseType="lpstr">
      <vt:lpstr>Arial</vt:lpstr>
      <vt:lpstr>宋体</vt:lpstr>
      <vt:lpstr>Wingdings</vt:lpstr>
      <vt:lpstr>Times New Roman</vt:lpstr>
      <vt:lpstr>黑体</vt:lpstr>
      <vt:lpstr>微软雅黑</vt:lpstr>
      <vt:lpstr>Arial Unicode MS</vt:lpstr>
      <vt:lpstr>默认设计模板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Equation.DSMT4</vt:lpstr>
      <vt:lpstr>Equation.DSMT4</vt:lpstr>
      <vt:lpstr>Equation.DSMT4</vt:lpstr>
      <vt:lpstr>Equation.DSMT4</vt:lpstr>
      <vt:lpstr>Equation.DSMT4</vt:lpstr>
      <vt:lpstr>Equation.3</vt:lpstr>
      <vt:lpstr>Equation.3</vt:lpstr>
      <vt:lpstr>Equation.3</vt:lpstr>
      <vt:lpstr>Equation.3</vt:lpstr>
      <vt:lpstr>Equation.3</vt:lpstr>
      <vt:lpstr>Equation.DSMT4</vt:lpstr>
      <vt:lpstr>Equation.DSMT4</vt:lpstr>
      <vt:lpstr>Equation.3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Equation.DSMT4</vt:lpstr>
      <vt:lpstr>Equation.DSMT4</vt:lpstr>
      <vt:lpstr>Equation.3</vt:lpstr>
      <vt:lpstr>Equation.3</vt:lpstr>
      <vt:lpstr>Equation.3</vt:lpstr>
      <vt:lpstr>Equation.DSMT4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b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lyh</dc:creator>
  <cp:lastModifiedBy>lihong</cp:lastModifiedBy>
  <cp:revision>40</cp:revision>
  <dcterms:created xsi:type="dcterms:W3CDTF">2003-12-17T14:36:17Z</dcterms:created>
  <dcterms:modified xsi:type="dcterms:W3CDTF">2021-11-27T08:11:00Z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2052-11.1.0.11115</vt:lpwstr>
  </property>
  <property fmtid="{D5CDD505-2E9C-101B-9397-08002B2CF9AE}" pid="3" name="ICV">
    <vt:lpwstr>D3696023268B46E08F7163AA1ECEBF48</vt:lpwstr>
  </property>
</Properties>
</file>