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3"/>
    <p:sldId id="259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2" r:id="rId12"/>
    <p:sldId id="273" r:id="rId13"/>
    <p:sldId id="275" r:id="rId14"/>
    <p:sldId id="276" r:id="rId15"/>
    <p:sldId id="277" r:id="rId16"/>
    <p:sldId id="279" r:id="rId17"/>
    <p:sldId id="31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39" r:id="rId42"/>
    <p:sldId id="309" r:id="rId43"/>
    <p:sldId id="303" r:id="rId44"/>
    <p:sldId id="306" r:id="rId45"/>
    <p:sldId id="305" r:id="rId46"/>
    <p:sldId id="308" r:id="rId47"/>
    <p:sldId id="341" r:id="rId48"/>
    <p:sldId id="340" r:id="rId4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224" y="78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emf"/><Relationship Id="rId11" Type="http://schemas.openxmlformats.org/officeDocument/2006/relationships/image" Target="../media/image11.wmf"/><Relationship Id="rId10" Type="http://schemas.openxmlformats.org/officeDocument/2006/relationships/image" Target="../media/image10.e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emf"/><Relationship Id="rId3" Type="http://schemas.openxmlformats.org/officeDocument/2006/relationships/image" Target="../media/image142.wmf"/><Relationship Id="rId27" Type="http://schemas.openxmlformats.org/officeDocument/2006/relationships/image" Target="../media/image163.wmf"/><Relationship Id="rId26" Type="http://schemas.openxmlformats.org/officeDocument/2006/relationships/image" Target="../media/image139.wmf"/><Relationship Id="rId25" Type="http://schemas.openxmlformats.org/officeDocument/2006/relationships/image" Target="../media/image137.wmf"/><Relationship Id="rId24" Type="http://schemas.openxmlformats.org/officeDocument/2006/relationships/image" Target="../media/image136.wmf"/><Relationship Id="rId23" Type="http://schemas.openxmlformats.org/officeDocument/2006/relationships/image" Target="../media/image162.wmf"/><Relationship Id="rId22" Type="http://schemas.openxmlformats.org/officeDocument/2006/relationships/image" Target="../media/image161.wmf"/><Relationship Id="rId21" Type="http://schemas.openxmlformats.org/officeDocument/2006/relationships/image" Target="../media/image160.wmf"/><Relationship Id="rId20" Type="http://schemas.openxmlformats.org/officeDocument/2006/relationships/image" Target="../media/image159.wmf"/><Relationship Id="rId2" Type="http://schemas.openxmlformats.org/officeDocument/2006/relationships/image" Target="../media/image141.wmf"/><Relationship Id="rId19" Type="http://schemas.openxmlformats.org/officeDocument/2006/relationships/image" Target="../media/image158.wmf"/><Relationship Id="rId18" Type="http://schemas.openxmlformats.org/officeDocument/2006/relationships/image" Target="../media/image157.wmf"/><Relationship Id="rId17" Type="http://schemas.openxmlformats.org/officeDocument/2006/relationships/image" Target="../media/image156.wmf"/><Relationship Id="rId16" Type="http://schemas.openxmlformats.org/officeDocument/2006/relationships/image" Target="../media/image155.wmf"/><Relationship Id="rId15" Type="http://schemas.openxmlformats.org/officeDocument/2006/relationships/image" Target="../media/image154.wmf"/><Relationship Id="rId14" Type="http://schemas.openxmlformats.org/officeDocument/2006/relationships/image" Target="../media/image153.wmf"/><Relationship Id="rId13" Type="http://schemas.openxmlformats.org/officeDocument/2006/relationships/image" Target="../media/image152.wmf"/><Relationship Id="rId12" Type="http://schemas.openxmlformats.org/officeDocument/2006/relationships/image" Target="../media/image151.wmf"/><Relationship Id="rId11" Type="http://schemas.openxmlformats.org/officeDocument/2006/relationships/image" Target="../media/image150.wmf"/><Relationship Id="rId10" Type="http://schemas.openxmlformats.org/officeDocument/2006/relationships/image" Target="../media/image149.wmf"/><Relationship Id="rId1" Type="http://schemas.openxmlformats.org/officeDocument/2006/relationships/image" Target="../media/image140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image" Target="../media/image169.wmf"/><Relationship Id="rId7" Type="http://schemas.openxmlformats.org/officeDocument/2006/relationships/image" Target="../media/image168.emf"/><Relationship Id="rId6" Type="http://schemas.openxmlformats.org/officeDocument/2006/relationships/image" Target="../media/image167.wmf"/><Relationship Id="rId5" Type="http://schemas.openxmlformats.org/officeDocument/2006/relationships/image" Target="../media/image110.wmf"/><Relationship Id="rId4" Type="http://schemas.openxmlformats.org/officeDocument/2006/relationships/image" Target="../media/image166.emf"/><Relationship Id="rId3" Type="http://schemas.openxmlformats.org/officeDocument/2006/relationships/image" Target="../media/image165.emf"/><Relationship Id="rId2" Type="http://schemas.openxmlformats.org/officeDocument/2006/relationships/image" Target="../media/image119.wmf"/><Relationship Id="rId10" Type="http://schemas.openxmlformats.org/officeDocument/2006/relationships/image" Target="../media/image171.emf"/><Relationship Id="rId1" Type="http://schemas.openxmlformats.org/officeDocument/2006/relationships/image" Target="../media/image164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75.emf"/><Relationship Id="rId3" Type="http://schemas.openxmlformats.org/officeDocument/2006/relationships/image" Target="../media/image174.emf"/><Relationship Id="rId2" Type="http://schemas.openxmlformats.org/officeDocument/2006/relationships/image" Target="../media/image173.wmf"/><Relationship Id="rId15" Type="http://schemas.openxmlformats.org/officeDocument/2006/relationships/image" Target="../media/image181.emf"/><Relationship Id="rId14" Type="http://schemas.openxmlformats.org/officeDocument/2006/relationships/image" Target="../media/image180.emf"/><Relationship Id="rId13" Type="http://schemas.openxmlformats.org/officeDocument/2006/relationships/image" Target="../media/image151.wmf"/><Relationship Id="rId12" Type="http://schemas.openxmlformats.org/officeDocument/2006/relationships/image" Target="../media/image179.wmf"/><Relationship Id="rId11" Type="http://schemas.openxmlformats.org/officeDocument/2006/relationships/image" Target="../media/image178.wmf"/><Relationship Id="rId10" Type="http://schemas.openxmlformats.org/officeDocument/2006/relationships/image" Target="../media/image177.wmf"/><Relationship Id="rId1" Type="http://schemas.openxmlformats.org/officeDocument/2006/relationships/image" Target="../media/image17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5.emf"/><Relationship Id="rId3" Type="http://schemas.openxmlformats.org/officeDocument/2006/relationships/image" Target="../media/image184.emf"/><Relationship Id="rId2" Type="http://schemas.openxmlformats.org/officeDocument/2006/relationships/image" Target="../media/image183.emf"/><Relationship Id="rId1" Type="http://schemas.openxmlformats.org/officeDocument/2006/relationships/image" Target="../media/image182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0.emf"/><Relationship Id="rId4" Type="http://schemas.openxmlformats.org/officeDocument/2006/relationships/image" Target="../media/image189.wmf"/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6.wmf"/><Relationship Id="rId5" Type="http://schemas.openxmlformats.org/officeDocument/2006/relationships/image" Target="../media/image195.emf"/><Relationship Id="rId4" Type="http://schemas.openxmlformats.org/officeDocument/2006/relationships/image" Target="../media/image194.emf"/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e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6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image" Target="../media/image209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6" Type="http://schemas.openxmlformats.org/officeDocument/2006/relationships/image" Target="../media/image217.wmf"/><Relationship Id="rId15" Type="http://schemas.openxmlformats.org/officeDocument/2006/relationships/image" Target="../media/image216.wmf"/><Relationship Id="rId14" Type="http://schemas.openxmlformats.org/officeDocument/2006/relationships/image" Target="../media/image215.wmf"/><Relationship Id="rId13" Type="http://schemas.openxmlformats.org/officeDocument/2006/relationships/image" Target="../media/image214.wmf"/><Relationship Id="rId12" Type="http://schemas.openxmlformats.org/officeDocument/2006/relationships/image" Target="../media/image213.wmf"/><Relationship Id="rId11" Type="http://schemas.openxmlformats.org/officeDocument/2006/relationships/image" Target="../media/image212.wmf"/><Relationship Id="rId10" Type="http://schemas.openxmlformats.org/officeDocument/2006/relationships/image" Target="../media/image211.wmf"/><Relationship Id="rId1" Type="http://schemas.openxmlformats.org/officeDocument/2006/relationships/image" Target="../media/image20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5.wmf"/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8" Type="http://schemas.openxmlformats.org/officeDocument/2006/relationships/image" Target="../media/image29.emf"/><Relationship Id="rId17" Type="http://schemas.openxmlformats.org/officeDocument/2006/relationships/image" Target="../media/image28.wmf"/><Relationship Id="rId16" Type="http://schemas.openxmlformats.org/officeDocument/2006/relationships/image" Target="../media/image27.wmf"/><Relationship Id="rId15" Type="http://schemas.openxmlformats.org/officeDocument/2006/relationships/image" Target="../media/image26.wmf"/><Relationship Id="rId14" Type="http://schemas.openxmlformats.org/officeDocument/2006/relationships/image" Target="../media/image25.emf"/><Relationship Id="rId13" Type="http://schemas.openxmlformats.org/officeDocument/2006/relationships/image" Target="../media/image24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0.emf"/><Relationship Id="rId4" Type="http://schemas.openxmlformats.org/officeDocument/2006/relationships/image" Target="../media/image225.wmf"/><Relationship Id="rId3" Type="http://schemas.openxmlformats.org/officeDocument/2006/relationships/image" Target="../media/image229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5.w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w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emf"/><Relationship Id="rId2" Type="http://schemas.openxmlformats.org/officeDocument/2006/relationships/image" Target="../media/image257.wmf"/><Relationship Id="rId1" Type="http://schemas.openxmlformats.org/officeDocument/2006/relationships/image" Target="../media/image256.e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6.wmf"/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7" Type="http://schemas.openxmlformats.org/officeDocument/2006/relationships/image" Target="../media/image272.wmf"/><Relationship Id="rId6" Type="http://schemas.openxmlformats.org/officeDocument/2006/relationships/image" Target="../media/image271.wmf"/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02.wmf"/><Relationship Id="rId1" Type="http://schemas.openxmlformats.org/officeDocument/2006/relationships/image" Target="../media/image267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9.emf"/><Relationship Id="rId5" Type="http://schemas.openxmlformats.org/officeDocument/2006/relationships/image" Target="../media/image278.emf"/><Relationship Id="rId4" Type="http://schemas.openxmlformats.org/officeDocument/2006/relationships/image" Target="../media/image277.emf"/><Relationship Id="rId3" Type="http://schemas.openxmlformats.org/officeDocument/2006/relationships/image" Target="../media/image276.emf"/><Relationship Id="rId2" Type="http://schemas.openxmlformats.org/officeDocument/2006/relationships/image" Target="../media/image275.emf"/><Relationship Id="rId1" Type="http://schemas.openxmlformats.org/officeDocument/2006/relationships/image" Target="../media/image274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6.wmf"/><Relationship Id="rId3" Type="http://schemas.openxmlformats.org/officeDocument/2006/relationships/image" Target="../media/image285.wmf"/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e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1" Type="http://schemas.openxmlformats.org/officeDocument/2006/relationships/image" Target="../media/image40.emf"/><Relationship Id="rId10" Type="http://schemas.openxmlformats.org/officeDocument/2006/relationships/image" Target="../media/image39.wmf"/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image" Target="../media/image294.emf"/><Relationship Id="rId7" Type="http://schemas.openxmlformats.org/officeDocument/2006/relationships/image" Target="../media/image293.emf"/><Relationship Id="rId6" Type="http://schemas.openxmlformats.org/officeDocument/2006/relationships/image" Target="../media/image292.emf"/><Relationship Id="rId5" Type="http://schemas.openxmlformats.org/officeDocument/2006/relationships/image" Target="../media/image291.emf"/><Relationship Id="rId4" Type="http://schemas.openxmlformats.org/officeDocument/2006/relationships/image" Target="../media/image290.emf"/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8" Type="http://schemas.openxmlformats.org/officeDocument/2006/relationships/image" Target="../media/image304.wmf"/><Relationship Id="rId17" Type="http://schemas.openxmlformats.org/officeDocument/2006/relationships/image" Target="../media/image303.wmf"/><Relationship Id="rId16" Type="http://schemas.openxmlformats.org/officeDocument/2006/relationships/image" Target="../media/image302.emf"/><Relationship Id="rId15" Type="http://schemas.openxmlformats.org/officeDocument/2006/relationships/image" Target="../media/image301.wmf"/><Relationship Id="rId14" Type="http://schemas.openxmlformats.org/officeDocument/2006/relationships/image" Target="../media/image300.emf"/><Relationship Id="rId13" Type="http://schemas.openxmlformats.org/officeDocument/2006/relationships/image" Target="../media/image299.emf"/><Relationship Id="rId12" Type="http://schemas.openxmlformats.org/officeDocument/2006/relationships/image" Target="../media/image298.emf"/><Relationship Id="rId11" Type="http://schemas.openxmlformats.org/officeDocument/2006/relationships/image" Target="../media/image297.emf"/><Relationship Id="rId10" Type="http://schemas.openxmlformats.org/officeDocument/2006/relationships/image" Target="../media/image296.emf"/><Relationship Id="rId1" Type="http://schemas.openxmlformats.org/officeDocument/2006/relationships/image" Target="../media/image287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9.emf"/><Relationship Id="rId8" Type="http://schemas.openxmlformats.org/officeDocument/2006/relationships/image" Target="../media/image48.emf"/><Relationship Id="rId7" Type="http://schemas.openxmlformats.org/officeDocument/2006/relationships/image" Target="../media/image47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4" Type="http://schemas.openxmlformats.org/officeDocument/2006/relationships/image" Target="../media/image54.wmf"/><Relationship Id="rId13" Type="http://schemas.openxmlformats.org/officeDocument/2006/relationships/image" Target="../media/image53.wmf"/><Relationship Id="rId12" Type="http://schemas.openxmlformats.org/officeDocument/2006/relationships/image" Target="../media/image52.emf"/><Relationship Id="rId11" Type="http://schemas.openxmlformats.org/officeDocument/2006/relationships/image" Target="../media/image51.wmf"/><Relationship Id="rId10" Type="http://schemas.openxmlformats.org/officeDocument/2006/relationships/image" Target="../media/image50.emf"/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4" Type="http://schemas.openxmlformats.org/officeDocument/2006/relationships/image" Target="../media/image78.wmf"/><Relationship Id="rId23" Type="http://schemas.openxmlformats.org/officeDocument/2006/relationships/image" Target="../media/image77.emf"/><Relationship Id="rId22" Type="http://schemas.openxmlformats.org/officeDocument/2006/relationships/image" Target="../media/image76.wmf"/><Relationship Id="rId21" Type="http://schemas.openxmlformats.org/officeDocument/2006/relationships/image" Target="../media/image75.wmf"/><Relationship Id="rId20" Type="http://schemas.openxmlformats.org/officeDocument/2006/relationships/image" Target="../media/image74.wmf"/><Relationship Id="rId2" Type="http://schemas.openxmlformats.org/officeDocument/2006/relationships/image" Target="../media/image56.wmf"/><Relationship Id="rId19" Type="http://schemas.openxmlformats.org/officeDocument/2006/relationships/image" Target="../media/image73.wmf"/><Relationship Id="rId18" Type="http://schemas.openxmlformats.org/officeDocument/2006/relationships/image" Target="../media/image72.wmf"/><Relationship Id="rId17" Type="http://schemas.openxmlformats.org/officeDocument/2006/relationships/image" Target="../media/image71.wmf"/><Relationship Id="rId16" Type="http://schemas.openxmlformats.org/officeDocument/2006/relationships/image" Target="../media/image70.wmf"/><Relationship Id="rId15" Type="http://schemas.openxmlformats.org/officeDocument/2006/relationships/image" Target="../media/image69.wmf"/><Relationship Id="rId14" Type="http://schemas.openxmlformats.org/officeDocument/2006/relationships/image" Target="../media/image68.wmf"/><Relationship Id="rId13" Type="http://schemas.openxmlformats.org/officeDocument/2006/relationships/image" Target="../media/image67.wmf"/><Relationship Id="rId12" Type="http://schemas.openxmlformats.org/officeDocument/2006/relationships/image" Target="../media/image6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7" Type="http://schemas.openxmlformats.org/officeDocument/2006/relationships/image" Target="../media/image85.emf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e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3" Type="http://schemas.openxmlformats.org/officeDocument/2006/relationships/image" Target="../media/image99.emf"/><Relationship Id="rId12" Type="http://schemas.openxmlformats.org/officeDocument/2006/relationships/image" Target="../media/image98.emf"/><Relationship Id="rId11" Type="http://schemas.openxmlformats.org/officeDocument/2006/relationships/image" Target="../media/image97.wmf"/><Relationship Id="rId10" Type="http://schemas.openxmlformats.org/officeDocument/2006/relationships/image" Target="../media/image96.emf"/><Relationship Id="rId1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emf"/><Relationship Id="rId6" Type="http://schemas.openxmlformats.org/officeDocument/2006/relationships/image" Target="../media/image103.emf"/><Relationship Id="rId5" Type="http://schemas.openxmlformats.org/officeDocument/2006/relationships/image" Target="../media/image93.wmf"/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1" Type="http://schemas.openxmlformats.org/officeDocument/2006/relationships/image" Target="../media/image118.wmf"/><Relationship Id="rId20" Type="http://schemas.openxmlformats.org/officeDocument/2006/relationships/image" Target="../media/image117.wmf"/><Relationship Id="rId2" Type="http://schemas.openxmlformats.org/officeDocument/2006/relationships/image" Target="../media/image90.wmf"/><Relationship Id="rId19" Type="http://schemas.openxmlformats.org/officeDocument/2006/relationships/image" Target="../media/image116.wmf"/><Relationship Id="rId18" Type="http://schemas.openxmlformats.org/officeDocument/2006/relationships/image" Target="../media/image115.wmf"/><Relationship Id="rId17" Type="http://schemas.openxmlformats.org/officeDocument/2006/relationships/image" Target="../media/image114.wmf"/><Relationship Id="rId16" Type="http://schemas.openxmlformats.org/officeDocument/2006/relationships/image" Target="../media/image113.wmf"/><Relationship Id="rId15" Type="http://schemas.openxmlformats.org/officeDocument/2006/relationships/image" Target="../media/image112.emf"/><Relationship Id="rId14" Type="http://schemas.openxmlformats.org/officeDocument/2006/relationships/image" Target="../media/image111.emf"/><Relationship Id="rId13" Type="http://schemas.openxmlformats.org/officeDocument/2006/relationships/image" Target="../media/image110.wmf"/><Relationship Id="rId12" Type="http://schemas.openxmlformats.org/officeDocument/2006/relationships/image" Target="../media/image109.wmf"/><Relationship Id="rId11" Type="http://schemas.openxmlformats.org/officeDocument/2006/relationships/image" Target="../media/image108.emf"/><Relationship Id="rId10" Type="http://schemas.openxmlformats.org/officeDocument/2006/relationships/image" Target="../media/image107.wmf"/><Relationship Id="rId1" Type="http://schemas.openxmlformats.org/officeDocument/2006/relationships/image" Target="../media/image10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e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emf"/><Relationship Id="rId23" Type="http://schemas.openxmlformats.org/officeDocument/2006/relationships/image" Target="../media/image139.wmf"/><Relationship Id="rId22" Type="http://schemas.openxmlformats.org/officeDocument/2006/relationships/image" Target="../media/image138.wmf"/><Relationship Id="rId21" Type="http://schemas.openxmlformats.org/officeDocument/2006/relationships/image" Target="../media/image137.wmf"/><Relationship Id="rId20" Type="http://schemas.openxmlformats.org/officeDocument/2006/relationships/image" Target="../media/image136.wmf"/><Relationship Id="rId2" Type="http://schemas.openxmlformats.org/officeDocument/2006/relationships/image" Target="../media/image120.emf"/><Relationship Id="rId19" Type="http://schemas.openxmlformats.org/officeDocument/2006/relationships/image" Target="../media/image135.wmf"/><Relationship Id="rId18" Type="http://schemas.openxmlformats.org/officeDocument/2006/relationships/image" Target="../media/image66.wmf"/><Relationship Id="rId17" Type="http://schemas.openxmlformats.org/officeDocument/2006/relationships/image" Target="../media/image134.wmf"/><Relationship Id="rId16" Type="http://schemas.openxmlformats.org/officeDocument/2006/relationships/image" Target="../media/image133.wmf"/><Relationship Id="rId15" Type="http://schemas.openxmlformats.org/officeDocument/2006/relationships/image" Target="../media/image132.wmf"/><Relationship Id="rId14" Type="http://schemas.openxmlformats.org/officeDocument/2006/relationships/image" Target="../media/image131.wmf"/><Relationship Id="rId13" Type="http://schemas.openxmlformats.org/officeDocument/2006/relationships/image" Target="../media/image130.wmf"/><Relationship Id="rId12" Type="http://schemas.openxmlformats.org/officeDocument/2006/relationships/image" Target="../media/image129.wmf"/><Relationship Id="rId11" Type="http://schemas.openxmlformats.org/officeDocument/2006/relationships/image" Target="../media/image128.wmf"/><Relationship Id="rId10" Type="http://schemas.openxmlformats.org/officeDocument/2006/relationships/image" Target="../media/image110.wmf"/><Relationship Id="rId1" Type="http://schemas.openxmlformats.org/officeDocument/2006/relationships/image" Target="../media/image1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FC3537-2D30-46B9-99E4-BDF8863D600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  <a:p>
            <a:pPr lvl="2"/>
            <a:r>
              <a:rPr lang="zh-CN" altLang="zh-CN" dirty="0"/>
              <a:t>第三级</a:t>
            </a:r>
            <a:endParaRPr lang="zh-CN" altLang="zh-CN" dirty="0"/>
          </a:p>
          <a:p>
            <a:pPr lvl="3"/>
            <a:r>
              <a:rPr lang="zh-CN" altLang="zh-CN" dirty="0"/>
              <a:t>第四级</a:t>
            </a:r>
            <a:endParaRPr lang="zh-CN" altLang="zh-CN" dirty="0"/>
          </a:p>
          <a:p>
            <a:pPr lvl="4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15F2356-068F-446A-99AD-57584762C13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e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image" Target="../media/image143.e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2.wmf"/><Relationship Id="rId56" Type="http://schemas.openxmlformats.org/officeDocument/2006/relationships/vmlDrawing" Target="../drawings/vmlDrawing10.vml"/><Relationship Id="rId55" Type="http://schemas.openxmlformats.org/officeDocument/2006/relationships/slideLayout" Target="../slideLayouts/slideLayout7.xml"/><Relationship Id="rId54" Type="http://schemas.openxmlformats.org/officeDocument/2006/relationships/image" Target="../media/image163.wmf"/><Relationship Id="rId53" Type="http://schemas.openxmlformats.org/officeDocument/2006/relationships/oleObject" Target="../embeddings/oleObject173.bin"/><Relationship Id="rId52" Type="http://schemas.openxmlformats.org/officeDocument/2006/relationships/image" Target="../media/image139.wmf"/><Relationship Id="rId51" Type="http://schemas.openxmlformats.org/officeDocument/2006/relationships/oleObject" Target="../embeddings/oleObject172.bin"/><Relationship Id="rId50" Type="http://schemas.openxmlformats.org/officeDocument/2006/relationships/image" Target="../media/image137.wmf"/><Relationship Id="rId5" Type="http://schemas.openxmlformats.org/officeDocument/2006/relationships/oleObject" Target="../embeddings/oleObject149.bin"/><Relationship Id="rId49" Type="http://schemas.openxmlformats.org/officeDocument/2006/relationships/oleObject" Target="../embeddings/oleObject171.bin"/><Relationship Id="rId48" Type="http://schemas.openxmlformats.org/officeDocument/2006/relationships/image" Target="../media/image136.wmf"/><Relationship Id="rId47" Type="http://schemas.openxmlformats.org/officeDocument/2006/relationships/oleObject" Target="../embeddings/oleObject170.bin"/><Relationship Id="rId46" Type="http://schemas.openxmlformats.org/officeDocument/2006/relationships/image" Target="../media/image162.wmf"/><Relationship Id="rId45" Type="http://schemas.openxmlformats.org/officeDocument/2006/relationships/oleObject" Target="../embeddings/oleObject169.bin"/><Relationship Id="rId44" Type="http://schemas.openxmlformats.org/officeDocument/2006/relationships/image" Target="../media/image161.wmf"/><Relationship Id="rId43" Type="http://schemas.openxmlformats.org/officeDocument/2006/relationships/oleObject" Target="../embeddings/oleObject168.bin"/><Relationship Id="rId42" Type="http://schemas.openxmlformats.org/officeDocument/2006/relationships/image" Target="../media/image160.wmf"/><Relationship Id="rId41" Type="http://schemas.openxmlformats.org/officeDocument/2006/relationships/oleObject" Target="../embeddings/oleObject167.bin"/><Relationship Id="rId40" Type="http://schemas.openxmlformats.org/officeDocument/2006/relationships/image" Target="../media/image159.wmf"/><Relationship Id="rId4" Type="http://schemas.openxmlformats.org/officeDocument/2006/relationships/image" Target="../media/image141.wmf"/><Relationship Id="rId39" Type="http://schemas.openxmlformats.org/officeDocument/2006/relationships/oleObject" Target="../embeddings/oleObject166.bin"/><Relationship Id="rId38" Type="http://schemas.openxmlformats.org/officeDocument/2006/relationships/image" Target="../media/image158.wmf"/><Relationship Id="rId37" Type="http://schemas.openxmlformats.org/officeDocument/2006/relationships/oleObject" Target="../embeddings/oleObject165.bin"/><Relationship Id="rId36" Type="http://schemas.openxmlformats.org/officeDocument/2006/relationships/image" Target="../media/image157.wmf"/><Relationship Id="rId35" Type="http://schemas.openxmlformats.org/officeDocument/2006/relationships/oleObject" Target="../embeddings/oleObject164.bin"/><Relationship Id="rId34" Type="http://schemas.openxmlformats.org/officeDocument/2006/relationships/image" Target="../media/image156.wmf"/><Relationship Id="rId33" Type="http://schemas.openxmlformats.org/officeDocument/2006/relationships/oleObject" Target="../embeddings/oleObject163.bin"/><Relationship Id="rId32" Type="http://schemas.openxmlformats.org/officeDocument/2006/relationships/image" Target="../media/image155.wmf"/><Relationship Id="rId31" Type="http://schemas.openxmlformats.org/officeDocument/2006/relationships/oleObject" Target="../embeddings/oleObject162.bin"/><Relationship Id="rId30" Type="http://schemas.openxmlformats.org/officeDocument/2006/relationships/image" Target="../media/image154.wmf"/><Relationship Id="rId3" Type="http://schemas.openxmlformats.org/officeDocument/2006/relationships/oleObject" Target="../embeddings/oleObject148.bin"/><Relationship Id="rId29" Type="http://schemas.openxmlformats.org/officeDocument/2006/relationships/oleObject" Target="../embeddings/oleObject161.bin"/><Relationship Id="rId28" Type="http://schemas.openxmlformats.org/officeDocument/2006/relationships/image" Target="../media/image153.wmf"/><Relationship Id="rId27" Type="http://schemas.openxmlformats.org/officeDocument/2006/relationships/oleObject" Target="../embeddings/oleObject160.bin"/><Relationship Id="rId26" Type="http://schemas.openxmlformats.org/officeDocument/2006/relationships/image" Target="../media/image152.wmf"/><Relationship Id="rId25" Type="http://schemas.openxmlformats.org/officeDocument/2006/relationships/oleObject" Target="../embeddings/oleObject159.bin"/><Relationship Id="rId24" Type="http://schemas.openxmlformats.org/officeDocument/2006/relationships/image" Target="../media/image151.wmf"/><Relationship Id="rId23" Type="http://schemas.openxmlformats.org/officeDocument/2006/relationships/oleObject" Target="../embeddings/oleObject158.bin"/><Relationship Id="rId22" Type="http://schemas.openxmlformats.org/officeDocument/2006/relationships/image" Target="../media/image150.wmf"/><Relationship Id="rId21" Type="http://schemas.openxmlformats.org/officeDocument/2006/relationships/oleObject" Target="../embeddings/oleObject157.bin"/><Relationship Id="rId20" Type="http://schemas.openxmlformats.org/officeDocument/2006/relationships/image" Target="../media/image149.wmf"/><Relationship Id="rId2" Type="http://schemas.openxmlformats.org/officeDocument/2006/relationships/image" Target="../media/image140.wmf"/><Relationship Id="rId19" Type="http://schemas.openxmlformats.org/officeDocument/2006/relationships/oleObject" Target="../embeddings/oleObject156.bin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55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54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53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52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4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66.e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75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1.emf"/><Relationship Id="rId2" Type="http://schemas.openxmlformats.org/officeDocument/2006/relationships/image" Target="../media/image164.w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170.w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168.e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167.w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7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73.wmf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81.emf"/><Relationship Id="rId3" Type="http://schemas.openxmlformats.org/officeDocument/2006/relationships/oleObject" Target="../embeddings/oleObject185.bin"/><Relationship Id="rId29" Type="http://schemas.openxmlformats.org/officeDocument/2006/relationships/oleObject" Target="../embeddings/oleObject198.bin"/><Relationship Id="rId28" Type="http://schemas.openxmlformats.org/officeDocument/2006/relationships/image" Target="../media/image180.emf"/><Relationship Id="rId27" Type="http://schemas.openxmlformats.org/officeDocument/2006/relationships/oleObject" Target="../embeddings/oleObject197.bin"/><Relationship Id="rId26" Type="http://schemas.openxmlformats.org/officeDocument/2006/relationships/image" Target="../media/image151.wmf"/><Relationship Id="rId25" Type="http://schemas.openxmlformats.org/officeDocument/2006/relationships/oleObject" Target="../embeddings/oleObject196.bin"/><Relationship Id="rId24" Type="http://schemas.openxmlformats.org/officeDocument/2006/relationships/image" Target="../media/image179.wmf"/><Relationship Id="rId23" Type="http://schemas.openxmlformats.org/officeDocument/2006/relationships/oleObject" Target="../embeddings/oleObject195.bin"/><Relationship Id="rId22" Type="http://schemas.openxmlformats.org/officeDocument/2006/relationships/image" Target="../media/image178.wmf"/><Relationship Id="rId21" Type="http://schemas.openxmlformats.org/officeDocument/2006/relationships/oleObject" Target="../embeddings/oleObject194.bin"/><Relationship Id="rId20" Type="http://schemas.openxmlformats.org/officeDocument/2006/relationships/image" Target="../media/image177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176.w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8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5.e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84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83.e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182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19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88.e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87.e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86.emf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0.emf"/><Relationship Id="rId1" Type="http://schemas.openxmlformats.org/officeDocument/2006/relationships/oleObject" Target="../embeddings/oleObject20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194.e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193.e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192.emf"/><Relationship Id="rId3" Type="http://schemas.openxmlformats.org/officeDocument/2006/relationships/oleObject" Target="../embeddings/oleObject209.bin"/><Relationship Id="rId2" Type="http://schemas.openxmlformats.org/officeDocument/2006/relationships/image" Target="../media/image191.e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195.emf"/><Relationship Id="rId1" Type="http://schemas.openxmlformats.org/officeDocument/2006/relationships/oleObject" Target="../embeddings/oleObject20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15.bin"/><Relationship Id="rId2" Type="http://schemas.openxmlformats.org/officeDocument/2006/relationships/image" Target="../media/image197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6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1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03.wmf"/><Relationship Id="rId34" Type="http://schemas.openxmlformats.org/officeDocument/2006/relationships/vmlDrawing" Target="../drawings/vmlDrawing17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17.wmf"/><Relationship Id="rId31" Type="http://schemas.openxmlformats.org/officeDocument/2006/relationships/oleObject" Target="../embeddings/oleObject235.bin"/><Relationship Id="rId30" Type="http://schemas.openxmlformats.org/officeDocument/2006/relationships/image" Target="../media/image216.wmf"/><Relationship Id="rId3" Type="http://schemas.openxmlformats.org/officeDocument/2006/relationships/oleObject" Target="../embeddings/oleObject221.bin"/><Relationship Id="rId29" Type="http://schemas.openxmlformats.org/officeDocument/2006/relationships/oleObject" Target="../embeddings/oleObject234.bin"/><Relationship Id="rId28" Type="http://schemas.openxmlformats.org/officeDocument/2006/relationships/image" Target="../media/image215.wmf"/><Relationship Id="rId27" Type="http://schemas.openxmlformats.org/officeDocument/2006/relationships/oleObject" Target="../embeddings/oleObject233.bin"/><Relationship Id="rId26" Type="http://schemas.openxmlformats.org/officeDocument/2006/relationships/image" Target="../media/image214.wmf"/><Relationship Id="rId25" Type="http://schemas.openxmlformats.org/officeDocument/2006/relationships/oleObject" Target="../embeddings/oleObject232.bin"/><Relationship Id="rId24" Type="http://schemas.openxmlformats.org/officeDocument/2006/relationships/image" Target="../media/image213.wmf"/><Relationship Id="rId23" Type="http://schemas.openxmlformats.org/officeDocument/2006/relationships/oleObject" Target="../embeddings/oleObject231.bin"/><Relationship Id="rId22" Type="http://schemas.openxmlformats.org/officeDocument/2006/relationships/image" Target="../media/image212.wmf"/><Relationship Id="rId21" Type="http://schemas.openxmlformats.org/officeDocument/2006/relationships/oleObject" Target="../embeddings/oleObject230.bin"/><Relationship Id="rId20" Type="http://schemas.openxmlformats.org/officeDocument/2006/relationships/image" Target="../media/image211.wmf"/><Relationship Id="rId2" Type="http://schemas.openxmlformats.org/officeDocument/2006/relationships/image" Target="../media/image202.wmf"/><Relationship Id="rId19" Type="http://schemas.openxmlformats.org/officeDocument/2006/relationships/oleObject" Target="../embeddings/oleObject229.bin"/><Relationship Id="rId18" Type="http://schemas.openxmlformats.org/officeDocument/2006/relationships/image" Target="../media/image210.wmf"/><Relationship Id="rId17" Type="http://schemas.openxmlformats.org/officeDocument/2006/relationships/oleObject" Target="../embeddings/oleObject228.bin"/><Relationship Id="rId16" Type="http://schemas.openxmlformats.org/officeDocument/2006/relationships/image" Target="../media/image209.w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208.w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207.w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206.wmf"/><Relationship Id="rId1" Type="http://schemas.openxmlformats.org/officeDocument/2006/relationships/oleObject" Target="../embeddings/oleObject220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0.emf"/><Relationship Id="rId4" Type="http://schemas.openxmlformats.org/officeDocument/2006/relationships/oleObject" Target="../embeddings/oleObject237.bin"/><Relationship Id="rId3" Type="http://schemas.openxmlformats.org/officeDocument/2006/relationships/image" Target="../media/image219.emf"/><Relationship Id="rId2" Type="http://schemas.openxmlformats.org/officeDocument/2006/relationships/oleObject" Target="../embeddings/oleObject236.bin"/><Relationship Id="rId1" Type="http://schemas.openxmlformats.org/officeDocument/2006/relationships/image" Target="../media/image21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oleObject" Target="../embeddings/oleObject241.bin"/><Relationship Id="rId7" Type="http://schemas.openxmlformats.org/officeDocument/2006/relationships/image" Target="../media/image224.emf"/><Relationship Id="rId6" Type="http://schemas.openxmlformats.org/officeDocument/2006/relationships/oleObject" Target="../embeddings/oleObject240.bin"/><Relationship Id="rId5" Type="http://schemas.openxmlformats.org/officeDocument/2006/relationships/image" Target="../media/image223.emf"/><Relationship Id="rId4" Type="http://schemas.openxmlformats.org/officeDocument/2006/relationships/oleObject" Target="../embeddings/oleObject239.bin"/><Relationship Id="rId3" Type="http://schemas.openxmlformats.org/officeDocument/2006/relationships/image" Target="../media/image222.emf"/><Relationship Id="rId2" Type="http://schemas.openxmlformats.org/officeDocument/2006/relationships/oleObject" Target="../embeddings/oleObject238.bin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8" Type="http://schemas.openxmlformats.org/officeDocument/2006/relationships/vmlDrawing" Target="../drawings/vmlDrawing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9.emf"/><Relationship Id="rId35" Type="http://schemas.openxmlformats.org/officeDocument/2006/relationships/oleObject" Target="../embeddings/oleObject29.bin"/><Relationship Id="rId34" Type="http://schemas.openxmlformats.org/officeDocument/2006/relationships/image" Target="../media/image28.wmf"/><Relationship Id="rId33" Type="http://schemas.openxmlformats.org/officeDocument/2006/relationships/oleObject" Target="../embeddings/oleObject28.bin"/><Relationship Id="rId32" Type="http://schemas.openxmlformats.org/officeDocument/2006/relationships/image" Target="../media/image27.wmf"/><Relationship Id="rId31" Type="http://schemas.openxmlformats.org/officeDocument/2006/relationships/oleObject" Target="../embeddings/oleObject27.bin"/><Relationship Id="rId30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29" Type="http://schemas.openxmlformats.org/officeDocument/2006/relationships/oleObject" Target="../embeddings/oleObject26.bin"/><Relationship Id="rId28" Type="http://schemas.openxmlformats.org/officeDocument/2006/relationships/image" Target="../media/image25.emf"/><Relationship Id="rId27" Type="http://schemas.openxmlformats.org/officeDocument/2006/relationships/oleObject" Target="../embeddings/oleObject25.bin"/><Relationship Id="rId26" Type="http://schemas.openxmlformats.org/officeDocument/2006/relationships/image" Target="../media/image24.wmf"/><Relationship Id="rId25" Type="http://schemas.openxmlformats.org/officeDocument/2006/relationships/oleObject" Target="../embeddings/oleObject24.bin"/><Relationship Id="rId24" Type="http://schemas.openxmlformats.org/officeDocument/2006/relationships/image" Target="../media/image23.w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oleObject" Target="../embeddings/oleObject245.bin"/><Relationship Id="rId7" Type="http://schemas.openxmlformats.org/officeDocument/2006/relationships/image" Target="../media/image229.emf"/><Relationship Id="rId6" Type="http://schemas.openxmlformats.org/officeDocument/2006/relationships/oleObject" Target="../embeddings/oleObject244.bin"/><Relationship Id="rId5" Type="http://schemas.openxmlformats.org/officeDocument/2006/relationships/image" Target="../media/image228.emf"/><Relationship Id="rId4" Type="http://schemas.openxmlformats.org/officeDocument/2006/relationships/oleObject" Target="../embeddings/oleObject243.bin"/><Relationship Id="rId3" Type="http://schemas.openxmlformats.org/officeDocument/2006/relationships/image" Target="../media/image227.emf"/><Relationship Id="rId2" Type="http://schemas.openxmlformats.org/officeDocument/2006/relationships/oleObject" Target="../embeddings/oleObject242.bin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230.emf"/><Relationship Id="rId10" Type="http://schemas.openxmlformats.org/officeDocument/2006/relationships/oleObject" Target="../embeddings/oleObject246.bin"/><Relationship Id="rId1" Type="http://schemas.openxmlformats.org/officeDocument/2006/relationships/image" Target="../media/image22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emf"/><Relationship Id="rId8" Type="http://schemas.openxmlformats.org/officeDocument/2006/relationships/oleObject" Target="../embeddings/oleObject250.bin"/><Relationship Id="rId7" Type="http://schemas.openxmlformats.org/officeDocument/2006/relationships/image" Target="../media/image234.emf"/><Relationship Id="rId6" Type="http://schemas.openxmlformats.org/officeDocument/2006/relationships/oleObject" Target="../embeddings/oleObject249.bin"/><Relationship Id="rId5" Type="http://schemas.openxmlformats.org/officeDocument/2006/relationships/image" Target="../media/image233.emf"/><Relationship Id="rId4" Type="http://schemas.openxmlformats.org/officeDocument/2006/relationships/oleObject" Target="../embeddings/oleObject248.bin"/><Relationship Id="rId3" Type="http://schemas.openxmlformats.org/officeDocument/2006/relationships/image" Target="../media/image232.emf"/><Relationship Id="rId2" Type="http://schemas.openxmlformats.org/officeDocument/2006/relationships/oleObject" Target="../embeddings/oleObject247.bin"/><Relationship Id="rId15" Type="http://schemas.openxmlformats.org/officeDocument/2006/relationships/vmlDrawing" Target="../drawings/vmlDrawing2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5.wmf"/><Relationship Id="rId12" Type="http://schemas.openxmlformats.org/officeDocument/2006/relationships/oleObject" Target="../embeddings/oleObject252.bin"/><Relationship Id="rId11" Type="http://schemas.openxmlformats.org/officeDocument/2006/relationships/image" Target="../media/image236.emf"/><Relationship Id="rId10" Type="http://schemas.openxmlformats.org/officeDocument/2006/relationships/oleObject" Target="../embeddings/oleObject251.bin"/><Relationship Id="rId1" Type="http://schemas.openxmlformats.org/officeDocument/2006/relationships/image" Target="../media/image231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5.wmf"/><Relationship Id="rId6" Type="http://schemas.openxmlformats.org/officeDocument/2006/relationships/oleObject" Target="../embeddings/oleObject255.bin"/><Relationship Id="rId5" Type="http://schemas.openxmlformats.org/officeDocument/2006/relationships/image" Target="../media/image239.emf"/><Relationship Id="rId4" Type="http://schemas.openxmlformats.org/officeDocument/2006/relationships/oleObject" Target="../embeddings/oleObject254.bin"/><Relationship Id="rId3" Type="http://schemas.openxmlformats.org/officeDocument/2006/relationships/image" Target="../media/image238.emf"/><Relationship Id="rId2" Type="http://schemas.openxmlformats.org/officeDocument/2006/relationships/oleObject" Target="../embeddings/oleObject253.bin"/><Relationship Id="rId1" Type="http://schemas.openxmlformats.org/officeDocument/2006/relationships/image" Target="../media/image2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0.e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39.w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38.e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8.e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57.bin"/><Relationship Id="rId2" Type="http://schemas.openxmlformats.org/officeDocument/2006/relationships/image" Target="../media/image256.emf"/><Relationship Id="rId1" Type="http://schemas.openxmlformats.org/officeDocument/2006/relationships/oleObject" Target="../embeddings/oleObject25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2.emf"/><Relationship Id="rId30" Type="http://schemas.openxmlformats.org/officeDocument/2006/relationships/vmlDrawing" Target="../drawings/vmlDrawing4.vml"/><Relationship Id="rId3" Type="http://schemas.openxmlformats.org/officeDocument/2006/relationships/oleObject" Target="../embeddings/oleObject42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54.wmf"/><Relationship Id="rId27" Type="http://schemas.openxmlformats.org/officeDocument/2006/relationships/oleObject" Target="../embeddings/oleObject54.bin"/><Relationship Id="rId26" Type="http://schemas.openxmlformats.org/officeDocument/2006/relationships/image" Target="../media/image53.wmf"/><Relationship Id="rId25" Type="http://schemas.openxmlformats.org/officeDocument/2006/relationships/oleObject" Target="../embeddings/oleObject53.bin"/><Relationship Id="rId24" Type="http://schemas.openxmlformats.org/officeDocument/2006/relationships/image" Target="../media/image52.emf"/><Relationship Id="rId23" Type="http://schemas.openxmlformats.org/officeDocument/2006/relationships/oleObject" Target="../embeddings/oleObject52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50.emf"/><Relationship Id="rId2" Type="http://schemas.openxmlformats.org/officeDocument/2006/relationships/image" Target="../media/image41.e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49.e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8.e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7.e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6.e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3.bin"/><Relationship Id="rId8" Type="http://schemas.openxmlformats.org/officeDocument/2006/relationships/image" Target="../media/image260.wmf"/><Relationship Id="rId7" Type="http://schemas.openxmlformats.org/officeDocument/2006/relationships/oleObject" Target="../embeddings/oleObject262.bin"/><Relationship Id="rId6" Type="http://schemas.openxmlformats.org/officeDocument/2006/relationships/image" Target="../media/image259.wmf"/><Relationship Id="rId5" Type="http://schemas.openxmlformats.org/officeDocument/2006/relationships/oleObject" Target="../embeddings/oleObject261.bin"/><Relationship Id="rId4" Type="http://schemas.openxmlformats.org/officeDocument/2006/relationships/image" Target="../media/image198.wmf"/><Relationship Id="rId3" Type="http://schemas.openxmlformats.org/officeDocument/2006/relationships/oleObject" Target="../embeddings/oleObject260.bin"/><Relationship Id="rId2" Type="http://schemas.openxmlformats.org/officeDocument/2006/relationships/image" Target="../media/image197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62.wmf"/><Relationship Id="rId11" Type="http://schemas.openxmlformats.org/officeDocument/2006/relationships/oleObject" Target="../embeddings/oleObject264.bin"/><Relationship Id="rId10" Type="http://schemas.openxmlformats.org/officeDocument/2006/relationships/image" Target="../media/image261.wmf"/><Relationship Id="rId1" Type="http://schemas.openxmlformats.org/officeDocument/2006/relationships/oleObject" Target="../embeddings/oleObject259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6.wmf"/><Relationship Id="rId7" Type="http://schemas.openxmlformats.org/officeDocument/2006/relationships/oleObject" Target="../embeddings/oleObject268.bin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263.e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265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70.bin"/><Relationship Id="rId2" Type="http://schemas.openxmlformats.org/officeDocument/2006/relationships/image" Target="../media/image267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3.wmf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72.wmf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70.wmf"/><Relationship Id="rId1" Type="http://schemas.openxmlformats.org/officeDocument/2006/relationships/oleObject" Target="../embeddings/oleObject26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77.e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76.e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75.e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74.e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9.e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278.emf"/><Relationship Id="rId1" Type="http://schemas.openxmlformats.org/officeDocument/2006/relationships/oleObject" Target="../embeddings/oleObject27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284.bin"/><Relationship Id="rId2" Type="http://schemas.openxmlformats.org/officeDocument/2006/relationships/image" Target="../media/image280.wmf"/><Relationship Id="rId1" Type="http://schemas.openxmlformats.org/officeDocument/2006/relationships/oleObject" Target="../embeddings/oleObject283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6.wmf"/><Relationship Id="rId7" Type="http://schemas.openxmlformats.org/officeDocument/2006/relationships/oleObject" Target="../embeddings/oleObject289.bin"/><Relationship Id="rId6" Type="http://schemas.openxmlformats.org/officeDocument/2006/relationships/image" Target="../media/image285.wmf"/><Relationship Id="rId5" Type="http://schemas.openxmlformats.org/officeDocument/2006/relationships/oleObject" Target="../embeddings/oleObject288.bin"/><Relationship Id="rId4" Type="http://schemas.openxmlformats.org/officeDocument/2006/relationships/image" Target="../media/image284.wmf"/><Relationship Id="rId3" Type="http://schemas.openxmlformats.org/officeDocument/2006/relationships/oleObject" Target="../embeddings/oleObject287.bin"/><Relationship Id="rId2" Type="http://schemas.openxmlformats.org/officeDocument/2006/relationships/image" Target="../media/image283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28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90.e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89.e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88.emf"/><Relationship Id="rId38" Type="http://schemas.openxmlformats.org/officeDocument/2006/relationships/vmlDrawing" Target="../drawings/vmlDrawing30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04.wmf"/><Relationship Id="rId35" Type="http://schemas.openxmlformats.org/officeDocument/2006/relationships/oleObject" Target="../embeddings/oleObject307.bin"/><Relationship Id="rId34" Type="http://schemas.openxmlformats.org/officeDocument/2006/relationships/image" Target="../media/image303.wmf"/><Relationship Id="rId33" Type="http://schemas.openxmlformats.org/officeDocument/2006/relationships/oleObject" Target="../embeddings/oleObject306.bin"/><Relationship Id="rId32" Type="http://schemas.openxmlformats.org/officeDocument/2006/relationships/image" Target="../media/image302.emf"/><Relationship Id="rId31" Type="http://schemas.openxmlformats.org/officeDocument/2006/relationships/oleObject" Target="../embeddings/oleObject305.bin"/><Relationship Id="rId30" Type="http://schemas.openxmlformats.org/officeDocument/2006/relationships/image" Target="../media/image301.wmf"/><Relationship Id="rId3" Type="http://schemas.openxmlformats.org/officeDocument/2006/relationships/oleObject" Target="../embeddings/oleObject291.bin"/><Relationship Id="rId29" Type="http://schemas.openxmlformats.org/officeDocument/2006/relationships/oleObject" Target="../embeddings/oleObject304.bin"/><Relationship Id="rId28" Type="http://schemas.openxmlformats.org/officeDocument/2006/relationships/image" Target="../media/image300.emf"/><Relationship Id="rId27" Type="http://schemas.openxmlformats.org/officeDocument/2006/relationships/oleObject" Target="../embeddings/oleObject303.bin"/><Relationship Id="rId26" Type="http://schemas.openxmlformats.org/officeDocument/2006/relationships/image" Target="../media/image299.emf"/><Relationship Id="rId25" Type="http://schemas.openxmlformats.org/officeDocument/2006/relationships/oleObject" Target="../embeddings/oleObject302.bin"/><Relationship Id="rId24" Type="http://schemas.openxmlformats.org/officeDocument/2006/relationships/image" Target="../media/image298.emf"/><Relationship Id="rId23" Type="http://schemas.openxmlformats.org/officeDocument/2006/relationships/oleObject" Target="../embeddings/oleObject301.bin"/><Relationship Id="rId22" Type="http://schemas.openxmlformats.org/officeDocument/2006/relationships/image" Target="../media/image297.emf"/><Relationship Id="rId21" Type="http://schemas.openxmlformats.org/officeDocument/2006/relationships/oleObject" Target="../embeddings/oleObject300.bin"/><Relationship Id="rId20" Type="http://schemas.openxmlformats.org/officeDocument/2006/relationships/image" Target="../media/image296.emf"/><Relationship Id="rId2" Type="http://schemas.openxmlformats.org/officeDocument/2006/relationships/image" Target="../media/image287.emf"/><Relationship Id="rId19" Type="http://schemas.openxmlformats.org/officeDocument/2006/relationships/oleObject" Target="../embeddings/oleObject299.bin"/><Relationship Id="rId18" Type="http://schemas.openxmlformats.org/officeDocument/2006/relationships/image" Target="../media/image295.wmf"/><Relationship Id="rId17" Type="http://schemas.openxmlformats.org/officeDocument/2006/relationships/oleObject" Target="../embeddings/oleObject298.bin"/><Relationship Id="rId16" Type="http://schemas.openxmlformats.org/officeDocument/2006/relationships/image" Target="../media/image294.emf"/><Relationship Id="rId15" Type="http://schemas.openxmlformats.org/officeDocument/2006/relationships/oleObject" Target="../embeddings/oleObject297.bin"/><Relationship Id="rId14" Type="http://schemas.openxmlformats.org/officeDocument/2006/relationships/image" Target="../media/image293.e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292.e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91.emf"/><Relationship Id="rId1" Type="http://schemas.openxmlformats.org/officeDocument/2006/relationships/oleObject" Target="../embeddings/oleObject29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7.wmf"/><Relationship Id="rId52" Type="http://schemas.openxmlformats.org/officeDocument/2006/relationships/vmlDrawing" Target="../drawings/vmlDrawing5.vml"/><Relationship Id="rId51" Type="http://schemas.openxmlformats.org/officeDocument/2006/relationships/slideLayout" Target="../slideLayouts/slideLayout7.xml"/><Relationship Id="rId50" Type="http://schemas.openxmlformats.org/officeDocument/2006/relationships/image" Target="../media/image78.wmf"/><Relationship Id="rId5" Type="http://schemas.openxmlformats.org/officeDocument/2006/relationships/oleObject" Target="../embeddings/oleObject57.bin"/><Relationship Id="rId49" Type="http://schemas.openxmlformats.org/officeDocument/2006/relationships/oleObject" Target="../embeddings/oleObject80.bin"/><Relationship Id="rId48" Type="http://schemas.openxmlformats.org/officeDocument/2006/relationships/image" Target="../media/image77.emf"/><Relationship Id="rId47" Type="http://schemas.openxmlformats.org/officeDocument/2006/relationships/oleObject" Target="../embeddings/oleObject79.bin"/><Relationship Id="rId46" Type="http://schemas.openxmlformats.org/officeDocument/2006/relationships/image" Target="../media/image76.wmf"/><Relationship Id="rId45" Type="http://schemas.openxmlformats.org/officeDocument/2006/relationships/oleObject" Target="../embeddings/oleObject78.bin"/><Relationship Id="rId44" Type="http://schemas.openxmlformats.org/officeDocument/2006/relationships/image" Target="../media/image75.wmf"/><Relationship Id="rId43" Type="http://schemas.openxmlformats.org/officeDocument/2006/relationships/oleObject" Target="../embeddings/oleObject77.bin"/><Relationship Id="rId42" Type="http://schemas.openxmlformats.org/officeDocument/2006/relationships/oleObject" Target="../embeddings/oleObject76.bin"/><Relationship Id="rId41" Type="http://schemas.openxmlformats.org/officeDocument/2006/relationships/image" Target="../media/image74.wmf"/><Relationship Id="rId40" Type="http://schemas.openxmlformats.org/officeDocument/2006/relationships/oleObject" Target="../embeddings/oleObject75.bin"/><Relationship Id="rId4" Type="http://schemas.openxmlformats.org/officeDocument/2006/relationships/image" Target="../media/image56.wmf"/><Relationship Id="rId39" Type="http://schemas.openxmlformats.org/officeDocument/2006/relationships/image" Target="../media/image73.wmf"/><Relationship Id="rId38" Type="http://schemas.openxmlformats.org/officeDocument/2006/relationships/oleObject" Target="../embeddings/oleObject74.bin"/><Relationship Id="rId37" Type="http://schemas.openxmlformats.org/officeDocument/2006/relationships/image" Target="../media/image72.wmf"/><Relationship Id="rId36" Type="http://schemas.openxmlformats.org/officeDocument/2006/relationships/oleObject" Target="../embeddings/oleObject73.bin"/><Relationship Id="rId35" Type="http://schemas.openxmlformats.org/officeDocument/2006/relationships/image" Target="../media/image71.wmf"/><Relationship Id="rId34" Type="http://schemas.openxmlformats.org/officeDocument/2006/relationships/oleObject" Target="../embeddings/oleObject72.bin"/><Relationship Id="rId33" Type="http://schemas.openxmlformats.org/officeDocument/2006/relationships/image" Target="../media/image70.wmf"/><Relationship Id="rId32" Type="http://schemas.openxmlformats.org/officeDocument/2006/relationships/oleObject" Target="../embeddings/oleObject71.bin"/><Relationship Id="rId31" Type="http://schemas.openxmlformats.org/officeDocument/2006/relationships/image" Target="../media/image69.wmf"/><Relationship Id="rId30" Type="http://schemas.openxmlformats.org/officeDocument/2006/relationships/oleObject" Target="../embeddings/oleObject70.bin"/><Relationship Id="rId3" Type="http://schemas.openxmlformats.org/officeDocument/2006/relationships/oleObject" Target="../embeddings/oleObject56.bin"/><Relationship Id="rId29" Type="http://schemas.openxmlformats.org/officeDocument/2006/relationships/image" Target="../media/image68.wmf"/><Relationship Id="rId28" Type="http://schemas.openxmlformats.org/officeDocument/2006/relationships/oleObject" Target="../embeddings/oleObject69.bin"/><Relationship Id="rId27" Type="http://schemas.openxmlformats.org/officeDocument/2006/relationships/image" Target="../media/image67.wmf"/><Relationship Id="rId26" Type="http://schemas.openxmlformats.org/officeDocument/2006/relationships/oleObject" Target="../embeddings/oleObject68.bin"/><Relationship Id="rId25" Type="http://schemas.openxmlformats.org/officeDocument/2006/relationships/image" Target="../media/image66.wmf"/><Relationship Id="rId24" Type="http://schemas.openxmlformats.org/officeDocument/2006/relationships/oleObject" Target="../embeddings/oleObject67.bin"/><Relationship Id="rId23" Type="http://schemas.openxmlformats.org/officeDocument/2006/relationships/image" Target="../media/image65.wmf"/><Relationship Id="rId22" Type="http://schemas.openxmlformats.org/officeDocument/2006/relationships/oleObject" Target="../embeddings/oleObject66.bin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4.wmf"/><Relationship Id="rId2" Type="http://schemas.openxmlformats.org/officeDocument/2006/relationships/image" Target="../media/image55.e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2.e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9.e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85.e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84.e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3.emf"/><Relationship Id="rId1" Type="http://schemas.openxmlformats.org/officeDocument/2006/relationships/oleObject" Target="../embeddings/oleObject8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28" Type="http://schemas.openxmlformats.org/officeDocument/2006/relationships/vmlDrawing" Target="../drawings/vmlDrawing7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99.emf"/><Relationship Id="rId25" Type="http://schemas.openxmlformats.org/officeDocument/2006/relationships/oleObject" Target="../embeddings/oleObject101.bin"/><Relationship Id="rId24" Type="http://schemas.openxmlformats.org/officeDocument/2006/relationships/image" Target="../media/image98.emf"/><Relationship Id="rId23" Type="http://schemas.openxmlformats.org/officeDocument/2006/relationships/oleObject" Target="../embeddings/oleObject100.bin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99.bin"/><Relationship Id="rId20" Type="http://schemas.openxmlformats.org/officeDocument/2006/relationships/image" Target="../media/image96.emf"/><Relationship Id="rId2" Type="http://schemas.openxmlformats.org/officeDocument/2006/relationships/image" Target="../media/image87.emf"/><Relationship Id="rId19" Type="http://schemas.openxmlformats.org/officeDocument/2006/relationships/oleObject" Target="../embeddings/oleObject98.bin"/><Relationship Id="rId18" Type="http://schemas.openxmlformats.org/officeDocument/2006/relationships/image" Target="../media/image95.emf"/><Relationship Id="rId17" Type="http://schemas.openxmlformats.org/officeDocument/2006/relationships/oleObject" Target="../embeddings/oleObject97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92.e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91.emf"/><Relationship Id="rId1" Type="http://schemas.openxmlformats.org/officeDocument/2006/relationships/oleObject" Target="../embeddings/oleObject8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104.bin"/><Relationship Id="rId44" Type="http://schemas.openxmlformats.org/officeDocument/2006/relationships/vmlDrawing" Target="../drawings/vmlDrawing8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118.wmf"/><Relationship Id="rId41" Type="http://schemas.openxmlformats.org/officeDocument/2006/relationships/oleObject" Target="../embeddings/oleObject122.bin"/><Relationship Id="rId40" Type="http://schemas.openxmlformats.org/officeDocument/2006/relationships/image" Target="../media/image117.wmf"/><Relationship Id="rId4" Type="http://schemas.openxmlformats.org/officeDocument/2006/relationships/image" Target="../media/image90.wmf"/><Relationship Id="rId39" Type="http://schemas.openxmlformats.org/officeDocument/2006/relationships/oleObject" Target="../embeddings/oleObject121.bin"/><Relationship Id="rId38" Type="http://schemas.openxmlformats.org/officeDocument/2006/relationships/image" Target="../media/image116.wmf"/><Relationship Id="rId37" Type="http://schemas.openxmlformats.org/officeDocument/2006/relationships/oleObject" Target="../embeddings/oleObject120.bin"/><Relationship Id="rId36" Type="http://schemas.openxmlformats.org/officeDocument/2006/relationships/image" Target="../media/image115.wmf"/><Relationship Id="rId35" Type="http://schemas.openxmlformats.org/officeDocument/2006/relationships/oleObject" Target="../embeddings/oleObject119.bin"/><Relationship Id="rId34" Type="http://schemas.openxmlformats.org/officeDocument/2006/relationships/image" Target="../media/image114.wmf"/><Relationship Id="rId33" Type="http://schemas.openxmlformats.org/officeDocument/2006/relationships/oleObject" Target="../embeddings/oleObject118.bin"/><Relationship Id="rId32" Type="http://schemas.openxmlformats.org/officeDocument/2006/relationships/image" Target="../media/image113.wmf"/><Relationship Id="rId31" Type="http://schemas.openxmlformats.org/officeDocument/2006/relationships/oleObject" Target="../embeddings/oleObject117.bin"/><Relationship Id="rId30" Type="http://schemas.openxmlformats.org/officeDocument/2006/relationships/image" Target="../media/image112.emf"/><Relationship Id="rId3" Type="http://schemas.openxmlformats.org/officeDocument/2006/relationships/oleObject" Target="../embeddings/oleObject103.bin"/><Relationship Id="rId29" Type="http://schemas.openxmlformats.org/officeDocument/2006/relationships/oleObject" Target="../embeddings/oleObject116.bin"/><Relationship Id="rId28" Type="http://schemas.openxmlformats.org/officeDocument/2006/relationships/image" Target="../media/image111.emf"/><Relationship Id="rId27" Type="http://schemas.openxmlformats.org/officeDocument/2006/relationships/oleObject" Target="../embeddings/oleObject115.bin"/><Relationship Id="rId26" Type="http://schemas.openxmlformats.org/officeDocument/2006/relationships/image" Target="../media/image110.wmf"/><Relationship Id="rId25" Type="http://schemas.openxmlformats.org/officeDocument/2006/relationships/oleObject" Target="../embeddings/oleObject114.bin"/><Relationship Id="rId24" Type="http://schemas.openxmlformats.org/officeDocument/2006/relationships/image" Target="../media/image109.wmf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08.e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07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104.e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103.e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10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5.bin"/><Relationship Id="rId49" Type="http://schemas.openxmlformats.org/officeDocument/2006/relationships/vmlDrawing" Target="../drawings/vmlDrawing9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139.wmf"/><Relationship Id="rId46" Type="http://schemas.openxmlformats.org/officeDocument/2006/relationships/oleObject" Target="../embeddings/oleObject146.bin"/><Relationship Id="rId45" Type="http://schemas.openxmlformats.org/officeDocument/2006/relationships/image" Target="../media/image138.wmf"/><Relationship Id="rId44" Type="http://schemas.openxmlformats.org/officeDocument/2006/relationships/oleObject" Target="../embeddings/oleObject145.bin"/><Relationship Id="rId43" Type="http://schemas.openxmlformats.org/officeDocument/2006/relationships/image" Target="../media/image137.wmf"/><Relationship Id="rId42" Type="http://schemas.openxmlformats.org/officeDocument/2006/relationships/oleObject" Target="../embeddings/oleObject144.bin"/><Relationship Id="rId41" Type="http://schemas.openxmlformats.org/officeDocument/2006/relationships/image" Target="../media/image136.wmf"/><Relationship Id="rId40" Type="http://schemas.openxmlformats.org/officeDocument/2006/relationships/oleObject" Target="../embeddings/oleObject143.bin"/><Relationship Id="rId4" Type="http://schemas.openxmlformats.org/officeDocument/2006/relationships/image" Target="../media/image120.emf"/><Relationship Id="rId39" Type="http://schemas.openxmlformats.org/officeDocument/2006/relationships/image" Target="../media/image135.wmf"/><Relationship Id="rId38" Type="http://schemas.openxmlformats.org/officeDocument/2006/relationships/oleObject" Target="../embeddings/oleObject142.bin"/><Relationship Id="rId37" Type="http://schemas.openxmlformats.org/officeDocument/2006/relationships/image" Target="../media/image66.wmf"/><Relationship Id="rId36" Type="http://schemas.openxmlformats.org/officeDocument/2006/relationships/oleObject" Target="../embeddings/oleObject141.bin"/><Relationship Id="rId35" Type="http://schemas.openxmlformats.org/officeDocument/2006/relationships/oleObject" Target="../embeddings/oleObject140.bin"/><Relationship Id="rId34" Type="http://schemas.openxmlformats.org/officeDocument/2006/relationships/image" Target="../media/image134.wmf"/><Relationship Id="rId33" Type="http://schemas.openxmlformats.org/officeDocument/2006/relationships/oleObject" Target="../embeddings/oleObject139.bin"/><Relationship Id="rId32" Type="http://schemas.openxmlformats.org/officeDocument/2006/relationships/image" Target="../media/image133.wmf"/><Relationship Id="rId31" Type="http://schemas.openxmlformats.org/officeDocument/2006/relationships/oleObject" Target="../embeddings/oleObject138.bin"/><Relationship Id="rId30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29" Type="http://schemas.openxmlformats.org/officeDocument/2006/relationships/oleObject" Target="../embeddings/oleObject137.bin"/><Relationship Id="rId28" Type="http://schemas.openxmlformats.org/officeDocument/2006/relationships/image" Target="../media/image131.wmf"/><Relationship Id="rId27" Type="http://schemas.openxmlformats.org/officeDocument/2006/relationships/oleObject" Target="../embeddings/oleObject136.bin"/><Relationship Id="rId26" Type="http://schemas.openxmlformats.org/officeDocument/2006/relationships/image" Target="../media/image130.wmf"/><Relationship Id="rId25" Type="http://schemas.openxmlformats.org/officeDocument/2006/relationships/oleObject" Target="../embeddings/oleObject135.bin"/><Relationship Id="rId24" Type="http://schemas.openxmlformats.org/officeDocument/2006/relationships/image" Target="../media/image129.wmf"/><Relationship Id="rId23" Type="http://schemas.openxmlformats.org/officeDocument/2006/relationships/oleObject" Target="../embeddings/oleObject134.bin"/><Relationship Id="rId22" Type="http://schemas.openxmlformats.org/officeDocument/2006/relationships/image" Target="../media/image128.wmf"/><Relationship Id="rId21" Type="http://schemas.openxmlformats.org/officeDocument/2006/relationships/oleObject" Target="../embeddings/oleObject133.bin"/><Relationship Id="rId20" Type="http://schemas.openxmlformats.org/officeDocument/2006/relationships/image" Target="../media/image110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32.bin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31.bin"/><Relationship Id="rId16" Type="http://schemas.openxmlformats.org/officeDocument/2006/relationships/image" Target="../media/image126.emf"/><Relationship Id="rId15" Type="http://schemas.openxmlformats.org/officeDocument/2006/relationships/oleObject" Target="../embeddings/oleObject130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29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8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600200" y="533400"/>
            <a:ext cx="40386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zh-CN" sz="4000" dirty="0">
                <a:solidFill>
                  <a:schemeClr val="tx1"/>
                </a:solidFill>
                <a:latin typeface="黑体" panose="02010609060101010101" pitchFamily="49" charset="-122"/>
              </a:rPr>
              <a:t>一、问题的提出</a:t>
            </a:r>
            <a:endParaRPr lang="zh-CN" altLang="zh-CN" sz="4000" dirty="0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762000" y="1860550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312670" imgH="393700" progId="Equation.3">
                  <p:embed/>
                </p:oleObj>
              </mc:Choice>
              <mc:Fallback>
                <p:oleObj name="" r:id="rId1" imgW="2312670" imgH="3937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860550"/>
                        <a:ext cx="231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200400" y="1866900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828800" imgH="390525" progId="Equation.3">
                  <p:embed/>
                </p:oleObj>
              </mc:Choice>
              <mc:Fallback>
                <p:oleObj name="" r:id="rId3" imgW="1828800" imgH="390525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1866900"/>
                        <a:ext cx="1460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590800" y="260985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118870" imgH="419735" progId="Equation.3">
                  <p:embed/>
                </p:oleObj>
              </mc:Choice>
              <mc:Fallback>
                <p:oleObj name="" r:id="rId5" imgW="1118870" imgH="41973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0800" y="2609850"/>
                        <a:ext cx="111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600200" y="2628900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826770" imgH="381635" progId="Equation.3">
                  <p:embed/>
                </p:oleObj>
              </mc:Choice>
              <mc:Fallback>
                <p:oleObj name="" r:id="rId7" imgW="826770" imgH="38163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2628900"/>
                        <a:ext cx="825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819400" y="3505200"/>
          <a:ext cx="4397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381635" imgH="979170" progId="Equation.3">
                  <p:embed/>
                </p:oleObj>
              </mc:Choice>
              <mc:Fallback>
                <p:oleObj name="" r:id="rId9" imgW="381635" imgH="97917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3505200"/>
                        <a:ext cx="439738" cy="1130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762000" y="38862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473835" imgH="393700" progId="Equation.3">
                  <p:embed/>
                </p:oleObj>
              </mc:Choice>
              <mc:Fallback>
                <p:oleObj name="" r:id="rId11" imgW="1473835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3886200"/>
                        <a:ext cx="1473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038600" y="3548063"/>
          <a:ext cx="1143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1055370" imgH="394335" progId="Equation.3">
                  <p:embed/>
                </p:oleObj>
              </mc:Choice>
              <mc:Fallback>
                <p:oleObj name="" r:id="rId13" imgW="1055370" imgH="39433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38600" y="3548063"/>
                        <a:ext cx="11430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962400" y="4267200"/>
          <a:ext cx="402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4025900" imgH="393700" progId="Equation.3">
                  <p:embed/>
                </p:oleObj>
              </mc:Choice>
              <mc:Fallback>
                <p:oleObj name="" r:id="rId15" imgW="4025900" imgH="393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2400" y="4267200"/>
                        <a:ext cx="4025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762000" y="5213350"/>
          <a:ext cx="1219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1220470" imgH="394335" progId="Equation.3">
                  <p:embed/>
                </p:oleObj>
              </mc:Choice>
              <mc:Fallback>
                <p:oleObj name="" r:id="rId17" imgW="1220470" imgH="3943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0" y="5213350"/>
                        <a:ext cx="1219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2057400" y="521335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1362075" imgH="409575" progId="Equation.3">
                  <p:embed/>
                </p:oleObj>
              </mc:Choice>
              <mc:Fallback>
                <p:oleObj name="" r:id="rId19" imgW="1362075" imgH="40957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5213350"/>
                        <a:ext cx="1104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3200400" y="5219700"/>
          <a:ext cx="107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1" imgW="1080135" imgH="381635" progId="Equation.3">
                  <p:embed/>
                </p:oleObj>
              </mc:Choice>
              <mc:Fallback>
                <p:oleObj name="" r:id="rId21" imgW="1080135" imgH="381635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00400" y="5219700"/>
                        <a:ext cx="1079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685800" y="1609725"/>
          <a:ext cx="20574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838835" imgH="432435" progId="Equation.DSMT4">
                  <p:embed/>
                </p:oleObj>
              </mc:Choice>
              <mc:Fallback>
                <p:oleObj name="" r:id="rId1" imgW="838835" imgH="432435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609725"/>
                        <a:ext cx="2057400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743200" y="1524000"/>
          <a:ext cx="35052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" imgW="1549400" imgH="431800" progId="Equation.DSMT4">
                  <p:embed/>
                </p:oleObj>
              </mc:Choice>
              <mc:Fallback>
                <p:oleObj name="" r:id="rId3" imgW="1549400" imgH="4318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524000"/>
                        <a:ext cx="350520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248400" y="0"/>
          <a:ext cx="1600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5" imgW="838835" imgH="432435" progId="Equation.DSMT4">
                  <p:embed/>
                </p:oleObj>
              </mc:Choice>
              <mc:Fallback>
                <p:oleObj name="" r:id="rId5" imgW="838835" imgH="432435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0"/>
                        <a:ext cx="160020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7877175" y="0"/>
          <a:ext cx="12668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711200" imgH="495300" progId="Equation.DSMT4">
                  <p:embed/>
                </p:oleObj>
              </mc:Choice>
              <mc:Fallback>
                <p:oleObj name="" r:id="rId7" imgW="711200" imgH="4953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77175" y="0"/>
                        <a:ext cx="126682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305550" y="18288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9" imgW="241935" imgH="153035" progId="Equation.3">
                  <p:embed/>
                </p:oleObj>
              </mc:Choice>
              <mc:Fallback>
                <p:oleObj name="" r:id="rId9" imgW="241935" imgH="153035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5550" y="18288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7"/>
          <p:cNvSpPr/>
          <p:nvPr/>
        </p:nvSpPr>
        <p:spPr>
          <a:xfrm>
            <a:off x="6610350" y="1905000"/>
            <a:ext cx="2209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143750" y="1447800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1" imgW="1003935" imgH="432435" progId="Equation.3">
                  <p:embed/>
                </p:oleObj>
              </mc:Choice>
              <mc:Fallback>
                <p:oleObj name="" r:id="rId11" imgW="1003935" imgH="43243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43750" y="1447800"/>
                        <a:ext cx="100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477000" y="1905000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3" imgW="2388870" imgH="482600" progId="Equation.3">
                  <p:embed/>
                </p:oleObj>
              </mc:Choice>
              <mc:Fallback>
                <p:oleObj name="" r:id="rId13" imgW="2388870" imgH="4826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7000" y="1905000"/>
                        <a:ext cx="238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6604000" y="2514600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5" imgW="2540000" imgH="444500" progId="Equation.3">
                  <p:embed/>
                </p:oleObj>
              </mc:Choice>
              <mc:Fallback>
                <p:oleObj name="" r:id="rId15" imgW="2540000" imgH="4445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04000" y="2514600"/>
                        <a:ext cx="254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533400" y="3048000"/>
          <a:ext cx="4876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7" imgW="2312670" imgH="431800" progId="Equation.DSMT4">
                  <p:embed/>
                </p:oleObj>
              </mc:Choice>
              <mc:Fallback>
                <p:oleObj name="" r:id="rId17" imgW="2312670" imgH="4318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" y="3048000"/>
                        <a:ext cx="487680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638800" y="3048000"/>
          <a:ext cx="318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9" imgW="3187700" imgH="939800" progId="Equation.3">
                  <p:embed/>
                </p:oleObj>
              </mc:Choice>
              <mc:Fallback>
                <p:oleObj name="" r:id="rId19" imgW="3187700" imgH="9398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8800" y="3048000"/>
                        <a:ext cx="3187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2590800" y="4056063"/>
          <a:ext cx="16764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21" imgW="813435" imgH="508635" progId="Equation.DSMT4">
                  <p:embed/>
                </p:oleObj>
              </mc:Choice>
              <mc:Fallback>
                <p:oleObj name="" r:id="rId21" imgW="813435" imgH="508635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90800" y="4056063"/>
                        <a:ext cx="1676400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6527800" y="3962400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3" imgW="2616200" imgH="444500" progId="Equation.3">
                  <p:embed/>
                </p:oleObj>
              </mc:Choice>
              <mc:Fallback>
                <p:oleObj name="" r:id="rId23" imgW="2616200" imgH="4445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527800" y="3962400"/>
                        <a:ext cx="261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4516438" y="4495800"/>
          <a:ext cx="30797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25" imgW="1131570" imgH="228600" progId="Equation.DSMT4">
                  <p:embed/>
                </p:oleObj>
              </mc:Choice>
              <mc:Fallback>
                <p:oleObj name="" r:id="rId25" imgW="1131570" imgH="228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16438" y="4495800"/>
                        <a:ext cx="30797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2700" y="4953000"/>
          <a:ext cx="25384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7" imgW="1156970" imgH="228600" progId="Equation.DSMT4">
                  <p:embed/>
                </p:oleObj>
              </mc:Choice>
              <mc:Fallback>
                <p:oleObj name="" r:id="rId27" imgW="1156970" imgH="2286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2700" y="4953000"/>
                        <a:ext cx="2538413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6" name="Group 58"/>
          <p:cNvGrpSpPr/>
          <p:nvPr/>
        </p:nvGrpSpPr>
        <p:grpSpPr>
          <a:xfrm>
            <a:off x="1371600" y="5638800"/>
            <a:ext cx="6934200" cy="838200"/>
            <a:chOff x="0" y="0"/>
            <a:chExt cx="4368" cy="528"/>
          </a:xfrm>
        </p:grpSpPr>
        <p:sp>
          <p:nvSpPr>
            <p:cNvPr id="12328" name="Line 38"/>
            <p:cNvSpPr/>
            <p:nvPr/>
          </p:nvSpPr>
          <p:spPr>
            <a:xfrm>
              <a:off x="0" y="240"/>
              <a:ext cx="43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9" name="Line 39"/>
            <p:cNvSpPr/>
            <p:nvPr/>
          </p:nvSpPr>
          <p:spPr>
            <a:xfrm>
              <a:off x="144" y="19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30" name="Object 21"/>
            <p:cNvGraphicFramePr>
              <a:graphicFrameLocks noChangeAspect="1"/>
            </p:cNvGraphicFramePr>
            <p:nvPr/>
          </p:nvGraphicFramePr>
          <p:xfrm>
            <a:off x="96" y="288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29" imgW="127635" imgH="140335" progId="Equation.DSMT4">
                    <p:embed/>
                  </p:oleObj>
                </mc:Choice>
                <mc:Fallback>
                  <p:oleObj name="" r:id="rId29" imgW="127635" imgH="140335" progId="Equation.DSMT4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96" y="288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Line 41"/>
            <p:cNvSpPr/>
            <p:nvPr/>
          </p:nvSpPr>
          <p:spPr>
            <a:xfrm>
              <a:off x="3408" y="19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32" name="Object 23"/>
            <p:cNvGraphicFramePr>
              <a:graphicFrameLocks noChangeAspect="1"/>
            </p:cNvGraphicFramePr>
            <p:nvPr/>
          </p:nvGraphicFramePr>
          <p:xfrm>
            <a:off x="3408" y="28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31" imgW="127635" imgH="178435" progId="Equation.DSMT4">
                    <p:embed/>
                  </p:oleObj>
                </mc:Choice>
                <mc:Fallback>
                  <p:oleObj name="" r:id="rId31" imgW="127635" imgH="178435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408" y="28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3" name="Line 43"/>
            <p:cNvSpPr/>
            <p:nvPr/>
          </p:nvSpPr>
          <p:spPr>
            <a:xfrm flipH="1">
              <a:off x="1248" y="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34" name="Object 25"/>
            <p:cNvGraphicFramePr>
              <a:graphicFrameLocks noChangeAspect="1"/>
            </p:cNvGraphicFramePr>
            <p:nvPr/>
          </p:nvGraphicFramePr>
          <p:xfrm>
            <a:off x="1152" y="24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33" imgW="178435" imgH="229235" progId="Equation.DSMT4">
                    <p:embed/>
                  </p:oleObj>
                </mc:Choice>
                <mc:Fallback>
                  <p:oleObj name="" r:id="rId33" imgW="178435" imgH="229235" progId="Equation.DSMT4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152" y="240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45"/>
            <p:cNvSpPr/>
            <p:nvPr/>
          </p:nvSpPr>
          <p:spPr>
            <a:xfrm>
              <a:off x="2928" y="4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36" name="Object 27"/>
            <p:cNvGraphicFramePr>
              <a:graphicFrameLocks noChangeAspect="1"/>
            </p:cNvGraphicFramePr>
            <p:nvPr/>
          </p:nvGraphicFramePr>
          <p:xfrm>
            <a:off x="2928" y="336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35" imgW="140335" imgH="140335" progId="Equation.DSMT4">
                    <p:embed/>
                  </p:oleObj>
                </mc:Choice>
                <mc:Fallback>
                  <p:oleObj name="" r:id="rId35" imgW="140335" imgH="140335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2928" y="336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6" name="Group 59"/>
          <p:cNvGrpSpPr/>
          <p:nvPr/>
        </p:nvGrpSpPr>
        <p:grpSpPr>
          <a:xfrm>
            <a:off x="5029200" y="5943600"/>
            <a:ext cx="355600" cy="533400"/>
            <a:chOff x="0" y="0"/>
            <a:chExt cx="224" cy="336"/>
          </a:xfrm>
        </p:grpSpPr>
        <p:sp>
          <p:nvSpPr>
            <p:cNvPr id="12326" name="Line 47"/>
            <p:cNvSpPr/>
            <p:nvPr/>
          </p:nvSpPr>
          <p:spPr>
            <a:xfrm>
              <a:off x="48" y="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27" name="Object 30"/>
            <p:cNvGraphicFramePr>
              <a:graphicFrameLocks noChangeAspect="1"/>
            </p:cNvGraphicFramePr>
            <p:nvPr/>
          </p:nvGraphicFramePr>
          <p:xfrm>
            <a:off x="0" y="96"/>
            <a:ext cx="22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37" imgW="153035" imgH="229235" progId="Equation.DSMT4">
                    <p:embed/>
                  </p:oleObj>
                </mc:Choice>
                <mc:Fallback>
                  <p:oleObj name="" r:id="rId37" imgW="153035" imgH="229235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0" y="96"/>
                          <a:ext cx="22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19" name="Group 60"/>
          <p:cNvGrpSpPr/>
          <p:nvPr/>
        </p:nvGrpSpPr>
        <p:grpSpPr>
          <a:xfrm>
            <a:off x="4343400" y="5943600"/>
            <a:ext cx="384175" cy="533400"/>
            <a:chOff x="0" y="0"/>
            <a:chExt cx="242" cy="336"/>
          </a:xfrm>
        </p:grpSpPr>
        <p:sp>
          <p:nvSpPr>
            <p:cNvPr id="12324" name="Line 49"/>
            <p:cNvSpPr/>
            <p:nvPr/>
          </p:nvSpPr>
          <p:spPr>
            <a:xfrm>
              <a:off x="48" y="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25" name="Object 33"/>
            <p:cNvGraphicFramePr>
              <a:graphicFrameLocks noChangeAspect="1"/>
            </p:cNvGraphicFramePr>
            <p:nvPr/>
          </p:nvGraphicFramePr>
          <p:xfrm>
            <a:off x="0" y="48"/>
            <a:ext cx="24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39" imgW="165735" imgH="229235" progId="Equation.DSMT4">
                    <p:embed/>
                  </p:oleObj>
                </mc:Choice>
                <mc:Fallback>
                  <p:oleObj name="" r:id="rId39" imgW="165735" imgH="229235" progId="Equation.DSMT4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24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2" name="Line 51"/>
          <p:cNvSpPr/>
          <p:nvPr/>
        </p:nvSpPr>
        <p:spPr>
          <a:xfrm>
            <a:off x="4038600" y="6019800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323" name="Line 53"/>
          <p:cNvSpPr/>
          <p:nvPr/>
        </p:nvSpPr>
        <p:spPr>
          <a:xfrm>
            <a:off x="4038600" y="5943600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Line 54"/>
          <p:cNvSpPr/>
          <p:nvPr/>
        </p:nvSpPr>
        <p:spPr>
          <a:xfrm>
            <a:off x="3886200" y="5943600"/>
            <a:ext cx="0" cy="76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62"/>
          <p:cNvGrpSpPr/>
          <p:nvPr/>
        </p:nvGrpSpPr>
        <p:grpSpPr>
          <a:xfrm>
            <a:off x="3352800" y="5486400"/>
            <a:ext cx="296863" cy="533400"/>
            <a:chOff x="0" y="0"/>
            <a:chExt cx="187" cy="336"/>
          </a:xfrm>
        </p:grpSpPr>
        <p:sp>
          <p:nvSpPr>
            <p:cNvPr id="4" name="Line 55"/>
            <p:cNvSpPr/>
            <p:nvPr/>
          </p:nvSpPr>
          <p:spPr>
            <a:xfrm>
              <a:off x="96" y="288"/>
              <a:ext cx="0" cy="48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5" name="Object 39"/>
            <p:cNvGraphicFramePr>
              <a:graphicFrameLocks noChangeAspect="1"/>
            </p:cNvGraphicFramePr>
            <p:nvPr/>
          </p:nvGraphicFramePr>
          <p:xfrm>
            <a:off x="0" y="0"/>
            <a:ext cx="1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41" imgW="140335" imgH="204470" progId="Equation.DSMT4">
                    <p:embed/>
                  </p:oleObj>
                </mc:Choice>
                <mc:Fallback>
                  <p:oleObj name="" r:id="rId41" imgW="140335" imgH="204470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87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1"/>
          <p:cNvGrpSpPr/>
          <p:nvPr/>
        </p:nvGrpSpPr>
        <p:grpSpPr>
          <a:xfrm>
            <a:off x="3581400" y="5943600"/>
            <a:ext cx="355600" cy="533400"/>
            <a:chOff x="0" y="0"/>
            <a:chExt cx="224" cy="336"/>
          </a:xfrm>
        </p:grpSpPr>
        <p:sp>
          <p:nvSpPr>
            <p:cNvPr id="12320" name="Line 52"/>
            <p:cNvSpPr/>
            <p:nvPr/>
          </p:nvSpPr>
          <p:spPr>
            <a:xfrm flipH="1">
              <a:off x="48" y="0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2321" name="Object 42"/>
            <p:cNvGraphicFramePr>
              <a:graphicFrameLocks noChangeAspect="1"/>
            </p:cNvGraphicFramePr>
            <p:nvPr/>
          </p:nvGraphicFramePr>
          <p:xfrm>
            <a:off x="0" y="48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43" imgW="178435" imgH="229235" progId="Equation.DSMT4">
                    <p:embed/>
                  </p:oleObj>
                </mc:Choice>
                <mc:Fallback>
                  <p:oleObj name="" r:id="rId43" imgW="178435" imgH="229235" progId="Equation.DSMT4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0" y="48"/>
                          <a:ext cx="22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14" name="Object 43"/>
          <p:cNvGraphicFramePr>
            <a:graphicFrameLocks noChangeAspect="1"/>
          </p:cNvGraphicFramePr>
          <p:nvPr/>
        </p:nvGraphicFramePr>
        <p:xfrm>
          <a:off x="55563" y="77788"/>
          <a:ext cx="1092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45" imgW="572135" imgH="228600" progId="Equation.DSMT4">
                  <p:embed/>
                </p:oleObj>
              </mc:Choice>
              <mc:Fallback>
                <p:oleObj name="" r:id="rId45" imgW="572135" imgH="2286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5563" y="77788"/>
                        <a:ext cx="10922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44"/>
          <p:cNvGraphicFramePr>
            <a:graphicFrameLocks noChangeAspect="1"/>
          </p:cNvGraphicFramePr>
          <p:nvPr/>
        </p:nvGraphicFramePr>
        <p:xfrm>
          <a:off x="1157288" y="77788"/>
          <a:ext cx="11414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47" imgW="598170" imgH="229235" progId="Equation.DSMT4">
                  <p:embed/>
                </p:oleObj>
              </mc:Choice>
              <mc:Fallback>
                <p:oleObj name="" r:id="rId47" imgW="598170" imgH="229235" progId="Equation.DSMT4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157288" y="77788"/>
                        <a:ext cx="114141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5"/>
          <p:cNvGraphicFramePr>
            <a:graphicFrameLocks noChangeAspect="1"/>
          </p:cNvGraphicFramePr>
          <p:nvPr/>
        </p:nvGraphicFramePr>
        <p:xfrm>
          <a:off x="2222500" y="77788"/>
          <a:ext cx="12033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49" imgW="598170" imgH="229235" progId="Equation.DSMT4">
                  <p:embed/>
                </p:oleObj>
              </mc:Choice>
              <mc:Fallback>
                <p:oleObj name="" r:id="rId49" imgW="598170" imgH="229235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222500" y="77788"/>
                        <a:ext cx="1203325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46"/>
          <p:cNvGraphicFramePr>
            <a:graphicFrameLocks noChangeAspect="1"/>
          </p:cNvGraphicFramePr>
          <p:nvPr/>
        </p:nvGraphicFramePr>
        <p:xfrm>
          <a:off x="3257550" y="0"/>
          <a:ext cx="28511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51" imgW="1195070" imgH="241300" progId="Equation.DSMT4">
                  <p:embed/>
                </p:oleObj>
              </mc:Choice>
              <mc:Fallback>
                <p:oleObj name="" r:id="rId51" imgW="1195070" imgH="2413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257550" y="0"/>
                        <a:ext cx="28511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47"/>
          <p:cNvGraphicFramePr>
            <a:graphicFrameLocks noChangeAspect="1"/>
          </p:cNvGraphicFramePr>
          <p:nvPr/>
        </p:nvGraphicFramePr>
        <p:xfrm>
          <a:off x="152400" y="914400"/>
          <a:ext cx="58562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53" imgW="2452370" imgH="241300" progId="Equation.DSMT4">
                  <p:embed/>
                </p:oleObj>
              </mc:Choice>
              <mc:Fallback>
                <p:oleObj name="" r:id="rId53" imgW="2452370" imgH="2413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52400" y="914400"/>
                        <a:ext cx="585628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9"/>
          <p:cNvSpPr txBox="1"/>
          <p:nvPr/>
        </p:nvSpPr>
        <p:spPr>
          <a:xfrm>
            <a:off x="6096000" y="990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</a:rPr>
              <a:t>n+1</a:t>
            </a:r>
            <a:r>
              <a:rPr lang="zh-CN" altLang="en-US" sz="2800" b="1" dirty="0">
                <a:solidFill>
                  <a:srgbClr val="FF3300"/>
                </a:solidFill>
              </a:rPr>
              <a:t>阶可导</a:t>
            </a:r>
            <a:endParaRPr lang="zh-CN" altLang="en-US" sz="2800" b="1" dirty="0">
              <a:solidFill>
                <a:srgbClr val="FF33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400" y="4349750"/>
            <a:ext cx="189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=   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……    </a:t>
            </a:r>
            <a:r>
              <a:rPr lang="en-US" altLang="zh-CN" b="1"/>
              <a:t>=</a:t>
            </a:r>
            <a:endParaRPr lang="en-US" altLang="zh-CN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990600" y="3276600"/>
          <a:ext cx="2438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941070" imgH="508635" progId="Equation.DSMT4">
                  <p:embed/>
                </p:oleObj>
              </mc:Choice>
              <mc:Fallback>
                <p:oleObj name="" r:id="rId1" imgW="941070" imgH="508635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276600"/>
                        <a:ext cx="24384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09600" y="2286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207770" imgH="432435" progId="Equation.DSMT4">
                  <p:embed/>
                </p:oleObj>
              </mc:Choice>
              <mc:Fallback>
                <p:oleObj name="" r:id="rId3" imgW="1207770" imgH="432435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286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673350" y="0"/>
          <a:ext cx="60245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8521700" imgH="1016000" progId="Equation.3">
                  <p:embed/>
                </p:oleObj>
              </mc:Choice>
              <mc:Fallback>
                <p:oleObj name="" r:id="rId5" imgW="8521700" imgH="1016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3350" y="0"/>
                        <a:ext cx="6024563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416550" y="838200"/>
          <a:ext cx="33385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4673600" imgH="1079500" progId="Equation.3">
                  <p:embed/>
                </p:oleObj>
              </mc:Choice>
              <mc:Fallback>
                <p:oleObj name="" r:id="rId7" imgW="4673600" imgH="1079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6550" y="838200"/>
                        <a:ext cx="333851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828800" y="2286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775335" imgH="394335" progId="Equation.3">
                  <p:embed/>
                </p:oleObj>
              </mc:Choice>
              <mc:Fallback>
                <p:oleObj name="" r:id="rId9" imgW="775335" imgH="39433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228600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914400" y="1935163"/>
          <a:ext cx="49530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1424305" imgH="241300" progId="Equation.DSMT4">
                  <p:embed/>
                </p:oleObj>
              </mc:Choice>
              <mc:Fallback>
                <p:oleObj name="" r:id="rId11" imgW="1424305" imgH="2413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1935163"/>
                        <a:ext cx="495300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3200400" y="3168650"/>
          <a:ext cx="205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952500" imgH="495300" progId="Equation.DSMT4">
                  <p:embed/>
                </p:oleObj>
              </mc:Choice>
              <mc:Fallback>
                <p:oleObj name="" r:id="rId13" imgW="952500" imgH="4953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3168650"/>
                        <a:ext cx="2057400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57200" y="4724400"/>
          <a:ext cx="18430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966470" imgH="432435" progId="Equation.DSMT4">
                  <p:embed/>
                </p:oleObj>
              </mc:Choice>
              <mc:Fallback>
                <p:oleObj name="" r:id="rId15" imgW="966470" imgH="43243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" y="4724400"/>
                        <a:ext cx="1843088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362200" y="4648200"/>
          <a:ext cx="21082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813435" imgH="508635" progId="Equation.DSMT4">
                  <p:embed/>
                </p:oleObj>
              </mc:Choice>
              <mc:Fallback>
                <p:oleObj name="" r:id="rId17" imgW="813435" imgH="50863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1082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267200" y="4572000"/>
          <a:ext cx="20574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9" imgW="952500" imgH="495300" progId="Equation.DSMT4">
                  <p:embed/>
                </p:oleObj>
              </mc:Choice>
              <mc:Fallback>
                <p:oleObj name="" r:id="rId19" imgW="952500" imgH="495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67200" y="4572000"/>
                        <a:ext cx="2057400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1905000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943735" imgH="940435" progId="Equation.3">
                  <p:embed/>
                </p:oleObj>
              </mc:Choice>
              <mc:Fallback>
                <p:oleObj name="" r:id="rId1" imgW="1943735" imgH="94043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905000"/>
                        <a:ext cx="1943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743200" y="1905000"/>
          <a:ext cx="3746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3746500" imgH="939800" progId="Equation.3">
                  <p:embed/>
                </p:oleObj>
              </mc:Choice>
              <mc:Fallback>
                <p:oleObj name="" r:id="rId3" imgW="3746500" imgH="939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1905000"/>
                        <a:ext cx="3746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298700" y="546100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2476500" imgH="1143000" progId="Equation.3">
                  <p:embed/>
                </p:oleObj>
              </mc:Choice>
              <mc:Fallback>
                <p:oleObj name="" r:id="rId5" imgW="2476500" imgH="1143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546100"/>
                        <a:ext cx="1943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267200" y="533400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1724025" imgH="1171575" progId="Equation.3">
                  <p:embed/>
                </p:oleObj>
              </mc:Choice>
              <mc:Fallback>
                <p:oleObj name="" r:id="rId7" imgW="1724025" imgH="117157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533400"/>
                        <a:ext cx="1384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477000" y="2286000"/>
          <a:ext cx="2413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241935" imgH="153035" progId="Equation.3">
                  <p:embed/>
                </p:oleObj>
              </mc:Choice>
              <mc:Fallback>
                <p:oleObj name="" r:id="rId9" imgW="241935" imgH="15303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77000" y="2286000"/>
                        <a:ext cx="2413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7"/>
          <p:cNvSpPr/>
          <p:nvPr/>
        </p:nvSpPr>
        <p:spPr>
          <a:xfrm>
            <a:off x="6781800" y="2362200"/>
            <a:ext cx="2209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7315200" y="1905000"/>
          <a:ext cx="100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1003935" imgH="432435" progId="Equation.3">
                  <p:embed/>
                </p:oleObj>
              </mc:Choice>
              <mc:Fallback>
                <p:oleObj name="" r:id="rId11" imgW="1003935" imgH="43243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15200" y="1905000"/>
                        <a:ext cx="100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648450" y="2362200"/>
          <a:ext cx="238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2388870" imgH="482600" progId="Equation.3">
                  <p:embed/>
                </p:oleObj>
              </mc:Choice>
              <mc:Fallback>
                <p:oleObj name="" r:id="rId13" imgW="2388870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48450" y="2362200"/>
                        <a:ext cx="23876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6324600" y="2971800"/>
          <a:ext cx="254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2540000" imgH="444500" progId="Equation.3">
                  <p:embed/>
                </p:oleObj>
              </mc:Choice>
              <mc:Fallback>
                <p:oleObj name="" r:id="rId15" imgW="2540000" imgH="444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24600" y="2971800"/>
                        <a:ext cx="254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533400" y="3505200"/>
          <a:ext cx="5524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5524500" imgH="939800" progId="Equation.3">
                  <p:embed/>
                </p:oleObj>
              </mc:Choice>
              <mc:Fallback>
                <p:oleObj name="" r:id="rId17" imgW="5524500" imgH="939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" y="3505200"/>
                        <a:ext cx="55245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6032500" y="3505200"/>
          <a:ext cx="295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9" imgW="2959100" imgH="939800" progId="Equation.3">
                  <p:embed/>
                </p:oleObj>
              </mc:Choice>
              <mc:Fallback>
                <p:oleObj name="" r:id="rId19" imgW="2959100" imgH="939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32500" y="3505200"/>
                        <a:ext cx="2959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457200" y="5257800"/>
          <a:ext cx="1244600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1246505" imgH="152400" progId="Equation.3">
                  <p:embed/>
                </p:oleObj>
              </mc:Choice>
              <mc:Fallback>
                <p:oleObj name="" r:id="rId21" imgW="1246505" imgH="152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7200" y="5257800"/>
                        <a:ext cx="1244600" cy="15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1911350" y="4794250"/>
          <a:ext cx="18542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3" imgW="1854200" imgH="1079500" progId="Equation.3">
                  <p:embed/>
                </p:oleObj>
              </mc:Choice>
              <mc:Fallback>
                <p:oleObj name="" r:id="rId23" imgW="1854200" imgH="1079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11350" y="4794250"/>
                        <a:ext cx="18542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6286500" y="4572000"/>
          <a:ext cx="261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5" imgW="2616200" imgH="444500" progId="Equation.3">
                  <p:embed/>
                </p:oleObj>
              </mc:Choice>
              <mc:Fallback>
                <p:oleObj name="" r:id="rId25" imgW="2616200" imgH="444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86500" y="4572000"/>
                        <a:ext cx="261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733800" y="4851400"/>
          <a:ext cx="1778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7" imgW="2273300" imgH="1181100" progId="Equation.3">
                  <p:embed/>
                </p:oleObj>
              </mc:Choice>
              <mc:Fallback>
                <p:oleObj name="" r:id="rId27" imgW="2273300" imgH="1181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33800" y="4851400"/>
                        <a:ext cx="1778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6191250" y="838200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9" imgW="3124200" imgH="485775" progId="Equation.3">
                  <p:embed/>
                </p:oleObj>
              </mc:Choice>
              <mc:Fallback>
                <p:oleObj name="" r:id="rId29" imgW="3124200" imgH="48577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1250" y="838200"/>
                        <a:ext cx="2425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143000" y="2819400"/>
          <a:ext cx="7215188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9734550" imgH="2257425" progId="Word.Document.8">
                  <p:embed/>
                </p:oleObj>
              </mc:Choice>
              <mc:Fallback>
                <p:oleObj name="" r:id="rId1" imgW="9734550" imgH="2257425" progId="Word.Document.8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2819400"/>
                        <a:ext cx="7215188" cy="173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Line 5"/>
          <p:cNvSpPr/>
          <p:nvPr/>
        </p:nvSpPr>
        <p:spPr>
          <a:xfrm>
            <a:off x="1752600" y="4114800"/>
            <a:ext cx="5867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143000" y="51308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495425" imgH="457200" progId="Equation.3">
                  <p:embed/>
                </p:oleObj>
              </mc:Choice>
              <mc:Fallback>
                <p:oleObj name="" r:id="rId3" imgW="1495425" imgH="4572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51308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324100" y="48768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3857625" imgH="1171575" progId="Equation.3">
                  <p:embed/>
                </p:oleObj>
              </mc:Choice>
              <mc:Fallback>
                <p:oleObj name="" r:id="rId5" imgW="3857625" imgH="117157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4100" y="4876800"/>
                        <a:ext cx="2984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5791200" y="5111750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3124200" imgH="485775" progId="Equation.3">
                  <p:embed/>
                </p:oleObj>
              </mc:Choice>
              <mc:Fallback>
                <p:oleObj name="" r:id="rId7" imgW="3124200" imgH="48577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5111750"/>
                        <a:ext cx="2425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4648200" y="16764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chemeClr val="accent2"/>
                </a:solidFill>
              </a:rPr>
              <a:t>拉格朗日形式的余项</a:t>
            </a:r>
            <a:endParaRPr lang="zh-CN" altLang="zh-CN" sz="4400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755650" y="2205038"/>
          <a:ext cx="6911975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4486275" imgH="1638300" progId="Word.Document.8">
                  <p:embed/>
                </p:oleObj>
              </mc:Choice>
              <mc:Fallback>
                <p:oleObj name="" r:id="rId1" imgW="4486275" imgH="1638300" progId="Word.Document.8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2205038"/>
                        <a:ext cx="6911975" cy="273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989013" y="5130800"/>
          <a:ext cx="64785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8524875" imgH="1171575" progId="Equation.3">
                  <p:embed/>
                </p:oleObj>
              </mc:Choice>
              <mc:Fallback>
                <p:oleObj name="" r:id="rId3" imgW="8524875" imgH="117157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89013" y="5130800"/>
                        <a:ext cx="6478587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898525" y="838200"/>
          <a:ext cx="62642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5" imgW="8782050" imgH="1152525" progId="Equation.3">
                  <p:embed/>
                </p:oleObj>
              </mc:Choice>
              <mc:Fallback>
                <p:oleObj name="" r:id="rId5" imgW="8782050" imgH="115252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98525" y="838200"/>
                        <a:ext cx="626427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/>
          <p:nvPr/>
        </p:nvSpPr>
        <p:spPr>
          <a:xfrm>
            <a:off x="4953000" y="44338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皮亚诺形式的余项</a:t>
            </a:r>
            <a:endParaRPr lang="zh-CN" altLang="zh-CN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900113" y="3357563"/>
          <a:ext cx="29702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1296670" imgH="445135" progId="Equation.DSMT4">
                  <p:embed/>
                </p:oleObj>
              </mc:Choice>
              <mc:Fallback>
                <p:oleObj name="" r:id="rId7" imgW="1296670" imgH="44513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3357563"/>
                        <a:ext cx="2970212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952500" y="4395788"/>
          <a:ext cx="3467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9" imgW="4505325" imgH="533400" progId="Equation.3">
                  <p:embed/>
                </p:oleObj>
              </mc:Choice>
              <mc:Fallback>
                <p:oleObj name="" r:id="rId9" imgW="4505325" imgH="5334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2500" y="4395788"/>
                        <a:ext cx="346710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6"/>
          <p:cNvSpPr txBox="1"/>
          <p:nvPr/>
        </p:nvSpPr>
        <p:spPr>
          <a:xfrm>
            <a:off x="2627313" y="616585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P193 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0" grpId="0"/>
      <p:bldP spid="163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772400" cy="1143000"/>
          </a:xfrm>
          <a:ln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zh-CN" sz="4000" dirty="0">
                <a:latin typeface="黑体" panose="02010609060101010101" pitchFamily="49" charset="-122"/>
              </a:rPr>
              <a:t>简单的应用</a:t>
            </a:r>
            <a:endParaRPr lang="zh-CN" altLang="zh-CN" sz="4000" dirty="0"/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55650" y="2492375"/>
          <a:ext cx="88995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11049000" imgH="1076325" progId="Word.Document.8">
                  <p:embed/>
                </p:oleObj>
              </mc:Choice>
              <mc:Fallback>
                <p:oleObj name="" r:id="rId1" imgW="11049000" imgH="1076325" progId="Word.Document.8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2492375"/>
                        <a:ext cx="889952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838200" y="3352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ea typeface="黑体" panose="02010609060101010101" pitchFamily="49" charset="-122"/>
              </a:rPr>
              <a:t>解</a:t>
            </a:r>
            <a:endParaRPr lang="zh-CN" altLang="zh-CN" sz="4000" dirty="0">
              <a:ea typeface="黑体" panose="02010609060101010101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752600" y="3429000"/>
          <a:ext cx="5562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7848600" imgH="533400" progId="Equation.3">
                  <p:embed/>
                </p:oleObj>
              </mc:Choice>
              <mc:Fallback>
                <p:oleObj name="" r:id="rId3" imgW="7848600" imgH="5334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429000"/>
                        <a:ext cx="55626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447800" y="4191000"/>
          <a:ext cx="61769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8724900" imgH="533400" progId="Equation.3">
                  <p:embed/>
                </p:oleObj>
              </mc:Choice>
              <mc:Fallback>
                <p:oleObj name="" r:id="rId5" imgW="8724900" imgH="533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617696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196975" y="4946650"/>
          <a:ext cx="36036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724025" imgH="190500" progId="Equation.DSMT4">
                  <p:embed/>
                </p:oleObj>
              </mc:Choice>
              <mc:Fallback>
                <p:oleObj name="" r:id="rId7" imgW="1724025" imgH="190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6975" y="4946650"/>
                        <a:ext cx="360362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/>
          <p:nvPr/>
        </p:nvSpPr>
        <p:spPr>
          <a:xfrm>
            <a:off x="5345113" y="4902200"/>
            <a:ext cx="2279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代入公式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62000" y="5486400"/>
          <a:ext cx="5257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3171825" imgH="485775" progId="Equation.DSMT4">
                  <p:embed/>
                </p:oleObj>
              </mc:Choice>
              <mc:Fallback>
                <p:oleObj name="" r:id="rId9" imgW="3171825" imgH="485775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5486400"/>
                        <a:ext cx="525780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/>
          <p:nvPr/>
        </p:nvSpPr>
        <p:spPr>
          <a:xfrm>
            <a:off x="3140075" y="30337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>
            <p:ph idx="1"/>
          </p:nvPr>
        </p:nvGraphicFramePr>
        <p:xfrm>
          <a:off x="755650" y="765175"/>
          <a:ext cx="63373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3136900" imgH="876300" progId="Equation.DSMT4">
                  <p:embed/>
                </p:oleObj>
              </mc:Choice>
              <mc:Fallback>
                <p:oleObj name="" r:id="rId11" imgW="3136900" imgH="8763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755650" y="765175"/>
                        <a:ext cx="6337300" cy="1770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434" name="Group 10"/>
          <p:cNvGrpSpPr/>
          <p:nvPr/>
        </p:nvGrpSpPr>
        <p:grpSpPr>
          <a:xfrm>
            <a:off x="0" y="1524000"/>
            <a:ext cx="8991600" cy="823913"/>
            <a:chOff x="0" y="0"/>
            <a:chExt cx="5664" cy="519"/>
          </a:xfrm>
        </p:grpSpPr>
        <p:sp>
          <p:nvSpPr>
            <p:cNvPr id="18441" name="Text Box 2"/>
            <p:cNvSpPr txBox="1"/>
            <p:nvPr/>
          </p:nvSpPr>
          <p:spPr>
            <a:xfrm>
              <a:off x="0" y="96"/>
              <a:ext cx="56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:</a:t>
              </a:r>
              <a:r>
                <a:rPr lang="zh-CN" altLang="en-US" sz="2800" b="1" dirty="0"/>
                <a:t>求函数                  在</a:t>
              </a:r>
              <a:r>
                <a:rPr lang="en-US" altLang="zh-CN" sz="2800" b="1" i="1" dirty="0"/>
                <a:t>x=0</a:t>
              </a:r>
              <a:r>
                <a:rPr lang="zh-CN" altLang="en-US" sz="2800" b="1" dirty="0"/>
                <a:t>处的</a:t>
              </a:r>
              <a:r>
                <a:rPr lang="en-US" altLang="zh-CN" sz="2800" b="1" dirty="0"/>
                <a:t>n</a:t>
              </a:r>
              <a:r>
                <a:rPr lang="zh-CN" altLang="en-US" sz="2800" b="1" dirty="0"/>
                <a:t>阶泰勒展开</a:t>
              </a:r>
              <a:endParaRPr lang="zh-CN" altLang="en-US" sz="2800" b="1" dirty="0"/>
            </a:p>
          </p:txBody>
        </p:sp>
        <p:graphicFrame>
          <p:nvGraphicFramePr>
            <p:cNvPr id="18442" name="Object 4"/>
            <p:cNvGraphicFramePr>
              <a:graphicFrameLocks noChangeAspect="1"/>
            </p:cNvGraphicFramePr>
            <p:nvPr/>
          </p:nvGraphicFramePr>
          <p:xfrm>
            <a:off x="960" y="0"/>
            <a:ext cx="1056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1" imgW="838835" imgH="394335" progId="Equation.DSMT4">
                    <p:embed/>
                  </p:oleObj>
                </mc:Choice>
                <mc:Fallback>
                  <p:oleObj name="" r:id="rId1" imgW="838835" imgH="394335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0"/>
                          <a:ext cx="1056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685800" y="2286000"/>
          <a:ext cx="4038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854835" imgH="393700" progId="Equation.DSMT4">
                  <p:embed/>
                </p:oleObj>
              </mc:Choice>
              <mc:Fallback>
                <p:oleObj name="" r:id="rId3" imgW="1854835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40386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57200" y="3200400"/>
          <a:ext cx="7010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175000" imgH="228600" progId="Equation.DSMT4">
                  <p:embed/>
                </p:oleObj>
              </mc:Choice>
              <mc:Fallback>
                <p:oleObj name="" r:id="rId5" imgW="31750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200400"/>
                        <a:ext cx="701040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04800" y="3810000"/>
          <a:ext cx="76962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2895600" imgH="228600" progId="Equation.DSMT4">
                  <p:embed/>
                </p:oleObj>
              </mc:Choice>
              <mc:Fallback>
                <p:oleObj name="" r:id="rId7" imgW="28956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4800" y="3810000"/>
                        <a:ext cx="7696200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7"/>
          <p:cNvSpPr txBox="1"/>
          <p:nvPr/>
        </p:nvSpPr>
        <p:spPr>
          <a:xfrm>
            <a:off x="381000" y="449580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所以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在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=0</a:t>
            </a:r>
            <a:r>
              <a:rPr lang="zh-CN" altLang="en-US" sz="2800" b="1" dirty="0"/>
              <a:t>处的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阶泰勒展开式为</a:t>
            </a:r>
            <a:r>
              <a:rPr lang="en-US" altLang="zh-CN" sz="2800" b="1" dirty="0"/>
              <a:t>:</a:t>
            </a:r>
            <a:endParaRPr lang="en-US" altLang="zh-CN" sz="2800" b="1" dirty="0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81000" y="5029200"/>
          <a:ext cx="77184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3543300" imgH="863600" progId="Equation.DSMT4">
                  <p:embed/>
                </p:oleObj>
              </mc:Choice>
              <mc:Fallback>
                <p:oleObj name="" r:id="rId9" imgW="3543300" imgH="863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" y="5029200"/>
                        <a:ext cx="7718425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95288" y="0"/>
          <a:ext cx="597693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3136900" imgH="876300" progId="Equation.DSMT4">
                  <p:embed/>
                </p:oleObj>
              </mc:Choice>
              <mc:Fallback>
                <p:oleObj name="" r:id="rId11" imgW="3136900" imgH="8763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0"/>
                        <a:ext cx="5976937" cy="167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195388" y="21844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395605" imgH="382905" progId="Equation.3">
                  <p:embed/>
                </p:oleObj>
              </mc:Choice>
              <mc:Fallback>
                <p:oleObj name="" r:id="rId1" imgW="395605" imgH="38290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5388" y="21844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04988" y="2108200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131570" imgH="470535" progId="Equation.3">
                  <p:embed/>
                </p:oleObj>
              </mc:Choice>
              <mc:Fallback>
                <p:oleObj name="" r:id="rId3" imgW="1131570" imgH="4705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988" y="2108200"/>
                        <a:ext cx="1130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947988" y="195580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058035" imgH="838835" progId="Equation.3">
                  <p:embed/>
                </p:oleObj>
              </mc:Choice>
              <mc:Fallback>
                <p:oleObj name="" r:id="rId5" imgW="2058035" imgH="83883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47988" y="1955800"/>
                        <a:ext cx="205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661988" y="2978150"/>
          <a:ext cx="165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651635" imgH="393700" progId="Equation.3">
                  <p:embed/>
                </p:oleObj>
              </mc:Choice>
              <mc:Fallback>
                <p:oleObj name="" r:id="rId7" imgW="1651635" imgH="393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988" y="2978150"/>
                        <a:ext cx="1651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719388" y="29718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1424305" imgH="407035" progId="Equation.3">
                  <p:embed/>
                </p:oleObj>
              </mc:Choice>
              <mc:Fallback>
                <p:oleObj name="" r:id="rId9" imgW="1424305" imgH="40703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9388" y="2971800"/>
                        <a:ext cx="1422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4548188" y="297180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498600" imgH="406400" progId="Equation.3">
                  <p:embed/>
                </p:oleObj>
              </mc:Choice>
              <mc:Fallback>
                <p:oleObj name="" r:id="rId11" imgW="1498600" imgH="406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48188" y="2971800"/>
                        <a:ext cx="1498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6376988" y="2971800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2095500" imgH="406400" progId="Equation.3">
                  <p:embed/>
                </p:oleObj>
              </mc:Choice>
              <mc:Fallback>
                <p:oleObj name="" r:id="rId13" imgW="2095500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76988" y="2971800"/>
                        <a:ext cx="2095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661988" y="3930650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1016635" imgH="317500" progId="Equation.3">
                  <p:embed/>
                </p:oleObj>
              </mc:Choice>
              <mc:Fallback>
                <p:oleObj name="" r:id="rId15" imgW="1016635" imgH="317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1988" y="3930650"/>
                        <a:ext cx="1016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728788" y="396875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254635" imgH="241935" progId="Equation.3">
                  <p:embed/>
                </p:oleObj>
              </mc:Choice>
              <mc:Fallback>
                <p:oleObj name="" r:id="rId17" imgW="254635" imgH="2419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28788" y="3968750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033588" y="36703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991870" imgH="839470" progId="Equation.3">
                  <p:embed/>
                </p:oleObj>
              </mc:Choice>
              <mc:Fallback>
                <p:oleObj name="" r:id="rId19" imgW="991870" imgH="83947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33588" y="3670300"/>
                        <a:ext cx="99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3100388" y="36068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1" imgW="991870" imgH="839470" progId="Equation.3">
                  <p:embed/>
                </p:oleObj>
              </mc:Choice>
              <mc:Fallback>
                <p:oleObj name="" r:id="rId21" imgW="991870" imgH="83947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00388" y="3606800"/>
                        <a:ext cx="99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167188" y="3606800"/>
          <a:ext cx="3263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3" imgW="3263900" imgH="965200" progId="Equation.3">
                  <p:embed/>
                </p:oleObj>
              </mc:Choice>
              <mc:Fallback>
                <p:oleObj name="" r:id="rId23" imgW="3263900" imgH="965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67188" y="3606800"/>
                        <a:ext cx="32639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Rectangle 15"/>
          <p:cNvSpPr/>
          <p:nvPr/>
        </p:nvSpPr>
        <p:spPr>
          <a:xfrm>
            <a:off x="3063875" y="30099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52413" y="0"/>
          <a:ext cx="863917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5" imgW="4216400" imgH="685800" progId="Equation.DSMT4">
                  <p:embed/>
                </p:oleObj>
              </mc:Choice>
              <mc:Fallback>
                <p:oleObj name="" r:id="rId25" imgW="4216400" imgH="685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2413" y="0"/>
                        <a:ext cx="8639175" cy="1411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7431088" y="3773488"/>
          <a:ext cx="1460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7" imgW="546735" imgH="228600" progId="Equation.DSMT4">
                  <p:embed/>
                </p:oleObj>
              </mc:Choice>
              <mc:Fallback>
                <p:oleObj name="" r:id="rId27" imgW="546735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431088" y="3773488"/>
                        <a:ext cx="14605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539750" y="5157788"/>
          <a:ext cx="78692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9" imgW="3467100" imgH="444500" progId="Equation.DSMT4">
                  <p:embed/>
                </p:oleObj>
              </mc:Choice>
              <mc:Fallback>
                <p:oleObj name="" r:id="rId29" imgW="3467100" imgH="444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9750" y="5157788"/>
                        <a:ext cx="7869238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179388" y="1052513"/>
          <a:ext cx="70532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1" imgW="2651760" imgH="215900" progId="Equation.DSMT4">
                  <p:embed/>
                </p:oleObj>
              </mc:Choice>
              <mc:Fallback>
                <p:oleObj name="" r:id="rId31" imgW="2651760" imgH="215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79388" y="1052513"/>
                        <a:ext cx="7053262" cy="573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248400" y="4572000"/>
          <a:ext cx="139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1752600" imgH="428625" progId="Equation.3">
                  <p:embed/>
                </p:oleObj>
              </mc:Choice>
              <mc:Fallback>
                <p:oleObj name="" r:id="rId2" imgW="1752600" imgH="42862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CC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4572000"/>
                        <a:ext cx="13970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5943600" y="1981200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4" imgW="1066800" imgH="333375" progId="Equation.3">
                  <p:embed/>
                </p:oleObj>
              </mc:Choice>
              <mc:Fallback>
                <p:oleObj name="" r:id="rId4" imgW="1066800" imgH="33337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1981200"/>
                        <a:ext cx="889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5181600" y="2438400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1066800" imgH="333375" progId="Equation.3">
                  <p:embed/>
                </p:oleObj>
              </mc:Choice>
              <mc:Fallback>
                <p:oleObj name="" r:id="rId2" imgW="1066800" imgH="33337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2438400"/>
                        <a:ext cx="889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019800" y="3786188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1752600" imgH="428625" progId="Equation.3">
                  <p:embed/>
                </p:oleObj>
              </mc:Choice>
              <mc:Fallback>
                <p:oleObj name="" r:id="rId4" imgW="1752600" imgH="4286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786188"/>
                        <a:ext cx="13970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6096000" y="4953000"/>
          <a:ext cx="14255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2085975" imgH="1066800" progId="Equation.3">
                  <p:embed/>
                </p:oleObj>
              </mc:Choice>
              <mc:Fallback>
                <p:oleObj name="" r:id="rId6" imgW="2085975" imgH="1066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4953000"/>
                        <a:ext cx="1425575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4572000" y="42672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229235" imgH="254635" progId="Equation.3">
                  <p:embed/>
                </p:oleObj>
              </mc:Choice>
              <mc:Fallback>
                <p:oleObj name="" r:id="rId8" imgW="229235" imgH="25463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4267200"/>
                        <a:ext cx="2286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990600" y="8763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839470" imgH="381635" progId="Equation.3">
                  <p:embed/>
                </p:oleObj>
              </mc:Choice>
              <mc:Fallback>
                <p:oleObj name="" r:id="rId1" imgW="839470" imgH="38163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876300"/>
                        <a:ext cx="83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981200" y="8509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2376170" imgH="431800" progId="Equation.3">
                  <p:embed/>
                </p:oleObj>
              </mc:Choice>
              <mc:Fallback>
                <p:oleObj name="" r:id="rId3" imgW="2376170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850900"/>
                        <a:ext cx="237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4343400" y="869950"/>
          <a:ext cx="440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4406900" imgH="393700" progId="Equation.3">
                  <p:embed/>
                </p:oleObj>
              </mc:Choice>
              <mc:Fallback>
                <p:oleObj name="" r:id="rId5" imgW="44069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869950"/>
                        <a:ext cx="4406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981200" y="1676400"/>
          <a:ext cx="419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4191000" imgH="393700" progId="Equation.3">
                  <p:embed/>
                </p:oleObj>
              </mc:Choice>
              <mc:Fallback>
                <p:oleObj name="" r:id="rId7" imgW="4191000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1676400"/>
                        <a:ext cx="4191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990600" y="2682875"/>
          <a:ext cx="1447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1347470" imgH="394335" progId="Equation.3">
                  <p:embed/>
                </p:oleObj>
              </mc:Choice>
              <mc:Fallback>
                <p:oleObj name="" r:id="rId9" imgW="1347470" imgH="39433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2682875"/>
                        <a:ext cx="1447800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990600" y="3613150"/>
          <a:ext cx="207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070735" imgH="393700" progId="Equation.3">
                  <p:embed/>
                </p:oleObj>
              </mc:Choice>
              <mc:Fallback>
                <p:oleObj name="" r:id="rId11" imgW="2070735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613150"/>
                        <a:ext cx="2070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657600" y="361315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1067435" imgH="394335" progId="Equation.3">
                  <p:embed/>
                </p:oleObj>
              </mc:Choice>
              <mc:Fallback>
                <p:oleObj name="" r:id="rId13" imgW="1067435" imgH="39433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57600" y="3613150"/>
                        <a:ext cx="106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4800600" y="361315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5" imgW="775335" imgH="394335" progId="Equation.3">
                  <p:embed/>
                </p:oleObj>
              </mc:Choice>
              <mc:Fallback>
                <p:oleObj name="" r:id="rId15" imgW="775335" imgH="39433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00600" y="3613150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651500" y="361315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7" imgW="1055370" imgH="394335" progId="Equation.3">
                  <p:embed/>
                </p:oleObj>
              </mc:Choice>
              <mc:Fallback>
                <p:oleObj name="" r:id="rId17" imgW="1055370" imgH="39433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51500" y="3613150"/>
                        <a:ext cx="105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3657600" y="4419600"/>
          <a:ext cx="294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9" imgW="2946400" imgH="393700" progId="Equation.3">
                  <p:embed/>
                </p:oleObj>
              </mc:Choice>
              <mc:Fallback>
                <p:oleObj name="" r:id="rId19" imgW="2946400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7600" y="4419600"/>
                        <a:ext cx="2946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990600" y="5213350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1" imgW="851535" imgH="394335" progId="Equation.3">
                  <p:embed/>
                </p:oleObj>
              </mc:Choice>
              <mc:Fallback>
                <p:oleObj name="" r:id="rId21" imgW="851535" imgH="39433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0600" y="5213350"/>
                        <a:ext cx="850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/>
          <p:cNvGraphicFramePr>
            <a:graphicFrameLocks noChangeAspect="1"/>
          </p:cNvGraphicFramePr>
          <p:nvPr/>
        </p:nvGraphicFramePr>
        <p:xfrm>
          <a:off x="1981200" y="5194300"/>
          <a:ext cx="2755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3" imgW="2755900" imgH="431800" progId="Equation.3">
                  <p:embed/>
                </p:oleObj>
              </mc:Choice>
              <mc:Fallback>
                <p:oleObj name="" r:id="rId23" imgW="2755900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81200" y="5194300"/>
                        <a:ext cx="2755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0" name="Group 14"/>
          <p:cNvGrpSpPr>
            <a:grpSpLocks noChangeAspect="1"/>
          </p:cNvGrpSpPr>
          <p:nvPr/>
        </p:nvGrpSpPr>
        <p:grpSpPr>
          <a:xfrm>
            <a:off x="5029200" y="5140325"/>
            <a:ext cx="1447800" cy="539750"/>
            <a:chOff x="0" y="0"/>
            <a:chExt cx="912" cy="340"/>
          </a:xfrm>
        </p:grpSpPr>
        <p:graphicFrame>
          <p:nvGraphicFramePr>
            <p:cNvPr id="4116" name="Object 15"/>
            <p:cNvGraphicFramePr>
              <a:graphicFrameLocks noChangeAspect="1"/>
            </p:cNvGraphicFramePr>
            <p:nvPr/>
          </p:nvGraphicFramePr>
          <p:xfrm>
            <a:off x="0" y="46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5" imgW="1449070" imgH="394335" progId="Equation.3">
                    <p:embed/>
                  </p:oleObj>
                </mc:Choice>
                <mc:Fallback>
                  <p:oleObj name="" r:id="rId25" imgW="1449070" imgH="39433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0" y="46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16"/>
            <p:cNvGraphicFramePr>
              <a:graphicFrameLocks noChangeAspect="1"/>
            </p:cNvGraphicFramePr>
            <p:nvPr/>
          </p:nvGraphicFramePr>
          <p:xfrm>
            <a:off x="480" y="0"/>
            <a:ext cx="20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27" imgW="142875" imgH="304800" progId="Equation.3">
                    <p:embed/>
                  </p:oleObj>
                </mc:Choice>
                <mc:Fallback>
                  <p:oleObj name="" r:id="rId27" imgW="142875" imgH="3048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0"/>
                          <a:ext cx="203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13" name="Object 17"/>
          <p:cNvGraphicFramePr>
            <a:graphicFrameLocks noChangeAspect="1"/>
          </p:cNvGraphicFramePr>
          <p:nvPr/>
        </p:nvGraphicFramePr>
        <p:xfrm>
          <a:off x="3657600" y="27432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9" imgW="1055370" imgH="394335" progId="Equation.3">
                  <p:embed/>
                </p:oleObj>
              </mc:Choice>
              <mc:Fallback>
                <p:oleObj name="" r:id="rId29" imgW="1055370" imgH="39433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657600" y="2743200"/>
                        <a:ext cx="105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4800600" y="2682875"/>
          <a:ext cx="11604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1" imgW="1080135" imgH="394335" progId="Equation.3">
                  <p:embed/>
                </p:oleObj>
              </mc:Choice>
              <mc:Fallback>
                <p:oleObj name="" r:id="rId31" imgW="1080135" imgH="39433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00600" y="2682875"/>
                        <a:ext cx="1160463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5" name="Group 19"/>
          <p:cNvGrpSpPr>
            <a:grpSpLocks noChangeAspect="1"/>
          </p:cNvGrpSpPr>
          <p:nvPr/>
        </p:nvGrpSpPr>
        <p:grpSpPr>
          <a:xfrm>
            <a:off x="6019800" y="2625725"/>
            <a:ext cx="635000" cy="539750"/>
            <a:chOff x="0" y="0"/>
            <a:chExt cx="400" cy="340"/>
          </a:xfrm>
        </p:grpSpPr>
        <p:graphicFrame>
          <p:nvGraphicFramePr>
            <p:cNvPr id="2" name="Object 20"/>
            <p:cNvGraphicFramePr>
              <a:graphicFrameLocks noChangeAspect="1"/>
            </p:cNvGraphicFramePr>
            <p:nvPr/>
          </p:nvGraphicFramePr>
          <p:xfrm>
            <a:off x="0" y="70"/>
            <a:ext cx="4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33" imgW="635635" imgH="317500" progId="Equation.3">
                    <p:embed/>
                  </p:oleObj>
                </mc:Choice>
                <mc:Fallback>
                  <p:oleObj name="" r:id="rId33" imgW="635635" imgH="3175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0" y="70"/>
                          <a:ext cx="40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21"/>
            <p:cNvGraphicFramePr>
              <a:graphicFrameLocks noChangeAspect="1"/>
            </p:cNvGraphicFramePr>
            <p:nvPr/>
          </p:nvGraphicFramePr>
          <p:xfrm>
            <a:off x="0" y="0"/>
            <a:ext cx="20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5" imgW="142875" imgH="304800" progId="Equation.3">
                    <p:embed/>
                  </p:oleObj>
                </mc:Choice>
                <mc:Fallback>
                  <p:oleObj name="" r:id="rId35" imgW="142875" imgH="3048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03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5257800" y="2057400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" imgW="1066800" imgH="333375" progId="Equation.3">
                  <p:embed/>
                </p:oleObj>
              </mc:Choice>
              <mc:Fallback>
                <p:oleObj name="" r:id="rId2" imgW="1066800" imgH="33337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2057400"/>
                        <a:ext cx="889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6172200" y="3794125"/>
          <a:ext cx="1397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4" imgW="1752600" imgH="428625" progId="Equation.3">
                  <p:embed/>
                </p:oleObj>
              </mc:Choice>
              <mc:Fallback>
                <p:oleObj name="" r:id="rId4" imgW="1752600" imgH="42862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3794125"/>
                        <a:ext cx="13970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6019800" y="4784725"/>
          <a:ext cx="1447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6" imgW="2124075" imgH="1114425" progId="Equation.3">
                  <p:embed/>
                </p:oleObj>
              </mc:Choice>
              <mc:Fallback>
                <p:oleObj name="" r:id="rId6" imgW="2124075" imgH="111442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4784725"/>
                        <a:ext cx="1447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4572000" y="42513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8" imgW="229235" imgH="254635" progId="Equation.3">
                  <p:embed/>
                </p:oleObj>
              </mc:Choice>
              <mc:Fallback>
                <p:oleObj name="" r:id="rId8" imgW="229235" imgH="25463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4251325"/>
                        <a:ext cx="2286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33400" y="4946650"/>
          <a:ext cx="205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0" imgW="3171825" imgH="1114425" progId="Equation.3">
                  <p:embed/>
                </p:oleObj>
              </mc:Choice>
              <mc:Fallback>
                <p:oleObj name="" r:id="rId10" imgW="3171825" imgH="111442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4946650"/>
                        <a:ext cx="2057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355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181600" y="2422525"/>
          <a:ext cx="88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" imgW="1066800" imgH="333375" progId="Equation.3">
                  <p:embed/>
                </p:oleObj>
              </mc:Choice>
              <mc:Fallback>
                <p:oleObj name="" r:id="rId2" imgW="1066800" imgH="33337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CC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2422525"/>
                        <a:ext cx="889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299200" y="3792538"/>
          <a:ext cx="1320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4" imgW="1752600" imgH="428625" progId="Equation.3">
                  <p:embed/>
                </p:oleObj>
              </mc:Choice>
              <mc:Fallback>
                <p:oleObj name="" r:id="rId4" imgW="1752600" imgH="42862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99200" y="3792538"/>
                        <a:ext cx="1320800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5029200" y="4933950"/>
          <a:ext cx="1447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6" imgW="2124075" imgH="1114425" progId="Equation.3">
                  <p:embed/>
                </p:oleObj>
              </mc:Choice>
              <mc:Fallback>
                <p:oleObj name="" r:id="rId6" imgW="2124075" imgH="111442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4933950"/>
                        <a:ext cx="1447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33400" y="4946650"/>
          <a:ext cx="205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8" imgW="3171825" imgH="1114425" progId="Equation.3">
                  <p:embed/>
                </p:oleObj>
              </mc:Choice>
              <mc:Fallback>
                <p:oleObj name="" r:id="rId8" imgW="3171825" imgH="111442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CC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4946650"/>
                        <a:ext cx="2057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81000" y="2057400"/>
          <a:ext cx="24860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0" imgW="4219575" imgH="1114425" progId="Equation.3">
                  <p:embed/>
                </p:oleObj>
              </mc:Choice>
              <mc:Fallback>
                <p:oleObj name="" r:id="rId10" imgW="4219575" imgH="111442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2057400"/>
                        <a:ext cx="248602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572000" y="42513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2" imgW="229235" imgH="254635" progId="Equation.3">
                  <p:embed/>
                </p:oleObj>
              </mc:Choice>
              <mc:Fallback>
                <p:oleObj name="" r:id="rId12" imgW="229235" imgH="25463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0" y="4251325"/>
                        <a:ext cx="2286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6756400" y="3427413"/>
          <a:ext cx="13208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" imgW="1752600" imgH="428625" progId="Equation.3">
                  <p:embed/>
                </p:oleObj>
              </mc:Choice>
              <mc:Fallback>
                <p:oleObj name="" r:id="rId2" imgW="1752600" imgH="428625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56400" y="3427413"/>
                        <a:ext cx="1320800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228600" y="457200"/>
          <a:ext cx="37480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4" imgW="6429375" imgH="1114425" progId="Equation.3">
                  <p:embed/>
                </p:oleObj>
              </mc:Choice>
              <mc:Fallback>
                <p:oleObj name="" r:id="rId4" imgW="6429375" imgH="111442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457200"/>
                        <a:ext cx="3748088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4648200" y="38100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6" imgW="229235" imgH="254635" progId="Equation.3">
                  <p:embed/>
                </p:oleObj>
              </mc:Choice>
              <mc:Fallback>
                <p:oleObj name="" r:id="rId6" imgW="229235" imgH="25463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8200" y="3810000"/>
                        <a:ext cx="2286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5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2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74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24000" y="1066800"/>
          <a:ext cx="273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730500" imgH="431800" progId="Equation.3">
                  <p:embed/>
                </p:oleObj>
              </mc:Choice>
              <mc:Fallback>
                <p:oleObj name="" r:id="rId1" imgW="2730500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066800"/>
                        <a:ext cx="2730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267200" y="1066800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654300" imgH="393700" progId="Equation.3">
                  <p:embed/>
                </p:oleObj>
              </mc:Choice>
              <mc:Fallback>
                <p:oleObj name="" r:id="rId3" imgW="2654300" imgH="393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0" y="1066800"/>
                        <a:ext cx="2654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000" y="2286000"/>
          <a:ext cx="7804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0706100" imgH="533400" progId="Equation.3">
                  <p:embed/>
                </p:oleObj>
              </mc:Choice>
              <mc:Fallback>
                <p:oleObj name="" r:id="rId5" imgW="10706100" imgH="5334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2286000"/>
                        <a:ext cx="78041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524000" y="3352800"/>
          <a:ext cx="812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962025" imgH="381000" progId="Equation.3">
                  <p:embed/>
                </p:oleObj>
              </mc:Choice>
              <mc:Fallback>
                <p:oleObj name="" r:id="rId7" imgW="962025" imgH="3810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3352800"/>
                        <a:ext cx="812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819400" y="3352800"/>
          <a:ext cx="308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3086100" imgH="444500" progId="Equation.3">
                  <p:embed/>
                </p:oleObj>
              </mc:Choice>
              <mc:Fallback>
                <p:oleObj name="" r:id="rId9" imgW="30861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9400" y="3352800"/>
                        <a:ext cx="3086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762000" y="437515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864235" imgH="394335" progId="Equation.3">
                  <p:embed/>
                </p:oleObj>
              </mc:Choice>
              <mc:Fallback>
                <p:oleObj name="" r:id="rId11" imgW="864235" imgH="39433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4375150"/>
                        <a:ext cx="863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981200" y="4337050"/>
          <a:ext cx="330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3302000" imgH="469900" progId="Equation.3">
                  <p:embed/>
                </p:oleObj>
              </mc:Choice>
              <mc:Fallback>
                <p:oleObj name="" r:id="rId13" imgW="3302000" imgH="4699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81200" y="4337050"/>
                        <a:ext cx="3302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9" name="Group 9"/>
          <p:cNvGrpSpPr>
            <a:grpSpLocks noChangeAspect="1"/>
          </p:cNvGrpSpPr>
          <p:nvPr/>
        </p:nvGrpSpPr>
        <p:grpSpPr>
          <a:xfrm>
            <a:off x="1524000" y="5245100"/>
            <a:ext cx="3060700" cy="482600"/>
            <a:chOff x="0" y="0"/>
            <a:chExt cx="1928" cy="304"/>
          </a:xfrm>
        </p:grpSpPr>
        <p:graphicFrame>
          <p:nvGraphicFramePr>
            <p:cNvPr id="5133" name="Object 10"/>
            <p:cNvGraphicFramePr>
              <a:graphicFrameLocks noChangeAspect="1"/>
            </p:cNvGraphicFramePr>
            <p:nvPr/>
          </p:nvGraphicFramePr>
          <p:xfrm>
            <a:off x="0" y="0"/>
            <a:ext cx="192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5" imgW="3060700" imgH="482600" progId="Equation.3">
                    <p:embed/>
                  </p:oleObj>
                </mc:Choice>
                <mc:Fallback>
                  <p:oleObj name="" r:id="rId15" imgW="3060700" imgH="4826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28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11"/>
            <p:cNvGraphicFramePr>
              <a:graphicFrameLocks noChangeAspect="1"/>
            </p:cNvGraphicFramePr>
            <p:nvPr/>
          </p:nvGraphicFramePr>
          <p:xfrm>
            <a:off x="624" y="8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7" imgW="142875" imgH="304800" progId="Equation.3">
                    <p:embed/>
                  </p:oleObj>
                </mc:Choice>
                <mc:Fallback>
                  <p:oleObj name="" r:id="rId17" imgW="142875" imgH="30480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8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2" name="Group 12"/>
          <p:cNvGrpSpPr>
            <a:grpSpLocks noChangeAspect="1"/>
          </p:cNvGrpSpPr>
          <p:nvPr/>
        </p:nvGrpSpPr>
        <p:grpSpPr>
          <a:xfrm>
            <a:off x="5105400" y="5016500"/>
            <a:ext cx="3086100" cy="939800"/>
            <a:chOff x="0" y="0"/>
            <a:chExt cx="1944" cy="592"/>
          </a:xfrm>
        </p:grpSpPr>
        <p:graphicFrame>
          <p:nvGraphicFramePr>
            <p:cNvPr id="5131" name="Object 13"/>
            <p:cNvGraphicFramePr>
              <a:graphicFrameLocks noChangeAspect="1"/>
            </p:cNvGraphicFramePr>
            <p:nvPr/>
          </p:nvGraphicFramePr>
          <p:xfrm>
            <a:off x="0" y="0"/>
            <a:ext cx="194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9" imgW="3086100" imgH="939800" progId="Equation.3">
                    <p:embed/>
                  </p:oleObj>
                </mc:Choice>
                <mc:Fallback>
                  <p:oleObj name="" r:id="rId19" imgW="3086100" imgH="9398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44" cy="5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" name="Object 14"/>
            <p:cNvGraphicFramePr>
              <a:graphicFrameLocks noChangeAspect="1"/>
            </p:cNvGraphicFramePr>
            <p:nvPr/>
          </p:nvGraphicFramePr>
          <p:xfrm>
            <a:off x="1656" y="104"/>
            <a:ext cx="14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1" imgW="142875" imgH="304800" progId="Equation.3">
                    <p:embed/>
                  </p:oleObj>
                </mc:Choice>
                <mc:Fallback>
                  <p:oleObj name="" r:id="rId21" imgW="142875" imgH="3048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56" y="104"/>
                          <a:ext cx="149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277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37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8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8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89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99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1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ext Box 2"/>
          <p:cNvSpPr txBox="1"/>
          <p:nvPr/>
        </p:nvSpPr>
        <p:spPr>
          <a:xfrm>
            <a:off x="-31750" y="44450"/>
            <a:ext cx="9139238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tx2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ea typeface="黑体" panose="02010609060101010101" pitchFamily="49" charset="-122"/>
              </a:rPr>
              <a:t>常用函数在        点的泰勒展开（麦克劳林公式）</a:t>
            </a:r>
            <a:endParaRPr lang="zh-CN" altLang="en-US" sz="4400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611188" y="1384300"/>
          <a:ext cx="8281987" cy="581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10928985" imgH="9413240" progId="Word.Document.8">
                  <p:embed/>
                </p:oleObj>
              </mc:Choice>
              <mc:Fallback>
                <p:oleObj name="" r:id="rId1" imgW="10928985" imgH="9413240" progId="Word.Document.8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384300"/>
                        <a:ext cx="8281987" cy="581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195513" y="117475"/>
          <a:ext cx="914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420370" imgH="229235" progId="Equation.DSMT4">
                  <p:embed/>
                </p:oleObj>
              </mc:Choice>
              <mc:Fallback>
                <p:oleObj name="" r:id="rId3" imgW="420370" imgH="22923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5513" y="117475"/>
                        <a:ext cx="9144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755650" y="560388"/>
          <a:ext cx="52578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3171825" imgH="485775" progId="Equation.DSMT4">
                  <p:embed/>
                </p:oleObj>
              </mc:Choice>
              <mc:Fallback>
                <p:oleObj name="" r:id="rId5" imgW="3171825" imgH="485775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560388"/>
                        <a:ext cx="525780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14400" y="381000"/>
          <a:ext cx="593725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6924675" imgH="942975" progId="Word.Document.8">
                  <p:embed/>
                </p:oleObj>
              </mc:Choice>
              <mc:Fallback>
                <p:oleObj name="" r:id="rId1" imgW="6924675" imgH="942975" progId="Word.Document.8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81000"/>
                        <a:ext cx="5937250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Line 3"/>
          <p:cNvSpPr/>
          <p:nvPr/>
        </p:nvSpPr>
        <p:spPr>
          <a:xfrm flipV="1">
            <a:off x="6400800" y="4191000"/>
            <a:ext cx="0" cy="1447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6148" name="Line 4"/>
          <p:cNvSpPr/>
          <p:nvPr/>
        </p:nvSpPr>
        <p:spPr>
          <a:xfrm flipV="1">
            <a:off x="5257800" y="3352800"/>
            <a:ext cx="2362200" cy="1676400"/>
          </a:xfrm>
          <a:prstGeom prst="line">
            <a:avLst/>
          </a:prstGeom>
          <a:ln w="254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6248400" y="5638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390525" imgH="495300" progId="Equation.3">
                  <p:embed/>
                </p:oleObj>
              </mc:Choice>
              <mc:Fallback>
                <p:oleObj name="" r:id="rId3" imgW="390525" imgH="4953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5638800"/>
                        <a:ext cx="3810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620000" y="3429000"/>
          <a:ext cx="1143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819275" imgH="428625" progId="Equation.3">
                  <p:embed/>
                </p:oleObj>
              </mc:Choice>
              <mc:Fallback>
                <p:oleObj name="" r:id="rId5" imgW="1819275" imgH="42862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0" y="3429000"/>
                        <a:ext cx="1143000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rc 7"/>
          <p:cNvSpPr/>
          <p:nvPr/>
        </p:nvSpPr>
        <p:spPr>
          <a:xfrm rot="-10721328" flipV="1">
            <a:off x="5791200" y="3806825"/>
            <a:ext cx="1903413" cy="1447800"/>
          </a:xfrm>
          <a:custGeom>
            <a:avLst/>
            <a:gdLst/>
            <a:ahLst/>
            <a:cxnLst>
              <a:cxn ang="0">
                <a:pos x="-88" y="0"/>
              </a:cxn>
              <a:cxn ang="0">
                <a:pos x="1903413" y="1406243"/>
              </a:cxn>
              <a:cxn ang="0">
                <a:pos x="-88" y="0"/>
              </a:cxn>
              <a:cxn ang="0">
                <a:pos x="1903413" y="1406243"/>
              </a:cxn>
              <a:cxn ang="0">
                <a:pos x="0" y="1447800"/>
              </a:cxn>
              <a:cxn ang="0">
                <a:pos x="-88" y="0"/>
              </a:cxn>
            </a:cxnLst>
            <a:pathLst>
              <a:path w="21591" h="21600" fill="none">
                <a:moveTo>
                  <a:pt x="-1" y="0"/>
                </a:moveTo>
                <a:cubicBezTo>
                  <a:pt x="11688" y="0"/>
                  <a:pt x="21256" y="9297"/>
                  <a:pt x="21591" y="20980"/>
                </a:cubicBezTo>
              </a:path>
              <a:path w="21591" h="21600" stroke="0">
                <a:moveTo>
                  <a:pt x="-1" y="0"/>
                </a:moveTo>
                <a:cubicBezTo>
                  <a:pt x="11688" y="0"/>
                  <a:pt x="21256" y="9297"/>
                  <a:pt x="21591" y="2098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152" name="Group 8"/>
          <p:cNvGrpSpPr/>
          <p:nvPr/>
        </p:nvGrpSpPr>
        <p:grpSpPr>
          <a:xfrm>
            <a:off x="4876800" y="2895600"/>
            <a:ext cx="3541713" cy="3071813"/>
            <a:chOff x="0" y="0"/>
            <a:chExt cx="2231" cy="1935"/>
          </a:xfrm>
        </p:grpSpPr>
        <p:sp>
          <p:nvSpPr>
            <p:cNvPr id="6169" name="Line 9"/>
            <p:cNvSpPr/>
            <p:nvPr/>
          </p:nvSpPr>
          <p:spPr>
            <a:xfrm>
              <a:off x="0" y="1728"/>
              <a:ext cx="2064" cy="1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70" name="Line 10"/>
            <p:cNvSpPr/>
            <p:nvPr/>
          </p:nvSpPr>
          <p:spPr>
            <a:xfrm flipV="1">
              <a:off x="336" y="240"/>
              <a:ext cx="1" cy="1680"/>
            </a:xfrm>
            <a:prstGeom prst="line">
              <a:avLst/>
            </a:prstGeom>
            <a:ln w="254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171" name="Object 11"/>
            <p:cNvGraphicFramePr>
              <a:graphicFrameLocks noChangeAspect="1"/>
            </p:cNvGraphicFramePr>
            <p:nvPr/>
          </p:nvGraphicFramePr>
          <p:xfrm>
            <a:off x="96" y="177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7" imgW="190500" imgH="228600" progId="Equation.3">
                    <p:embed/>
                  </p:oleObj>
                </mc:Choice>
                <mc:Fallback>
                  <p:oleObj name="" r:id="rId7" imgW="190500" imgH="2286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" y="177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12"/>
            <p:cNvGraphicFramePr>
              <a:graphicFrameLocks noChangeAspect="1"/>
            </p:cNvGraphicFramePr>
            <p:nvPr/>
          </p:nvGraphicFramePr>
          <p:xfrm>
            <a:off x="2064" y="1665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9" imgW="238125" imgH="228600" progId="Equation.3">
                    <p:embed/>
                  </p:oleObj>
                </mc:Choice>
                <mc:Fallback>
                  <p:oleObj name="" r:id="rId9" imgW="238125" imgH="2286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1665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13"/>
            <p:cNvGraphicFramePr>
              <a:graphicFrameLocks noChangeAspect="1"/>
            </p:cNvGraphicFramePr>
            <p:nvPr/>
          </p:nvGraphicFramePr>
          <p:xfrm>
            <a:off x="288" y="0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11" imgW="238125" imgH="333375" progId="Equation.3">
                    <p:embed/>
                  </p:oleObj>
                </mc:Choice>
                <mc:Fallback>
                  <p:oleObj name="" r:id="rId11" imgW="238125" imgH="333375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" y="0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8" name="Arc 14"/>
          <p:cNvSpPr/>
          <p:nvPr/>
        </p:nvSpPr>
        <p:spPr>
          <a:xfrm rot="-581483" flipV="1">
            <a:off x="5334000" y="2978150"/>
            <a:ext cx="1843088" cy="1444625"/>
          </a:xfrm>
          <a:custGeom>
            <a:avLst/>
            <a:gdLst/>
            <a:ahLst/>
            <a:cxnLst>
              <a:cxn ang="0">
                <a:pos x="135013" y="0"/>
              </a:cxn>
              <a:cxn ang="0">
                <a:pos x="1843088" y="1078943"/>
              </a:cxn>
              <a:cxn ang="0">
                <a:pos x="135013" y="0"/>
              </a:cxn>
              <a:cxn ang="0">
                <a:pos x="1843088" y="1078943"/>
              </a:cxn>
              <a:cxn ang="0">
                <a:pos x="0" y="1444625"/>
              </a:cxn>
              <a:cxn ang="0">
                <a:pos x="135013" y="0"/>
              </a:cxn>
            </a:cxnLst>
            <a:pathLst>
              <a:path w="20900" h="21546" fill="none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</a:path>
              <a:path w="20900" h="21546" stroke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  <a:lnTo>
                  <a:pt x="0" y="21546"/>
                </a:lnTo>
                <a:lnTo>
                  <a:pt x="1531" y="0"/>
                </a:lnTo>
                <a:close/>
              </a:path>
            </a:pathLst>
          </a:custGeom>
          <a:noFill/>
          <a:ln w="25400" cap="flat" cmpd="sng">
            <a:solidFill>
              <a:srgbClr val="008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59" name="Arc 15"/>
          <p:cNvSpPr/>
          <p:nvPr/>
        </p:nvSpPr>
        <p:spPr>
          <a:xfrm rot="4134935" flipV="1">
            <a:off x="5878513" y="3184525"/>
            <a:ext cx="1866900" cy="1444625"/>
          </a:xfrm>
          <a:custGeom>
            <a:avLst/>
            <a:gdLst/>
            <a:ahLst/>
            <a:cxnLst>
              <a:cxn ang="0">
                <a:pos x="134924" y="0"/>
              </a:cxn>
              <a:cxn ang="0">
                <a:pos x="1866812" y="1161748"/>
              </a:cxn>
              <a:cxn ang="0">
                <a:pos x="134924" y="0"/>
              </a:cxn>
              <a:cxn ang="0">
                <a:pos x="1866812" y="1161748"/>
              </a:cxn>
              <a:cxn ang="0">
                <a:pos x="0" y="1444625"/>
              </a:cxn>
              <a:cxn ang="0">
                <a:pos x="134924" y="0"/>
              </a:cxn>
            </a:cxnLst>
            <a:pathLst>
              <a:path w="21184" h="21546" fill="none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</a:path>
              <a:path w="21184" h="21546" stroke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  <a:lnTo>
                  <a:pt x="0" y="21546"/>
                </a:lnTo>
                <a:lnTo>
                  <a:pt x="1531" y="0"/>
                </a:lnTo>
                <a:close/>
              </a:path>
            </a:pathLst>
          </a:custGeom>
          <a:noFill/>
          <a:ln w="25400" cap="flat" cmpd="sng">
            <a:solidFill>
              <a:srgbClr val="80008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60" name="Arc 16"/>
          <p:cNvSpPr/>
          <p:nvPr/>
        </p:nvSpPr>
        <p:spPr>
          <a:xfrm rot="-10764363" flipV="1">
            <a:off x="5943600" y="4003675"/>
            <a:ext cx="1471613" cy="1177925"/>
          </a:xfrm>
          <a:custGeom>
            <a:avLst/>
            <a:gdLst/>
            <a:ahLst/>
            <a:cxnLst>
              <a:cxn ang="0">
                <a:pos x="-47" y="125100"/>
              </a:cxn>
              <a:cxn ang="0">
                <a:pos x="455702" y="0"/>
              </a:cxn>
              <a:cxn ang="0">
                <a:pos x="1471566" y="1177489"/>
              </a:cxn>
              <a:cxn ang="0">
                <a:pos x="-47" y="125100"/>
              </a:cxn>
              <a:cxn ang="0">
                <a:pos x="455702" y="0"/>
              </a:cxn>
              <a:cxn ang="0">
                <a:pos x="1471566" y="1177489"/>
              </a:cxn>
              <a:cxn ang="0">
                <a:pos x="455702" y="1177925"/>
              </a:cxn>
              <a:cxn ang="0">
                <a:pos x="-47" y="125100"/>
              </a:cxn>
            </a:cxnLst>
            <a:pathLst>
              <a:path w="31289" h="21600" fill="none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</a:path>
              <a:path w="31289" h="21600" stroke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  <a:lnTo>
                  <a:pt x="9689" y="21600"/>
                </a:lnTo>
                <a:lnTo>
                  <a:pt x="-1" y="2294"/>
                </a:lnTo>
                <a:close/>
              </a:path>
            </a:pathLst>
          </a:custGeom>
          <a:noFill/>
          <a:ln w="25400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161" name="Text Box 17"/>
          <p:cNvSpPr txBox="1"/>
          <p:nvPr/>
        </p:nvSpPr>
        <p:spPr>
          <a:xfrm>
            <a:off x="609600" y="23622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2438400" y="3048000"/>
          <a:ext cx="18907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2924175" imgH="457200" progId="Equation.3">
                  <p:embed/>
                </p:oleObj>
              </mc:Choice>
              <mc:Fallback>
                <p:oleObj name="" r:id="rId13" imgW="2924175" imgH="457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3048000"/>
                        <a:ext cx="1890713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2438400" y="5408613"/>
          <a:ext cx="20177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3124200" imgH="457200" progId="Equation.3">
                  <p:embed/>
                </p:oleObj>
              </mc:Choice>
              <mc:Fallback>
                <p:oleObj name="" r:id="rId15" imgW="3124200" imgH="4572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5408613"/>
                        <a:ext cx="2017713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2433638" y="4191000"/>
          <a:ext cx="19732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7" imgW="3048000" imgH="457200" progId="Equation.3">
                  <p:embed/>
                </p:oleObj>
              </mc:Choice>
              <mc:Fallback>
                <p:oleObj name="" r:id="rId17" imgW="3048000" imgH="457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3638" y="4191000"/>
                        <a:ext cx="1973262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2470150" y="6008688"/>
          <a:ext cx="1739900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9" imgW="2209800" imgH="228600" progId="Equation.3">
                  <p:embed/>
                </p:oleObj>
              </mc:Choice>
              <mc:Fallback>
                <p:oleObj name="" r:id="rId19" imgW="2209800" imgH="2286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70150" y="6008688"/>
                        <a:ext cx="1739900" cy="25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/>
          <p:nvPr/>
        </p:nvSpPr>
        <p:spPr>
          <a:xfrm>
            <a:off x="2005013" y="3494088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若有相同的切线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67" name="Text Box 23"/>
          <p:cNvSpPr txBox="1"/>
          <p:nvPr/>
        </p:nvSpPr>
        <p:spPr>
          <a:xfrm>
            <a:off x="2005013" y="4637088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若弯曲方向相同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68" name="AutoShape 24"/>
          <p:cNvSpPr/>
          <p:nvPr/>
        </p:nvSpPr>
        <p:spPr>
          <a:xfrm>
            <a:off x="1771650" y="2579688"/>
            <a:ext cx="152400" cy="3124200"/>
          </a:xfrm>
          <a:prstGeom prst="downArrow">
            <a:avLst>
              <a:gd name="adj1" fmla="val 50000"/>
              <a:gd name="adj2" fmla="val 512500"/>
            </a:avLst>
          </a:prstGeom>
          <a:solidFill>
            <a:srgbClr val="66FFFF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sp>
        <p:nvSpPr>
          <p:cNvPr id="2" name="Text Box 25"/>
          <p:cNvSpPr txBox="1"/>
          <p:nvPr/>
        </p:nvSpPr>
        <p:spPr>
          <a:xfrm>
            <a:off x="1295400" y="3124200"/>
            <a:ext cx="488950" cy="2286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000" b="1" dirty="0">
                <a:solidFill>
                  <a:schemeClr val="accent2"/>
                </a:solidFill>
                <a:ea typeface="黑体" panose="02010609060101010101" pitchFamily="49" charset="-122"/>
              </a:rPr>
              <a:t>近似程度越来越好</a:t>
            </a:r>
            <a:endParaRPr lang="zh-CN" altLang="zh-CN" sz="2000" b="1" dirty="0">
              <a:ea typeface="黑体" panose="02010609060101010101" pitchFamily="49" charset="-122"/>
            </a:endParaRP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2005013" y="2503488"/>
          <a:ext cx="18938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1" imgW="2083435" imgH="444500" progId="Equation.3">
                  <p:embed/>
                </p:oleObj>
              </mc:Choice>
              <mc:Fallback>
                <p:oleObj name="" r:id="rId21" imgW="2083435" imgH="4445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05013" y="2503488"/>
                        <a:ext cx="1893887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1524000" y="1752600"/>
          <a:ext cx="6926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3" imgW="9486900" imgH="533400" progId="Equation.3">
                  <p:embed/>
                </p:oleObj>
              </mc:Choice>
              <mc:Fallback>
                <p:oleObj name="" r:id="rId23" imgW="9486900" imgH="5334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1752600"/>
                        <a:ext cx="6926263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685800" y="1295400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5" imgW="1981835" imgH="431800" progId="Equation.3">
                  <p:embed/>
                </p:oleObj>
              </mc:Choice>
              <mc:Fallback>
                <p:oleObj name="" r:id="rId25" imgW="1981835" imgH="4318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5800" y="1295400"/>
                        <a:ext cx="1981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9"/>
          <p:cNvGraphicFramePr>
            <a:graphicFrameLocks noChangeAspect="1"/>
          </p:cNvGraphicFramePr>
          <p:nvPr/>
        </p:nvGraphicFramePr>
        <p:xfrm>
          <a:off x="2133600" y="6172200"/>
          <a:ext cx="2590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7" imgW="3162300" imgH="482600" progId="Equation.3">
                  <p:embed/>
                </p:oleObj>
              </mc:Choice>
              <mc:Fallback>
                <p:oleObj name="" r:id="rId27" imgW="3162300" imgH="482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33600" y="6172200"/>
                        <a:ext cx="2590800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/>
      <p:bldP spid="6166" grpId="0"/>
      <p:bldP spid="6167" grpId="0"/>
      <p:bldP spid="6168" grpId="0" animBg="1"/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idx="1" hasCustomPrompt="1"/>
          </p:nvPr>
        </p:nvSpPr>
        <p:spPr>
          <a:xfrm>
            <a:off x="684213" y="188913"/>
            <a:ext cx="8459787" cy="5915025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求函数的局部泰勒公式（函数的泰勒展开）</a:t>
            </a:r>
            <a:endParaRPr lang="zh-CN" altLang="en-US" dirty="0"/>
          </a:p>
        </p:txBody>
      </p:sp>
      <p:sp>
        <p:nvSpPr>
          <p:cNvPr id="43011" name="Text Box 12"/>
          <p:cNvSpPr txBox="1"/>
          <p:nvPr/>
        </p:nvSpPr>
        <p:spPr>
          <a:xfrm>
            <a:off x="266700" y="1990725"/>
            <a:ext cx="18288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展开方法</a:t>
            </a:r>
            <a:endParaRPr lang="zh-CN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3012" name="Text Box 13"/>
          <p:cNvSpPr txBox="1"/>
          <p:nvPr/>
        </p:nvSpPr>
        <p:spPr>
          <a:xfrm>
            <a:off x="2019300" y="1701800"/>
            <a:ext cx="2362200" cy="517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宋体" panose="02010600030101010101" pitchFamily="2" charset="-122"/>
              </a:rPr>
              <a:t>直接展开法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3013" name="Text Box 14"/>
          <p:cNvSpPr txBox="1"/>
          <p:nvPr/>
        </p:nvSpPr>
        <p:spPr>
          <a:xfrm>
            <a:off x="3924300" y="1701800"/>
            <a:ext cx="464820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— </a:t>
            </a:r>
            <a:r>
              <a:rPr lang="zh-CN" altLang="en-US" sz="2800" b="1" dirty="0">
                <a:latin typeface="宋体" panose="02010600030101010101" pitchFamily="2" charset="-122"/>
              </a:rPr>
              <a:t>利用泰勒公式或麦克劳林公式（</a:t>
            </a:r>
            <a:r>
              <a:rPr lang="en-US" altLang="zh-CN" sz="2800" b="1" dirty="0">
                <a:latin typeface="宋体" panose="02010600030101010101" pitchFamily="2" charset="-122"/>
              </a:rPr>
              <a:t>P196</a:t>
            </a:r>
            <a:r>
              <a:rPr lang="zh-CN" altLang="en-US" sz="2800" b="1" dirty="0">
                <a:latin typeface="宋体" panose="02010600030101010101" pitchFamily="2" charset="-122"/>
              </a:rPr>
              <a:t>定理）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43014" name="Text Box 15"/>
          <p:cNvSpPr txBox="1"/>
          <p:nvPr/>
        </p:nvSpPr>
        <p:spPr>
          <a:xfrm>
            <a:off x="2055813" y="2908300"/>
            <a:ext cx="2514600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latin typeface="宋体" panose="02010600030101010101" pitchFamily="2" charset="-122"/>
              </a:rPr>
              <a:t>间接展开法</a:t>
            </a:r>
            <a:endParaRPr lang="zh-CN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3015" name="Text Box 16"/>
          <p:cNvSpPr txBox="1"/>
          <p:nvPr/>
        </p:nvSpPr>
        <p:spPr>
          <a:xfrm>
            <a:off x="1776413" y="3413125"/>
            <a:ext cx="6796087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—</a:t>
            </a:r>
            <a:r>
              <a:rPr lang="zh-CN" altLang="en-US" sz="2800" b="1" dirty="0"/>
              <a:t>根据展开式的唯一性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利用已知展开式（</a:t>
            </a:r>
            <a:r>
              <a:rPr lang="en-US" altLang="zh-CN" sz="2800" b="1" dirty="0"/>
              <a:t>P198</a:t>
            </a:r>
            <a:r>
              <a:rPr lang="zh-CN" altLang="en-US" sz="2800" b="1" dirty="0"/>
              <a:t>）</a:t>
            </a:r>
            <a:r>
              <a:rPr lang="en-US" altLang="zh-CN" sz="2800" b="1" dirty="0"/>
              <a:t>,  </a:t>
            </a:r>
            <a:r>
              <a:rPr lang="zh-CN" altLang="en-US" sz="2800" b="1" dirty="0"/>
              <a:t>通过</a:t>
            </a:r>
            <a:r>
              <a:rPr lang="zh-CN" altLang="en-US" sz="2800" b="1" dirty="0">
                <a:solidFill>
                  <a:srgbClr val="0000FF"/>
                </a:solidFill>
              </a:rPr>
              <a:t>变量代换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</a:rPr>
              <a:t>四则运算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</a:rPr>
              <a:t>恒等变形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</a:rPr>
              <a:t>逐项求导</a:t>
            </a:r>
            <a:r>
              <a:rPr lang="en-US" altLang="zh-CN" sz="2800" b="1" dirty="0">
                <a:solidFill>
                  <a:srgbClr val="0000FF"/>
                </a:solidFill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</a:rPr>
              <a:t>逐项积分</a:t>
            </a:r>
            <a:r>
              <a:rPr lang="zh-CN" altLang="en-US" sz="2800" b="1" dirty="0"/>
              <a:t>等方法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求展开式 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43016" name="AutoShape 17"/>
          <p:cNvSpPr/>
          <p:nvPr/>
        </p:nvSpPr>
        <p:spPr>
          <a:xfrm>
            <a:off x="1943100" y="1838325"/>
            <a:ext cx="185738" cy="1431925"/>
          </a:xfrm>
          <a:prstGeom prst="leftBrace">
            <a:avLst>
              <a:gd name="adj1" fmla="val 6424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1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15">
                                            <p:txEl>
                                              <p:charRg st="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3012" grpId="0"/>
      <p:bldP spid="43013" grpId="0" build="p"/>
      <p:bldP spid="43014" grpId="0"/>
      <p:bldP spid="43015" grpId="0" build="p"/>
      <p:bldP spid="4301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34" name="Group 15"/>
          <p:cNvGrpSpPr/>
          <p:nvPr/>
        </p:nvGrpSpPr>
        <p:grpSpPr>
          <a:xfrm>
            <a:off x="0" y="1524000"/>
            <a:ext cx="8991600" cy="823913"/>
            <a:chOff x="0" y="0"/>
            <a:chExt cx="5664" cy="519"/>
          </a:xfrm>
        </p:grpSpPr>
        <p:sp>
          <p:nvSpPr>
            <p:cNvPr id="44041" name="Text Box 2"/>
            <p:cNvSpPr txBox="1"/>
            <p:nvPr/>
          </p:nvSpPr>
          <p:spPr>
            <a:xfrm>
              <a:off x="0" y="96"/>
              <a:ext cx="56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/>
                <a:t>例</a:t>
              </a:r>
              <a:r>
                <a:rPr lang="en-US" altLang="zh-CN" sz="2800" b="1" dirty="0"/>
                <a:t>:</a:t>
              </a:r>
              <a:r>
                <a:rPr lang="zh-CN" altLang="en-US" sz="2800" b="1" dirty="0"/>
                <a:t>求函数                  在</a:t>
              </a:r>
              <a:r>
                <a:rPr lang="en-US" altLang="zh-CN" sz="2800" b="1" i="1" dirty="0"/>
                <a:t>x=0</a:t>
              </a:r>
              <a:r>
                <a:rPr lang="zh-CN" altLang="en-US" sz="2800" b="1" dirty="0"/>
                <a:t>处的泰勒展开</a:t>
              </a:r>
              <a:endParaRPr lang="zh-CN" altLang="en-US" sz="2800" b="1" dirty="0"/>
            </a:p>
          </p:txBody>
        </p:sp>
        <p:graphicFrame>
          <p:nvGraphicFramePr>
            <p:cNvPr id="44042" name="Object 4"/>
            <p:cNvGraphicFramePr>
              <a:graphicFrameLocks noChangeAspect="1"/>
            </p:cNvGraphicFramePr>
            <p:nvPr/>
          </p:nvGraphicFramePr>
          <p:xfrm>
            <a:off x="960" y="0"/>
            <a:ext cx="1056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" imgW="838835" imgH="394335" progId="Equation.DSMT4">
                    <p:embed/>
                  </p:oleObj>
                </mc:Choice>
                <mc:Fallback>
                  <p:oleObj name="" r:id="rId1" imgW="838835" imgH="394335" progId="Equation.DSMT4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" y="0"/>
                          <a:ext cx="1056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85800" y="2286000"/>
          <a:ext cx="4038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1854835" imgH="393700" progId="Equation.DSMT4">
                  <p:embed/>
                </p:oleObj>
              </mc:Choice>
              <mc:Fallback>
                <p:oleObj name="" r:id="rId3" imgW="1854835" imgH="3937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40386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01600" y="4038600"/>
          <a:ext cx="850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4254500" imgH="444500" progId="Equation.DSMT4">
                  <p:embed/>
                </p:oleObj>
              </mc:Choice>
              <mc:Fallback>
                <p:oleObj name="" r:id="rId5" imgW="4254500" imgH="4445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" y="4038600"/>
                        <a:ext cx="85090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11"/>
          <p:cNvSpPr/>
          <p:nvPr/>
        </p:nvSpPr>
        <p:spPr>
          <a:xfrm>
            <a:off x="982663" y="2476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sz="2400" dirty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81000" y="31750"/>
          <a:ext cx="624840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2895600" imgH="812800" progId="Equation.DSMT4">
                  <p:embed/>
                </p:oleObj>
              </mc:Choice>
              <mc:Fallback>
                <p:oleObj name="" r:id="rId7" imgW="2895600" imgH="812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1750"/>
                        <a:ext cx="6248400" cy="156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838200" y="5181600"/>
          <a:ext cx="78565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9" imgW="3606800" imgH="444500" progId="Equation.DSMT4">
                  <p:embed/>
                </p:oleObj>
              </mc:Choice>
              <mc:Fallback>
                <p:oleObj name="" r:id="rId9" imgW="3606800" imgH="4445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181600"/>
                        <a:ext cx="7856538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457200" y="2971800"/>
          <a:ext cx="7264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1" imgW="3632200" imgH="444500" progId="Equation.DSMT4">
                  <p:embed/>
                </p:oleObj>
              </mc:Choice>
              <mc:Fallback>
                <p:oleObj name="" r:id="rId11" imgW="3632200" imgH="4445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7264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09638" y="663575"/>
          <a:ext cx="60039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7905750" imgH="1828800" progId="Word.Document.8">
                  <p:embed/>
                </p:oleObj>
              </mc:Choice>
              <mc:Fallback>
                <p:oleObj name="" r:id="rId1" imgW="7905750" imgH="1828800" progId="Word.Document.8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9638" y="663575"/>
                        <a:ext cx="6003925" cy="1443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Text Box 3"/>
          <p:cNvSpPr txBox="1"/>
          <p:nvPr/>
        </p:nvSpPr>
        <p:spPr>
          <a:xfrm>
            <a:off x="838200" y="19192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ea typeface="黑体" panose="02010609060101010101" pitchFamily="49" charset="-122"/>
              </a:rPr>
              <a:t>解</a:t>
            </a:r>
            <a:endParaRPr lang="zh-CN" altLang="zh-CN" sz="4000" dirty="0">
              <a:ea typeface="黑体" panose="02010609060101010101" pitchFamily="49" charset="-122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0" y="0"/>
          <a:ext cx="914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" imgW="429895" imgH="668020" progId="Equation.DSMT4">
                  <p:embed/>
                </p:oleObj>
              </mc:Choice>
              <mc:Fallback>
                <p:oleObj name="" r:id="rId3" imgW="429895" imgH="66802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82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430338" y="1624013"/>
          <a:ext cx="7180262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5" imgW="3060700" imgH="571500" progId="Equation.DSMT4">
                  <p:embed/>
                </p:oleObj>
              </mc:Choice>
              <mc:Fallback>
                <p:oleObj name="" r:id="rId5" imgW="3060700" imgH="5715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0338" y="1624013"/>
                        <a:ext cx="7180262" cy="1341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6"/>
          <p:cNvSpPr/>
          <p:nvPr/>
        </p:nvSpPr>
        <p:spPr>
          <a:xfrm>
            <a:off x="2133600" y="1919288"/>
            <a:ext cx="3733800" cy="7842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63" name="Line 7"/>
          <p:cNvSpPr/>
          <p:nvPr/>
        </p:nvSpPr>
        <p:spPr>
          <a:xfrm flipV="1">
            <a:off x="2590800" y="1624013"/>
            <a:ext cx="3033713" cy="10795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838200" y="3200400"/>
          <a:ext cx="777240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3898900" imgH="1333500" progId="Equation.DSMT4">
                  <p:embed/>
                </p:oleObj>
              </mc:Choice>
              <mc:Fallback>
                <p:oleObj name="" r:id="rId7" imgW="3898900" imgH="13335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200400"/>
                        <a:ext cx="7772400" cy="305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ext Box 2"/>
          <p:cNvSpPr txBox="1"/>
          <p:nvPr/>
        </p:nvSpPr>
        <p:spPr>
          <a:xfrm>
            <a:off x="1600200" y="3810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 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求极限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810000" y="15240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3187700" imgH="889000" progId="Equation.3">
                  <p:embed/>
                </p:oleObj>
              </mc:Choice>
              <mc:Fallback>
                <p:oleObj name="" r:id="rId1" imgW="3187700" imgH="889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0" y="152400"/>
                        <a:ext cx="3187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1752600" y="15240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3" imgW="395605" imgH="382905" progId="Equation.3">
                  <p:embed/>
                </p:oleObj>
              </mc:Choice>
              <mc:Fallback>
                <p:oleObj name="" r:id="rId3" imgW="395605" imgH="38290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5240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438400" y="1219200"/>
          <a:ext cx="44069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5" imgW="4635500" imgH="927100" progId="Equation.3">
                  <p:embed/>
                </p:oleObj>
              </mc:Choice>
              <mc:Fallback>
                <p:oleObj name="" r:id="rId5" imgW="4635500" imgH="927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1219200"/>
                        <a:ext cx="440690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667000" y="2286000"/>
          <a:ext cx="32242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3390900" imgH="927100" progId="Equation.3">
                  <p:embed/>
                </p:oleObj>
              </mc:Choice>
              <mc:Fallback>
                <p:oleObj name="" r:id="rId7" imgW="3390900" imgH="9271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2286000"/>
                        <a:ext cx="3224213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85800" y="3124200"/>
          <a:ext cx="360838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3797300" imgH="901700" progId="Equation.3">
                  <p:embed/>
                </p:oleObj>
              </mc:Choice>
              <mc:Fallback>
                <p:oleObj name="" r:id="rId9" imgW="3797300" imgH="9017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800" y="3124200"/>
                        <a:ext cx="3608388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990600" y="3927475"/>
          <a:ext cx="756443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1" imgW="8280400" imgH="1409700" progId="Equation.3">
                  <p:embed/>
                </p:oleObj>
              </mc:Choice>
              <mc:Fallback>
                <p:oleObj name="" r:id="rId11" imgW="8280400" imgH="1409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927475"/>
                        <a:ext cx="7564438" cy="1289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685800" y="5181600"/>
          <a:ext cx="30194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3175000" imgH="1282700" progId="Equation.3">
                  <p:embed/>
                </p:oleObj>
              </mc:Choice>
              <mc:Fallback>
                <p:oleObj name="" r:id="rId13" imgW="3175000" imgH="12827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800" y="5181600"/>
                        <a:ext cx="301942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3810000" y="5562600"/>
          <a:ext cx="6461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5" imgW="648335" imgH="839470" progId="Equation.3">
                  <p:embed/>
                </p:oleObj>
              </mc:Choice>
              <mc:Fallback>
                <p:oleObj name="" r:id="rId15" imgW="648335" imgH="83947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5562600"/>
                        <a:ext cx="6461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909638" y="663575"/>
          <a:ext cx="600392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7905750" imgH="1828800" progId="Word.Document.8">
                  <p:embed/>
                </p:oleObj>
              </mc:Choice>
              <mc:Fallback>
                <p:oleObj name="" r:id="rId1" imgW="7905750" imgH="1828800" progId="Word.Document.8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9638" y="663575"/>
                        <a:ext cx="6003925" cy="1443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/>
          <p:nvPr/>
        </p:nvSpPr>
        <p:spPr>
          <a:xfrm>
            <a:off x="838200" y="19192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ea typeface="黑体" panose="02010609060101010101" pitchFamily="49" charset="-122"/>
              </a:rPr>
              <a:t>解</a:t>
            </a:r>
            <a:endParaRPr lang="zh-CN" altLang="zh-CN" sz="4000" dirty="0">
              <a:ea typeface="黑体" panose="02010609060101010101" pitchFamily="49" charset="-122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676400" y="1752600"/>
          <a:ext cx="44751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5915025" imgH="1000125" progId="Equation.3">
                  <p:embed/>
                </p:oleObj>
              </mc:Choice>
              <mc:Fallback>
                <p:oleObj name="" r:id="rId3" imgW="5915025" imgH="100012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752600"/>
                        <a:ext cx="4475163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547813" y="2557463"/>
          <a:ext cx="410368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5" imgW="2171700" imgH="447675" progId="Equation.DSMT4">
                  <p:embed/>
                </p:oleObj>
              </mc:Choice>
              <mc:Fallback>
                <p:oleObj name="" r:id="rId5" imgW="2171700" imgH="447675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2557463"/>
                        <a:ext cx="4103687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990600" y="3810000"/>
          <a:ext cx="62150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7" imgW="8763000" imgH="1066800" progId="Equation.3">
                  <p:embed/>
                </p:oleObj>
              </mc:Choice>
              <mc:Fallback>
                <p:oleObj name="" r:id="rId7" imgW="8763000" imgH="1066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3810000"/>
                        <a:ext cx="6215063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1430338" y="4706938"/>
          <a:ext cx="33782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9" imgW="4714875" imgH="1562100" progId="Equation.3">
                  <p:embed/>
                </p:oleObj>
              </mc:Choice>
              <mc:Fallback>
                <p:oleObj name="" r:id="rId9" imgW="4714875" imgH="15621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0338" y="4706938"/>
                        <a:ext cx="3378200" cy="1173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4876800" y="5105400"/>
          <a:ext cx="747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952500" imgH="990600" progId="Equation.3">
                  <p:embed/>
                </p:oleObj>
              </mc:Choice>
              <mc:Fallback>
                <p:oleObj name="" r:id="rId11" imgW="952500" imgH="9906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5105400"/>
                        <a:ext cx="747713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609600" y="304800"/>
          <a:ext cx="3810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" imgW="1854835" imgH="431800" progId="Equation.DSMT4">
                  <p:embed/>
                </p:oleObj>
              </mc:Choice>
              <mc:Fallback>
                <p:oleObj name="" r:id="rId1" imgW="1854835" imgH="4318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304800"/>
                        <a:ext cx="38100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4"/>
          <p:cNvSpPr txBox="1"/>
          <p:nvPr/>
        </p:nvSpPr>
        <p:spPr>
          <a:xfrm>
            <a:off x="609600" y="4191000"/>
            <a:ext cx="7239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解</a:t>
            </a:r>
            <a:r>
              <a:rPr lang="en-US" altLang="zh-CN" sz="2400" dirty="0"/>
              <a:t>1:</a:t>
            </a:r>
            <a:r>
              <a:rPr lang="zh-CN" altLang="en-US" sz="2400" dirty="0"/>
              <a:t>罗必达法则</a:t>
            </a:r>
            <a:endParaRPr lang="zh-CN" altLang="en-US" sz="2400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/>
              <a:t>解</a:t>
            </a:r>
            <a:r>
              <a:rPr lang="en-US" altLang="zh-CN" sz="2400" dirty="0"/>
              <a:t>2:</a:t>
            </a:r>
            <a:r>
              <a:rPr lang="zh-CN" altLang="en-US" sz="2400" dirty="0"/>
              <a:t>泰勒展开代换</a:t>
            </a:r>
            <a:endParaRPr lang="zh-CN" altLang="en-US" sz="2400" dirty="0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533400" y="1524000"/>
          <a:ext cx="68373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" imgW="3327400" imgH="1016000" progId="Equation.DSMT4">
                  <p:embed/>
                </p:oleObj>
              </mc:Choice>
              <mc:Fallback>
                <p:oleObj name="" r:id="rId3" imgW="3327400" imgH="10160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524000"/>
                        <a:ext cx="6837363" cy="208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Line 6"/>
          <p:cNvSpPr/>
          <p:nvPr/>
        </p:nvSpPr>
        <p:spPr>
          <a:xfrm flipH="1">
            <a:off x="609600" y="2590800"/>
            <a:ext cx="2133600" cy="12192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4" name="Line 7"/>
          <p:cNvSpPr/>
          <p:nvPr/>
        </p:nvSpPr>
        <p:spPr>
          <a:xfrm>
            <a:off x="685800" y="2590800"/>
            <a:ext cx="2286000" cy="13716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5" name="Line 8"/>
          <p:cNvSpPr/>
          <p:nvPr/>
        </p:nvSpPr>
        <p:spPr>
          <a:xfrm>
            <a:off x="4191000" y="2438400"/>
            <a:ext cx="0" cy="18288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4364038" y="2362200"/>
          <a:ext cx="4378325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2705100" imgH="635000" progId="Equation.DSMT4">
                  <p:embed/>
                </p:oleObj>
              </mc:Choice>
              <mc:Fallback>
                <p:oleObj name="" r:id="rId5" imgW="2705100" imgH="6350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64038" y="2362200"/>
                        <a:ext cx="4378325" cy="1400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Line 10"/>
          <p:cNvSpPr/>
          <p:nvPr/>
        </p:nvSpPr>
        <p:spPr>
          <a:xfrm>
            <a:off x="5410200" y="2438400"/>
            <a:ext cx="1752600" cy="14478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8" name="Line 11"/>
          <p:cNvSpPr/>
          <p:nvPr/>
        </p:nvSpPr>
        <p:spPr>
          <a:xfrm flipH="1">
            <a:off x="5029200" y="2438400"/>
            <a:ext cx="1981200" cy="129540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139" name="Text Box 11"/>
          <p:cNvSpPr txBox="1"/>
          <p:nvPr/>
        </p:nvSpPr>
        <p:spPr>
          <a:xfrm>
            <a:off x="206375" y="5715000"/>
            <a:ext cx="88296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P192 例8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9" grpId="0" bldLvl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52413" y="620713"/>
          <a:ext cx="603726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" imgW="2172335" imgH="342900" progId="Equation.DSMT4">
                  <p:embed/>
                </p:oleObj>
              </mc:Choice>
              <mc:Fallback>
                <p:oleObj name="" r:id="rId1" imgW="2172335" imgH="3429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2413" y="620713"/>
                        <a:ext cx="6037262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0" y="1557338"/>
          <a:ext cx="678497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2882900" imgH="596900" progId="Equation.DSMT4">
                  <p:embed/>
                </p:oleObj>
              </mc:Choice>
              <mc:Fallback>
                <p:oleObj name="" r:id="rId3" imgW="2882900" imgH="5969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57338"/>
                        <a:ext cx="6784975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0" y="3573463"/>
          <a:ext cx="36068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1511935" imgH="342900" progId="Equation.DSMT4">
                  <p:embed/>
                </p:oleObj>
              </mc:Choice>
              <mc:Fallback>
                <p:oleObj name="" r:id="rId5" imgW="1511935" imgH="3429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3573463"/>
                        <a:ext cx="360680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0" y="4437063"/>
          <a:ext cx="853281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7" imgW="4013200" imgH="558800" progId="Equation.DSMT4">
                  <p:embed/>
                </p:oleObj>
              </mc:Choice>
              <mc:Fallback>
                <p:oleObj name="" r:id="rId7" imgW="4013200" imgH="5588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4437063"/>
                        <a:ext cx="8532813" cy="131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520700" y="298450"/>
            <a:ext cx="1447800" cy="457200"/>
          </a:xfrm>
          <a:ln>
            <a:solidFill>
              <a:schemeClr val="bg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1" charset="-122"/>
              </a:rPr>
              <a:t>例</a:t>
            </a:r>
            <a:r>
              <a:rPr lang="en-US" altLang="zh-CN" sz="2800" b="1" dirty="0">
                <a:ea typeface="楷体_GB2312" pitchFamily="1" charset="-122"/>
              </a:rPr>
              <a:t>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1" charset="-122"/>
              </a:rPr>
              <a:t>将</a:t>
            </a:r>
            <a:endParaRPr lang="zh-CN" altLang="en-US" sz="2800" b="1" dirty="0">
              <a:ea typeface="楷体_GB2312" pitchFamily="1" charset="-122"/>
            </a:endParaRP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892300" y="3556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" imgW="876300" imgH="390525" progId="Equation.3">
                  <p:embed/>
                </p:oleObj>
              </mc:Choice>
              <mc:Fallback>
                <p:oleObj name="" r:id="rId1" imgW="876300" imgH="39052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92300" y="355600"/>
                        <a:ext cx="698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/>
          <p:cNvSpPr txBox="1"/>
          <p:nvPr/>
        </p:nvSpPr>
        <p:spPr>
          <a:xfrm>
            <a:off x="2590800" y="239713"/>
            <a:ext cx="16938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1" charset="-122"/>
              </a:rPr>
              <a:t>展成关于</a:t>
            </a:r>
            <a:endParaRPr lang="zh-CN" altLang="en-US" sz="2800" b="1" dirty="0">
              <a:ea typeface="楷体_GB2312" pitchFamily="1" charset="-122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068763" y="260350"/>
          <a:ext cx="774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981075" imgH="752475" progId="Equation.3">
                  <p:embed/>
                </p:oleObj>
              </mc:Choice>
              <mc:Fallback>
                <p:oleObj name="" r:id="rId3" imgW="981075" imgH="75247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68763" y="260350"/>
                        <a:ext cx="7747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/>
          <p:nvPr/>
        </p:nvSpPr>
        <p:spPr>
          <a:xfrm>
            <a:off x="596900" y="8524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1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1" charset="-122"/>
              </a:rPr>
              <a:t>:</a:t>
            </a:r>
            <a:r>
              <a:rPr lang="en-US" altLang="zh-CN" sz="2800" b="1" dirty="0">
                <a:ea typeface="楷体_GB2312" pitchFamily="1" charset="-122"/>
              </a:rPr>
              <a:t> </a:t>
            </a:r>
            <a:endParaRPr lang="en-US" altLang="zh-CN" sz="2800" b="1" dirty="0">
              <a:ea typeface="楷体_GB2312" pitchFamily="1" charset="-12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447800" y="889000"/>
          <a:ext cx="3352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4419600" imgH="752475" progId="Equation.3">
                  <p:embed/>
                </p:oleObj>
              </mc:Choice>
              <mc:Fallback>
                <p:oleObj name="" r:id="rId5" imgW="4419600" imgH="75247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889000"/>
                        <a:ext cx="3352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1143000" y="1498600"/>
          <a:ext cx="510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7" imgW="6753225" imgH="752475" progId="Equation.3">
                  <p:embed/>
                </p:oleObj>
              </mc:Choice>
              <mc:Fallback>
                <p:oleObj name="" r:id="rId7" imgW="6753225" imgH="75247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1498600"/>
                        <a:ext cx="51054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104900" y="2184400"/>
          <a:ext cx="430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9" imgW="5686425" imgH="800100" progId="Equation.3">
                  <p:embed/>
                </p:oleObj>
              </mc:Choice>
              <mc:Fallback>
                <p:oleObj name="" r:id="rId9" imgW="5686425" imgH="8001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04900" y="2184400"/>
                        <a:ext cx="4305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1117600" y="2849563"/>
          <a:ext cx="99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1" imgW="1266825" imgH="1133475" progId="Equation.3">
                  <p:embed/>
                </p:oleObj>
              </mc:Choice>
              <mc:Fallback>
                <p:oleObj name="" r:id="rId11" imgW="1266825" imgH="113347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17600" y="2849563"/>
                        <a:ext cx="990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1993900" y="2819400"/>
          <a:ext cx="29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3" imgW="342900" imgH="1133475" progId="Equation.3">
                  <p:embed/>
                </p:oleObj>
              </mc:Choice>
              <mc:Fallback>
                <p:oleObj name="" r:id="rId13" imgW="342900" imgH="113347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2819400"/>
                        <a:ext cx="292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Text Box 14"/>
          <p:cNvSpPr txBox="1"/>
          <p:nvPr/>
        </p:nvSpPr>
        <p:spPr>
          <a:xfrm>
            <a:off x="4314825" y="242888"/>
            <a:ext cx="34575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1" charset="-122"/>
              </a:rPr>
              <a:t> </a:t>
            </a:r>
            <a:endParaRPr lang="en-US" altLang="zh-CN" sz="2400" b="1" dirty="0">
              <a:solidFill>
                <a:schemeClr val="accent2"/>
              </a:solidFill>
              <a:ea typeface="楷体_GB2312" pitchFamily="1" charset="-122"/>
            </a:endParaRP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2439988" y="2963863"/>
          <a:ext cx="15557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5" imgW="2400300" imgH="1181100" progId="Equation.3">
                  <p:embed/>
                </p:oleObj>
              </mc:Choice>
              <mc:Fallback>
                <p:oleObj name="" r:id="rId15" imgW="2400300" imgH="11811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39988" y="2963863"/>
                        <a:ext cx="1555750" cy="782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4054475" y="2974975"/>
          <a:ext cx="51165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7" imgW="2997200" imgH="457200" progId="Equation.DSMT4">
                  <p:embed/>
                </p:oleObj>
              </mc:Choice>
              <mc:Fallback>
                <p:oleObj name="" r:id="rId17" imgW="2997200" imgH="457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54475" y="2974975"/>
                        <a:ext cx="5116513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15"/>
          <p:cNvGraphicFramePr>
            <a:graphicFrameLocks noChangeAspect="1"/>
          </p:cNvGraphicFramePr>
          <p:nvPr/>
        </p:nvGraphicFramePr>
        <p:xfrm>
          <a:off x="8893175" y="2924175"/>
          <a:ext cx="266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9" imgW="304800" imgH="1133475" progId="Equation.3">
                  <p:embed/>
                </p:oleObj>
              </mc:Choice>
              <mc:Fallback>
                <p:oleObj name="" r:id="rId19" imgW="304800" imgH="113347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93175" y="2924175"/>
                        <a:ext cx="266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2165350" y="3017838"/>
          <a:ext cx="2206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1" imgW="66675" imgH="161925" progId="Equation.3">
                  <p:embed/>
                </p:oleObj>
              </mc:Choice>
              <mc:Fallback>
                <p:oleObj name="" r:id="rId21" imgW="66675" imgH="16192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65350" y="3017838"/>
                        <a:ext cx="220663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258763" y="4752975"/>
          <a:ext cx="7461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3" imgW="676275" imgH="1133475" progId="Equation.3">
                  <p:embed/>
                </p:oleObj>
              </mc:Choice>
              <mc:Fallback>
                <p:oleObj name="" r:id="rId23" imgW="676275" imgH="113347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8763" y="4752975"/>
                        <a:ext cx="746125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8604250" y="4557713"/>
          <a:ext cx="35401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5" imgW="304800" imgH="1133475" progId="Equation.3">
                  <p:embed/>
                </p:oleObj>
              </mc:Choice>
              <mc:Fallback>
                <p:oleObj name="" r:id="rId25" imgW="304800" imgH="113347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604250" y="4557713"/>
                        <a:ext cx="354013" cy="1182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Object 19"/>
          <p:cNvGraphicFramePr>
            <a:graphicFrameLocks noChangeAspect="1"/>
          </p:cNvGraphicFramePr>
          <p:nvPr/>
        </p:nvGraphicFramePr>
        <p:xfrm>
          <a:off x="711200" y="4752975"/>
          <a:ext cx="9906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7" imgW="1371600" imgH="1076325" progId="Equation.3">
                  <p:embed/>
                </p:oleObj>
              </mc:Choice>
              <mc:Fallback>
                <p:oleObj name="" r:id="rId27" imgW="1371600" imgH="107632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1200" y="4752975"/>
                        <a:ext cx="990600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1657350" y="4752975"/>
          <a:ext cx="23272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9" imgW="1040765" imgH="431800" progId="Equation.DSMT4">
                  <p:embed/>
                </p:oleObj>
              </mc:Choice>
              <mc:Fallback>
                <p:oleObj name="" r:id="rId29" imgW="1040765" imgH="4318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7350" y="4752975"/>
                        <a:ext cx="2327275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3" name="Object 21"/>
          <p:cNvGraphicFramePr>
            <a:graphicFrameLocks noChangeAspect="1"/>
          </p:cNvGraphicFramePr>
          <p:nvPr/>
        </p:nvGraphicFramePr>
        <p:xfrm>
          <a:off x="8467725" y="4495800"/>
          <a:ext cx="422275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1" imgW="304800" imgH="1133475" progId="Equation.3">
                  <p:embed/>
                </p:oleObj>
              </mc:Choice>
              <mc:Fallback>
                <p:oleObj name="" r:id="rId31" imgW="304800" imgH="1133475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67725" y="4495800"/>
                        <a:ext cx="422275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8" name="Text Box 22"/>
          <p:cNvSpPr txBox="1"/>
          <p:nvPr/>
        </p:nvSpPr>
        <p:spPr>
          <a:xfrm>
            <a:off x="4931728" y="317183"/>
            <a:ext cx="30400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局部泰勒公式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99" name="Object 23"/>
          <p:cNvGraphicFramePr/>
          <p:nvPr/>
        </p:nvGraphicFramePr>
        <p:xfrm>
          <a:off x="3805238" y="4752975"/>
          <a:ext cx="47307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3" imgW="2235200" imgH="457200" progId="Equation.DSMT4">
                  <p:embed/>
                </p:oleObj>
              </mc:Choice>
              <mc:Fallback>
                <p:oleObj name="" r:id="rId33" imgW="2235200" imgH="4572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805238" y="4752975"/>
                        <a:ext cx="473075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846138" y="5992813"/>
          <a:ext cx="153352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5" imgW="291465" imgH="114300" progId="Equation.DSMT4">
                  <p:embed/>
                </p:oleObj>
              </mc:Choice>
              <mc:Fallback>
                <p:oleObj name="" r:id="rId35" imgW="291465" imgH="1143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46138" y="5992813"/>
                        <a:ext cx="1533525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762000" y="609600"/>
          <a:ext cx="78041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0706100" imgH="533400" progId="Equation.3">
                  <p:embed/>
                </p:oleObj>
              </mc:Choice>
              <mc:Fallback>
                <p:oleObj name="" r:id="rId1" imgW="10706100" imgH="533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609600"/>
                        <a:ext cx="78041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762000" y="1460500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3" imgW="1169670" imgH="432435" progId="Equation.3">
                  <p:embed/>
                </p:oleObj>
              </mc:Choice>
              <mc:Fallback>
                <p:oleObj name="" r:id="rId3" imgW="1169670" imgH="43243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1460500"/>
                        <a:ext cx="116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981200" y="1466850"/>
          <a:ext cx="63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5" imgW="635635" imgH="419735" progId="Equation.3">
                  <p:embed/>
                </p:oleObj>
              </mc:Choice>
              <mc:Fallback>
                <p:oleObj name="" r:id="rId5" imgW="635635" imgH="41973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1200" y="1466850"/>
                        <a:ext cx="635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667000" y="1460500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2019935" imgH="431800" progId="Equation.3">
                  <p:embed/>
                </p:oleObj>
              </mc:Choice>
              <mc:Fallback>
                <p:oleObj name="" r:id="rId7" imgW="2019935" imgH="4318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7000" y="1460500"/>
                        <a:ext cx="2019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648200" y="1435100"/>
          <a:ext cx="186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867535" imgH="482600" progId="Equation.3">
                  <p:embed/>
                </p:oleObj>
              </mc:Choice>
              <mc:Fallback>
                <p:oleObj name="" r:id="rId9" imgW="1867535" imgH="482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1435100"/>
                        <a:ext cx="1866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6623050" y="155575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610235" imgH="241300" progId="Equation.3">
                  <p:embed/>
                </p:oleObj>
              </mc:Choice>
              <mc:Fallback>
                <p:oleObj name="" r:id="rId11" imgW="610235" imgH="241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3050" y="1555750"/>
                        <a:ext cx="609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6324600" y="1981200"/>
          <a:ext cx="243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2438400" imgH="482600" progId="Equation.3">
                  <p:embed/>
                </p:oleObj>
              </mc:Choice>
              <mc:Fallback>
                <p:oleObj name="" r:id="rId13" imgW="2438400" imgH="482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24600" y="1981200"/>
                        <a:ext cx="2438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762000" y="2603500"/>
          <a:ext cx="116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5" imgW="1169670" imgH="432435" progId="Equation.3">
                  <p:embed/>
                </p:oleObj>
              </mc:Choice>
              <mc:Fallback>
                <p:oleObj name="" r:id="rId15" imgW="1169670" imgH="43243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2603500"/>
                        <a:ext cx="116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1981200" y="260985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7" imgW="839470" imgH="419735" progId="Equation.3">
                  <p:embed/>
                </p:oleObj>
              </mc:Choice>
              <mc:Fallback>
                <p:oleObj name="" r:id="rId17" imgW="839470" imgH="41973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81200" y="2609850"/>
                        <a:ext cx="838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2819400" y="2603500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9" imgW="1854835" imgH="431800" progId="Equation.3">
                  <p:embed/>
                </p:oleObj>
              </mc:Choice>
              <mc:Fallback>
                <p:oleObj name="" r:id="rId19" imgW="1854835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19400" y="2603500"/>
                        <a:ext cx="1854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724400" y="2698750"/>
          <a:ext cx="609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21" imgW="610235" imgH="241300" progId="Equation.3">
                  <p:embed/>
                </p:oleObj>
              </mc:Choice>
              <mc:Fallback>
                <p:oleObj name="" r:id="rId21" imgW="610235" imgH="241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4400" y="2698750"/>
                        <a:ext cx="609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5410200" y="2578100"/>
          <a:ext cx="339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2" imgW="3390900" imgH="482600" progId="Equation.3">
                  <p:embed/>
                </p:oleObj>
              </mc:Choice>
              <mc:Fallback>
                <p:oleObj name="" r:id="rId22" imgW="3390900" imgH="482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410200" y="2578100"/>
                        <a:ext cx="3390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124200" y="32004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4" imgW="673735" imgH="101600" progId="Equation.3">
                  <p:embed/>
                </p:oleObj>
              </mc:Choice>
              <mc:Fallback>
                <p:oleObj name="" r:id="rId24" imgW="673735" imgH="1016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24200" y="3200400"/>
                        <a:ext cx="6731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762000" y="3340100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6" imgW="1410970" imgH="483235" progId="Equation.3">
                  <p:embed/>
                </p:oleObj>
              </mc:Choice>
              <mc:Fallback>
                <p:oleObj name="" r:id="rId26" imgW="1410970" imgH="48323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2000" y="3340100"/>
                        <a:ext cx="14097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2286000" y="3352800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8" imgW="673735" imgH="432435" progId="Equation.3">
                  <p:embed/>
                </p:oleObj>
              </mc:Choice>
              <mc:Fallback>
                <p:oleObj name="" r:id="rId28" imgW="673735" imgH="43243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286000" y="3352800"/>
                        <a:ext cx="673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11200" y="4356100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0" imgW="2274570" imgH="431800" progId="Equation.3">
                  <p:embed/>
                </p:oleObj>
              </mc:Choice>
              <mc:Fallback>
                <p:oleObj name="" r:id="rId30" imgW="2274570" imgH="4318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11200" y="4356100"/>
                        <a:ext cx="2273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3048000" y="4356100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2" imgW="622935" imgH="432435" progId="Equation.3">
                  <p:embed/>
                </p:oleObj>
              </mc:Choice>
              <mc:Fallback>
                <p:oleObj name="" r:id="rId32" imgW="622935" imgH="432435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048000" y="4356100"/>
                        <a:ext cx="62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660400" y="49657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4" imgW="2376170" imgH="431800" progId="Equation.3">
                  <p:embed/>
                </p:oleObj>
              </mc:Choice>
              <mc:Fallback>
                <p:oleObj name="" r:id="rId34" imgW="2376170" imgH="431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60400" y="4965700"/>
                        <a:ext cx="237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3048000" y="4972050"/>
          <a:ext cx="59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6" imgW="597535" imgH="419735" progId="Equation.3">
                  <p:embed/>
                </p:oleObj>
              </mc:Choice>
              <mc:Fallback>
                <p:oleObj name="" r:id="rId36" imgW="597535" imgH="41973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048000" y="4972050"/>
                        <a:ext cx="596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685800" y="5575300"/>
          <a:ext cx="242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8" imgW="2426970" imgH="431800" progId="Equation.3">
                  <p:embed/>
                </p:oleObj>
              </mc:Choice>
              <mc:Fallback>
                <p:oleObj name="" r:id="rId38" imgW="2426970" imgH="4318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85800" y="5575300"/>
                        <a:ext cx="2425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3200400" y="5562600"/>
          <a:ext cx="81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40" imgW="813435" imgH="419735" progId="Equation.3">
                  <p:embed/>
                </p:oleObj>
              </mc:Choice>
              <mc:Fallback>
                <p:oleObj name="" r:id="rId40" imgW="813435" imgH="41973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200400" y="5562600"/>
                        <a:ext cx="812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600200" y="62484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42" imgW="673735" imgH="101600" progId="Equation.3">
                  <p:embed/>
                </p:oleObj>
              </mc:Choice>
              <mc:Fallback>
                <p:oleObj name="" r:id="rId42" imgW="673735" imgH="1016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00200" y="6248400"/>
                        <a:ext cx="6731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4419600" y="4330700"/>
          <a:ext cx="287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43" imgW="2870200" imgH="482600" progId="Equation.3">
                  <p:embed/>
                </p:oleObj>
              </mc:Choice>
              <mc:Fallback>
                <p:oleObj name="" r:id="rId43" imgW="2870200" imgH="482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419600" y="4330700"/>
                        <a:ext cx="2870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7315200" y="435610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45" imgW="966470" imgH="432435" progId="Equation.3">
                  <p:embed/>
                </p:oleObj>
              </mc:Choice>
              <mc:Fallback>
                <p:oleObj name="" r:id="rId45" imgW="966470" imgH="43243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315200" y="4356100"/>
                        <a:ext cx="965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4419600" y="48768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47" imgW="2981325" imgH="1066800" progId="Equation.3">
                  <p:embed/>
                </p:oleObj>
              </mc:Choice>
              <mc:Fallback>
                <p:oleObj name="" r:id="rId47" imgW="2981325" imgH="1066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4876800"/>
                        <a:ext cx="2324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6858000" y="5638800"/>
          <a:ext cx="195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49" imgW="1956435" imgH="368300" progId="Equation.3">
                  <p:embed/>
                </p:oleObj>
              </mc:Choice>
              <mc:Fallback>
                <p:oleObj name="" r:id="rId49" imgW="1956435" imgH="3683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858000" y="5638800"/>
                        <a:ext cx="1955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209800" y="457200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2714625" imgH="1066800" progId="Equation.3">
                  <p:embed/>
                </p:oleObj>
              </mc:Choice>
              <mc:Fallback>
                <p:oleObj name="" r:id="rId1" imgW="2714625" imgH="1066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57200"/>
                        <a:ext cx="21209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752600" y="704850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381635" imgH="394335" progId="Equation.3">
                  <p:embed/>
                </p:oleObj>
              </mc:Choice>
              <mc:Fallback>
                <p:oleObj name="" r:id="rId3" imgW="381635" imgH="394335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704850"/>
                        <a:ext cx="381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500563" y="620713"/>
          <a:ext cx="201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750570" imgH="228600" progId="Equation.DSMT4">
                  <p:embed/>
                </p:oleObj>
              </mc:Choice>
              <mc:Fallback>
                <p:oleObj name="" r:id="rId5" imgW="750570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0563" y="620713"/>
                        <a:ext cx="201612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85800" y="2971800"/>
          <a:ext cx="75279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7" imgW="10668000" imgH="1016000" progId="Equation.3">
                  <p:embed/>
                </p:oleObj>
              </mc:Choice>
              <mc:Fallback>
                <p:oleObj name="" r:id="rId7" imgW="10668000" imgH="10160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800" y="2971800"/>
                        <a:ext cx="7527925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029200" y="4114800"/>
          <a:ext cx="2746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3822700" imgH="1079500" progId="Equation.3">
                  <p:embed/>
                </p:oleObj>
              </mc:Choice>
              <mc:Fallback>
                <p:oleObj name="" r:id="rId9" imgW="3822700" imgH="1079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29200" y="4114800"/>
                        <a:ext cx="27463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905000" y="5181600"/>
          <a:ext cx="426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5572125" imgH="1171575" progId="Equation.3">
                  <p:embed/>
                </p:oleObj>
              </mc:Choice>
              <mc:Fallback>
                <p:oleObj name="" r:id="rId11" imgW="5572125" imgH="117157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5181600"/>
                        <a:ext cx="42672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600200" y="1828800"/>
          <a:ext cx="6926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9486900" imgH="533400" progId="Equation.3">
                  <p:embed/>
                </p:oleObj>
              </mc:Choice>
              <mc:Fallback>
                <p:oleObj name="" r:id="rId13" imgW="9486900" imgH="5334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1828800"/>
                        <a:ext cx="6926263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85800" y="1854200"/>
          <a:ext cx="87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5" imgW="877570" imgH="432435" progId="Equation.3">
                  <p:embed/>
                </p:oleObj>
              </mc:Choice>
              <mc:Fallback>
                <p:oleObj name="" r:id="rId15" imgW="877570" imgH="43243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5800" y="1854200"/>
                        <a:ext cx="876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306513" y="1136650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4368800" imgH="469900" progId="Equation.3">
                  <p:embed/>
                </p:oleObj>
              </mc:Choice>
              <mc:Fallback>
                <p:oleObj name="" r:id="rId1" imgW="4368800" imgH="469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6513" y="1136650"/>
                        <a:ext cx="335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5040313" y="995363"/>
          <a:ext cx="1981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" imgW="737870" imgH="229235" progId="Equation.DSMT4">
                  <p:embed/>
                </p:oleObj>
              </mc:Choice>
              <mc:Fallback>
                <p:oleObj name="" r:id="rId3" imgW="737870" imgH="229235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0313" y="995363"/>
                        <a:ext cx="19812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5421313" y="1727200"/>
          <a:ext cx="3276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1233170" imgH="215900" progId="Equation.DSMT4">
                  <p:embed/>
                </p:oleObj>
              </mc:Choice>
              <mc:Fallback>
                <p:oleObj name="" r:id="rId5" imgW="1233170" imgH="2159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1313" y="1727200"/>
                        <a:ext cx="32766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595313" y="27559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775335" imgH="394335" progId="Equation.3">
                  <p:embed/>
                </p:oleObj>
              </mc:Choice>
              <mc:Fallback>
                <p:oleObj name="" r:id="rId7" imgW="775335" imgH="39433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313" y="2755900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458913" y="2562225"/>
          <a:ext cx="66754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9448800" imgH="1016000" progId="Equation.3">
                  <p:embed/>
                </p:oleObj>
              </mc:Choice>
              <mc:Fallback>
                <p:oleObj name="" r:id="rId9" imgW="9448800" imgH="10160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8913" y="2562225"/>
                        <a:ext cx="6675437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049713" y="3486150"/>
          <a:ext cx="2746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1" imgW="3822700" imgH="1079500" progId="Equation.3">
                  <p:embed/>
                </p:oleObj>
              </mc:Choice>
              <mc:Fallback>
                <p:oleObj name="" r:id="rId11" imgW="3822700" imgH="10795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9713" y="3486150"/>
                        <a:ext cx="27463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6869113" y="371475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3" imgW="1207770" imgH="432435" progId="Equation.3">
                  <p:embed/>
                </p:oleObj>
              </mc:Choice>
              <mc:Fallback>
                <p:oleObj name="" r:id="rId13" imgW="1207770" imgH="43243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69113" y="371475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41338" y="4194175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711835" imgH="381635" progId="Equation.3">
                  <p:embed/>
                </p:oleObj>
              </mc:Choice>
              <mc:Fallback>
                <p:oleObj name="" r:id="rId15" imgW="711835" imgH="38163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1338" y="4194175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401763" y="4748213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7" imgW="1495425" imgH="457200" progId="Equation.3">
                  <p:embed/>
                </p:oleObj>
              </mc:Choice>
              <mc:Fallback>
                <p:oleObj name="" r:id="rId17" imgW="1495425" imgH="457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1763" y="4748213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678113" y="445135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9" imgW="3857625" imgH="1171575" progId="Equation.3">
                  <p:embed/>
                </p:oleObj>
              </mc:Choice>
              <mc:Fallback>
                <p:oleObj name="" r:id="rId19" imgW="3857625" imgH="117157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8113" y="4451350"/>
                        <a:ext cx="2984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5967413" y="4711700"/>
          <a:ext cx="242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1" imgW="2426970" imgH="444500" progId="Equation.3">
                  <p:embed/>
                </p:oleObj>
              </mc:Choice>
              <mc:Fallback>
                <p:oleObj name="" r:id="rId21" imgW="2426970" imgH="444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67413" y="4711700"/>
                        <a:ext cx="2425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Text Box 15"/>
          <p:cNvSpPr txBox="1"/>
          <p:nvPr/>
        </p:nvSpPr>
        <p:spPr>
          <a:xfrm>
            <a:off x="620713" y="180975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chemeClr val="accent2"/>
                </a:solidFill>
              </a:rPr>
              <a:t>f(x)</a:t>
            </a:r>
            <a:r>
              <a:rPr lang="zh-CN" altLang="en-US" sz="2800" b="1" dirty="0">
                <a:solidFill>
                  <a:schemeClr val="accent2"/>
                </a:solidFill>
              </a:rPr>
              <a:t>在</a:t>
            </a:r>
            <a:r>
              <a:rPr lang="en-US" altLang="zh-CN" sz="2800" b="1" dirty="0">
                <a:solidFill>
                  <a:schemeClr val="accent2"/>
                </a:solidFill>
              </a:rPr>
              <a:t>(a,b)</a:t>
            </a:r>
            <a:r>
              <a:rPr lang="zh-CN" altLang="en-US" sz="2800" b="1" dirty="0">
                <a:solidFill>
                  <a:schemeClr val="accent2"/>
                </a:solidFill>
              </a:rPr>
              <a:t>内具有</a:t>
            </a:r>
            <a:r>
              <a:rPr lang="en-US" altLang="zh-CN" sz="2800" b="1" dirty="0">
                <a:solidFill>
                  <a:srgbClr val="FF3300"/>
                </a:solidFill>
              </a:rPr>
              <a:t>(n+1)</a:t>
            </a:r>
            <a:r>
              <a:rPr lang="zh-CN" altLang="en-US" sz="2800" b="1" dirty="0">
                <a:solidFill>
                  <a:schemeClr val="accent2"/>
                </a:solidFill>
              </a:rPr>
              <a:t>阶导数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9230" name="Text Box 16"/>
          <p:cNvSpPr txBox="1"/>
          <p:nvPr/>
        </p:nvSpPr>
        <p:spPr>
          <a:xfrm>
            <a:off x="0" y="5157788"/>
            <a:ext cx="2438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4400" dirty="0"/>
          </a:p>
        </p:txBody>
      </p:sp>
      <p:graphicFrame>
        <p:nvGraphicFramePr>
          <p:cNvPr id="9231" name="Object 17"/>
          <p:cNvGraphicFramePr>
            <a:graphicFrameLocks noChangeAspect="1"/>
          </p:cNvGraphicFramePr>
          <p:nvPr/>
        </p:nvGraphicFramePr>
        <p:xfrm>
          <a:off x="465138" y="5616575"/>
          <a:ext cx="7705725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3" imgW="10610850" imgH="1628775" progId="Word.Document.8">
                  <p:embed/>
                </p:oleObj>
              </mc:Choice>
              <mc:Fallback>
                <p:oleObj name="" r:id="rId23" imgW="10610850" imgH="1628775" progId="Word.Document.8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138" y="5616575"/>
                        <a:ext cx="7705725" cy="1249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250825" y="188913"/>
          <a:ext cx="3241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5" imgW="1066800" imgH="200025" progId="Equation.DSMT4">
                  <p:embed/>
                </p:oleObj>
              </mc:Choice>
              <mc:Fallback>
                <p:oleObj name="" r:id="rId25" imgW="1066800" imgH="20002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188913"/>
                        <a:ext cx="324167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/>
      <p:bldP spid="92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04800" y="238125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" imgW="381635" imgH="356235" progId="Equation.3">
                  <p:embed/>
                </p:oleObj>
              </mc:Choice>
              <mc:Fallback>
                <p:oleObj name="" r:id="rId1" imgW="381635" imgH="35623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238125"/>
                        <a:ext cx="3810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838200" y="238125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775335" imgH="394335" progId="Equation.3">
                  <p:embed/>
                </p:oleObj>
              </mc:Choice>
              <mc:Fallback>
                <p:oleObj name="" r:id="rId3" imgW="775335" imgH="39433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38125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600200" y="0"/>
          <a:ext cx="66754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9448800" imgH="1016000" progId="Equation.3">
                  <p:embed/>
                </p:oleObj>
              </mc:Choice>
              <mc:Fallback>
                <p:oleObj name="" r:id="rId5" imgW="9448800" imgH="10160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0"/>
                        <a:ext cx="6675438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4191000" y="771525"/>
          <a:ext cx="2746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3822700" imgH="1079500" progId="Equation.3">
                  <p:embed/>
                </p:oleObj>
              </mc:Choice>
              <mc:Fallback>
                <p:oleObj name="" r:id="rId7" imgW="3822700" imgH="1079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771525"/>
                        <a:ext cx="27463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7010400" y="1000125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1207770" imgH="432435" progId="Equation.3">
                  <p:embed/>
                </p:oleObj>
              </mc:Choice>
              <mc:Fallback>
                <p:oleObj name="" r:id="rId9" imgW="1207770" imgH="43243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10400" y="1000125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219200" y="16383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1" imgW="1495425" imgH="457200" progId="Equation.3">
                  <p:embed/>
                </p:oleObj>
              </mc:Choice>
              <mc:Fallback>
                <p:oleObj name="" r:id="rId11" imgW="1495425" imgH="457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6383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514600" y="1371600"/>
          <a:ext cx="2984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3" imgW="3857625" imgH="1171575" progId="Equation.3">
                  <p:embed/>
                </p:oleObj>
              </mc:Choice>
              <mc:Fallback>
                <p:oleObj name="" r:id="rId13" imgW="3857625" imgH="117157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1371600"/>
                        <a:ext cx="2984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52400" y="1670050"/>
          <a:ext cx="736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5" imgW="737870" imgH="368935" progId="Equation.3">
                  <p:embed/>
                </p:oleObj>
              </mc:Choice>
              <mc:Fallback>
                <p:oleObj name="" r:id="rId15" imgW="737870" imgH="368935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" y="1670050"/>
                        <a:ext cx="736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152400" y="2654300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7" imgW="356235" imgH="356235" progId="Equation.3">
                  <p:embed/>
                </p:oleObj>
              </mc:Choice>
              <mc:Fallback>
                <p:oleObj name="" r:id="rId17" imgW="356235" imgH="356235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400" y="2654300"/>
                        <a:ext cx="35560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231900" y="2362200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9" imgW="1943735" imgH="940435" progId="Equation.3">
                  <p:embed/>
                </p:oleObj>
              </mc:Choice>
              <mc:Fallback>
                <p:oleObj name="" r:id="rId19" imgW="1943735" imgH="94043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31900" y="2362200"/>
                        <a:ext cx="1943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200400" y="2349500"/>
          <a:ext cx="1384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1" imgW="1739900" imgH="1181100" progId="Equation.3">
                  <p:embed/>
                </p:oleObj>
              </mc:Choice>
              <mc:Fallback>
                <p:oleObj name="" r:id="rId21" imgW="1739900" imgH="11811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00400" y="2349500"/>
                        <a:ext cx="1384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0" y="3581400"/>
          <a:ext cx="1346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3" imgW="546735" imgH="228600" progId="Equation.DSMT4">
                  <p:embed/>
                </p:oleObj>
              </mc:Choice>
              <mc:Fallback>
                <p:oleObj name="" r:id="rId23" imgW="546735" imgH="2286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3581400"/>
                        <a:ext cx="13462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371600" y="35814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5" imgW="775335" imgH="394335" progId="Equation.3">
                  <p:embed/>
                </p:oleObj>
              </mc:Choice>
              <mc:Fallback>
                <p:oleObj name="" r:id="rId25" imgW="775335" imgH="39433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371600" y="3581400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2209800" y="3352800"/>
          <a:ext cx="60245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7" imgW="8521700" imgH="1016000" progId="Equation.3">
                  <p:embed/>
                </p:oleObj>
              </mc:Choice>
              <mc:Fallback>
                <p:oleObj name="" r:id="rId27" imgW="8521700" imgH="10160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09800" y="3352800"/>
                        <a:ext cx="6024563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4959350" y="4191000"/>
          <a:ext cx="33385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9" imgW="4673600" imgH="1079500" progId="Equation.3">
                  <p:embed/>
                </p:oleObj>
              </mc:Choice>
              <mc:Fallback>
                <p:oleObj name="" r:id="rId29" imgW="4673600" imgH="1079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59350" y="4191000"/>
                        <a:ext cx="333851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0" y="6296025"/>
          <a:ext cx="52451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1" imgW="2134235" imgH="228600" progId="Equation.DSMT4">
                  <p:embed/>
                </p:oleObj>
              </mc:Choice>
              <mc:Fallback>
                <p:oleObj name="" r:id="rId31" imgW="2134235" imgH="2286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0" y="6296025"/>
                        <a:ext cx="52451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5181600" y="6248400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3" imgW="2552700" imgH="393700" progId="Equation.DSMT4">
                  <p:embed/>
                </p:oleObj>
              </mc:Choice>
              <mc:Fallback>
                <p:oleObj name="" r:id="rId33" imgW="2552700" imgH="3937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181600" y="6248400"/>
                        <a:ext cx="255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19"/>
          <p:cNvGraphicFramePr>
            <a:graphicFrameLocks noChangeAspect="1"/>
          </p:cNvGraphicFramePr>
          <p:nvPr/>
        </p:nvGraphicFramePr>
        <p:xfrm>
          <a:off x="4919663" y="2514600"/>
          <a:ext cx="24304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5" imgW="1259205" imgH="241300" progId="Equation.DSMT4">
                  <p:embed/>
                </p:oleObj>
              </mc:Choice>
              <mc:Fallback>
                <p:oleObj name="" r:id="rId35" imgW="1259205" imgH="2413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919663" y="2514600"/>
                        <a:ext cx="243046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Line 23"/>
          <p:cNvSpPr/>
          <p:nvPr/>
        </p:nvSpPr>
        <p:spPr>
          <a:xfrm>
            <a:off x="1476375" y="4005263"/>
            <a:ext cx="609600" cy="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1" name="Line 24"/>
          <p:cNvSpPr/>
          <p:nvPr/>
        </p:nvSpPr>
        <p:spPr>
          <a:xfrm>
            <a:off x="2411413" y="4005263"/>
            <a:ext cx="5562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62" name="Line 25"/>
          <p:cNvSpPr/>
          <p:nvPr/>
        </p:nvSpPr>
        <p:spPr>
          <a:xfrm>
            <a:off x="5105400" y="4953000"/>
            <a:ext cx="3048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28600" y="4953000"/>
          <a:ext cx="30321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37" imgW="1411605" imgH="228600" progId="Equation.DSMT4">
                  <p:embed/>
                </p:oleObj>
              </mc:Choice>
              <mc:Fallback>
                <p:oleObj name="" r:id="rId37" imgW="1411605" imgH="2286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8600" y="4953000"/>
                        <a:ext cx="303212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24"/>
          <p:cNvGraphicFramePr>
            <a:graphicFrameLocks noChangeAspect="1"/>
          </p:cNvGraphicFramePr>
          <p:nvPr/>
        </p:nvGraphicFramePr>
        <p:xfrm>
          <a:off x="3733800" y="4038600"/>
          <a:ext cx="6842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9" imgW="318135" imgH="203835" progId="Equation.DSMT4">
                  <p:embed/>
                </p:oleObj>
              </mc:Choice>
              <mc:Fallback>
                <p:oleObj name="" r:id="rId39" imgW="318135" imgH="20383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733800" y="4038600"/>
                        <a:ext cx="684213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29"/>
          <p:cNvSpPr txBox="1"/>
          <p:nvPr/>
        </p:nvSpPr>
        <p:spPr>
          <a:xfrm>
            <a:off x="3352800" y="5029200"/>
            <a:ext cx="480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/>
              <a:t>f(x)</a:t>
            </a:r>
            <a:r>
              <a:rPr lang="zh-CN" altLang="en-US" sz="2400" b="1" dirty="0"/>
              <a:t>在</a:t>
            </a:r>
            <a:r>
              <a:rPr lang="en-US" altLang="zh-CN" sz="2400" b="1" dirty="0"/>
              <a:t>(a,b)</a:t>
            </a:r>
            <a:r>
              <a:rPr lang="zh-CN" altLang="en-US" sz="2400" b="1" dirty="0"/>
              <a:t>上有</a:t>
            </a:r>
            <a:r>
              <a:rPr lang="en-US" altLang="zh-CN" sz="2400" b="1" dirty="0"/>
              <a:t>n+1</a:t>
            </a:r>
            <a:r>
              <a:rPr lang="zh-CN" altLang="en-US" sz="2400" b="1" dirty="0"/>
              <a:t>阶导数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因此</a:t>
            </a:r>
            <a:endParaRPr lang="zh-CN" altLang="en-US" sz="2400" b="1" dirty="0"/>
          </a:p>
        </p:txBody>
      </p:sp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304800" y="5638800"/>
          <a:ext cx="2971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41" imgW="1373505" imgH="228600" progId="Equation.DSMT4">
                  <p:embed/>
                </p:oleObj>
              </mc:Choice>
              <mc:Fallback>
                <p:oleObj name="" r:id="rId41" imgW="1373505" imgH="2286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04800" y="5638800"/>
                        <a:ext cx="2971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Text Box 33"/>
          <p:cNvSpPr txBox="1"/>
          <p:nvPr/>
        </p:nvSpPr>
        <p:spPr>
          <a:xfrm>
            <a:off x="3352800" y="5638800"/>
            <a:ext cx="556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有</a:t>
            </a:r>
            <a:r>
              <a:rPr lang="en-US" altLang="zh-CN" sz="2400" b="1" dirty="0"/>
              <a:t>n+1</a:t>
            </a:r>
            <a:r>
              <a:rPr lang="zh-CN" altLang="en-US" sz="2400" b="1" dirty="0"/>
              <a:t>阶导数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r(x) </a:t>
            </a:r>
            <a:r>
              <a:rPr lang="zh-CN" altLang="en-US" sz="2400" b="1" dirty="0"/>
              <a:t>是关于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次多项式 </a:t>
            </a:r>
            <a:r>
              <a:rPr lang="en-US" altLang="zh-CN" sz="2400" b="1" dirty="0"/>
              <a:t>)</a:t>
            </a:r>
            <a:endParaRPr lang="en-US" altLang="zh-CN" sz="2400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5" grpId="0"/>
      <p:bldP spid="102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62000" y="5334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1207770" imgH="432435" progId="Equation.3">
                  <p:embed/>
                </p:oleObj>
              </mc:Choice>
              <mc:Fallback>
                <p:oleObj name="" r:id="rId1" imgW="1207770" imgH="43243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5334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825750" y="304800"/>
          <a:ext cx="60245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8521700" imgH="1016000" progId="Equation.3">
                  <p:embed/>
                </p:oleObj>
              </mc:Choice>
              <mc:Fallback>
                <p:oleObj name="" r:id="rId3" imgW="8521700" imgH="10160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304800"/>
                        <a:ext cx="6024563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568950" y="1143000"/>
          <a:ext cx="33385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4673600" imgH="1079500" progId="Equation.3">
                  <p:embed/>
                </p:oleObj>
              </mc:Choice>
              <mc:Fallback>
                <p:oleObj name="" r:id="rId5" imgW="4673600" imgH="10795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8950" y="1143000"/>
                        <a:ext cx="333851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62000" y="1955800"/>
          <a:ext cx="7620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7" imgW="3225800" imgH="241300" progId="Equation.DSMT4">
                  <p:embed/>
                </p:oleObj>
              </mc:Choice>
              <mc:Fallback>
                <p:oleObj name="" r:id="rId7" imgW="3225800" imgH="2413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1955800"/>
                        <a:ext cx="762000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717550" y="2646363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2641600" imgH="406400" progId="Equation.3">
                  <p:embed/>
                </p:oleObj>
              </mc:Choice>
              <mc:Fallback>
                <p:oleObj name="" r:id="rId9" imgW="2641600" imgH="4064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550" y="2646363"/>
                        <a:ext cx="2641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3429000" y="2652713"/>
          <a:ext cx="360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1" imgW="3606800" imgH="444500" progId="Equation.3">
                  <p:embed/>
                </p:oleObj>
              </mc:Choice>
              <mc:Fallback>
                <p:oleObj name="" r:id="rId11" imgW="3606800" imgH="444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2652713"/>
                        <a:ext cx="3606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7086600" y="2608263"/>
          <a:ext cx="1676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724535" imgH="228600" progId="Equation.DSMT4">
                  <p:embed/>
                </p:oleObj>
              </mc:Choice>
              <mc:Fallback>
                <p:oleObj name="" r:id="rId13" imgW="724535" imgH="2286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86600" y="2608263"/>
                        <a:ext cx="16764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838200" y="3124200"/>
          <a:ext cx="7331075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5" imgW="9820275" imgH="1762125" progId="Word.Document.8">
                  <p:embed/>
                </p:oleObj>
              </mc:Choice>
              <mc:Fallback>
                <p:oleObj name="" r:id="rId15" imgW="9820275" imgH="1762125" progId="Word.Document.8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124200"/>
                        <a:ext cx="7331075" cy="1385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762000" y="43561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7" imgW="1207770" imgH="432435" progId="Equation.3">
                  <p:embed/>
                </p:oleObj>
              </mc:Choice>
              <mc:Fallback>
                <p:oleObj name="" r:id="rId17" imgW="1207770" imgH="43243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0" y="43561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981200" y="5334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9" imgW="775335" imgH="394335" progId="Equation.3">
                  <p:embed/>
                </p:oleObj>
              </mc:Choice>
              <mc:Fallback>
                <p:oleObj name="" r:id="rId19" imgW="775335" imgH="39433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81200" y="533400"/>
                        <a:ext cx="774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006600" y="4368800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21" imgW="876935" imgH="407035" progId="Equation.3">
                  <p:embed/>
                </p:oleObj>
              </mc:Choice>
              <mc:Fallback>
                <p:oleObj name="" r:id="rId21" imgW="876935" imgH="40703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006600" y="4368800"/>
                        <a:ext cx="876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895600" y="4356100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23" imgW="1297305" imgH="432435" progId="Equation.3">
                  <p:embed/>
                </p:oleObj>
              </mc:Choice>
              <mc:Fallback>
                <p:oleObj name="" r:id="rId23" imgW="1297305" imgH="43243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95600" y="4356100"/>
                        <a:ext cx="1295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191000" y="43561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25" imgW="2540000" imgH="431800" progId="Equation.3">
                  <p:embed/>
                </p:oleObj>
              </mc:Choice>
              <mc:Fallback>
                <p:oleObj name="" r:id="rId25" imgW="2540000" imgH="431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91000" y="4356100"/>
                        <a:ext cx="2540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6781800" y="4546600"/>
          <a:ext cx="609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7" imgW="610235" imgH="101600" progId="Equation.3">
                  <p:embed/>
                </p:oleObj>
              </mc:Choice>
              <mc:Fallback>
                <p:oleObj name="" r:id="rId27" imgW="610235" imgH="1016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81800" y="4546600"/>
                        <a:ext cx="6096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762000" y="5092700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29" imgW="1207770" imgH="432435" progId="Equation.3">
                  <p:embed/>
                </p:oleObj>
              </mc:Choice>
              <mc:Fallback>
                <p:oleObj name="" r:id="rId29" imgW="1207770" imgH="43243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2000" y="5092700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981200" y="5105400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1" imgW="927735" imgH="407035" progId="Equation.3">
                  <p:embed/>
                </p:oleObj>
              </mc:Choice>
              <mc:Fallback>
                <p:oleObj name="" r:id="rId31" imgW="927735" imgH="40703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981200" y="5105400"/>
                        <a:ext cx="927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971800" y="5105400"/>
          <a:ext cx="134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3" imgW="1348105" imgH="432435" progId="Equation.3">
                  <p:embed/>
                </p:oleObj>
              </mc:Choice>
              <mc:Fallback>
                <p:oleObj name="" r:id="rId33" imgW="1348105" imgH="43243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971800" y="5105400"/>
                        <a:ext cx="134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419600" y="5257800"/>
          <a:ext cx="609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5" imgW="610235" imgH="101600" progId="Equation.3">
                  <p:embed/>
                </p:oleObj>
              </mc:Choice>
              <mc:Fallback>
                <p:oleObj name="" r:id="rId35" imgW="610235" imgH="1016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19600" y="5257800"/>
                        <a:ext cx="6096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6477000" y="52578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36" imgW="673735" imgH="101600" progId="Equation.3">
                  <p:embed/>
                </p:oleObj>
              </mc:Choice>
              <mc:Fallback>
                <p:oleObj name="" r:id="rId36" imgW="673735" imgH="1016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477000" y="5257800"/>
                        <a:ext cx="673100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33400" y="5813425"/>
          <a:ext cx="1219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8" imgW="598170" imgH="229235" progId="Equation.DSMT4">
                  <p:embed/>
                </p:oleObj>
              </mc:Choice>
              <mc:Fallback>
                <p:oleObj name="" r:id="rId38" imgW="598170" imgH="229235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33400" y="5813425"/>
                        <a:ext cx="12192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752600" y="5792788"/>
          <a:ext cx="1219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40" imgW="598170" imgH="229235" progId="Equation.DSMT4">
                  <p:embed/>
                </p:oleObj>
              </mc:Choice>
              <mc:Fallback>
                <p:oleObj name="" r:id="rId40" imgW="598170" imgH="229235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752600" y="5792788"/>
                        <a:ext cx="12192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2971800" y="5791200"/>
          <a:ext cx="128905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42" imgW="598170" imgH="229235" progId="Equation.DSMT4">
                  <p:embed/>
                </p:oleObj>
              </mc:Choice>
              <mc:Fallback>
                <p:oleObj name="" r:id="rId42" imgW="598170" imgH="229235" progId="Equation.DSMT4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5791200"/>
                        <a:ext cx="128905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4191000" y="5715000"/>
          <a:ext cx="838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44" imgW="241935" imgH="178435" progId="Equation.DSMT4">
                  <p:embed/>
                </p:oleObj>
              </mc:Choice>
              <mc:Fallback>
                <p:oleObj name="" r:id="rId44" imgW="241935" imgH="178435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191000" y="5715000"/>
                        <a:ext cx="838200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953000" y="5715000"/>
          <a:ext cx="3048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46" imgW="1195070" imgH="241300" progId="Equation.DSMT4">
                  <p:embed/>
                </p:oleObj>
              </mc:Choice>
              <mc:Fallback>
                <p:oleObj name="" r:id="rId46" imgW="1195070" imgH="2413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953000" y="5715000"/>
                        <a:ext cx="3048000" cy="61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26"/>
          <p:cNvSpPr/>
          <p:nvPr/>
        </p:nvSpPr>
        <p:spPr>
          <a:xfrm>
            <a:off x="0" y="1981200"/>
            <a:ext cx="9144000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演示</Application>
  <PresentationFormat>全屏显示(4:3)</PresentationFormat>
  <Paragraphs>75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307</vt:i4>
      </vt:variant>
      <vt:variant>
        <vt:lpstr>幻灯片标题</vt:lpstr>
      </vt:variant>
      <vt:variant>
        <vt:i4>47</vt:i4>
      </vt:variant>
    </vt:vector>
  </HeadingPairs>
  <TitlesOfParts>
    <vt:vector size="365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微软雅黑</vt:lpstr>
      <vt:lpstr>Arial Unicode MS</vt:lpstr>
      <vt:lpstr>Cambria Math</vt:lpstr>
      <vt:lpstr>默认设计模板</vt:lpstr>
      <vt:lpstr>Equation.3</vt:lpstr>
      <vt:lpstr>Equation.3</vt:lpstr>
      <vt:lpstr>Word.Document.8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Equation.DSMT4</vt:lpstr>
      <vt:lpstr>Equation.3</vt:lpstr>
      <vt:lpstr>Word.Document.8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一、问题的提出</dc:title>
  <dc:creator>lyh</dc:creator>
  <cp:lastModifiedBy>lihong</cp:lastModifiedBy>
  <cp:revision>28</cp:revision>
  <dcterms:created xsi:type="dcterms:W3CDTF">2004-12-17T00:48:51Z</dcterms:created>
  <dcterms:modified xsi:type="dcterms:W3CDTF">2021-11-27T08:37:12Z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9EACF719CE1741678637B497DE022A52</vt:lpwstr>
  </property>
</Properties>
</file>