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handoutMasterIdLst>
    <p:handoutMasterId r:id="rId6"/>
  </p:handoutMasterIdLst>
  <p:sldIdLst>
    <p:sldId id="256" r:id="rId2"/>
    <p:sldId id="871" r:id="rId3"/>
    <p:sldId id="270" r:id="rId4"/>
  </p:sldIdLst>
  <p:sldSz cx="14630400" cy="82296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3146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4629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19438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9258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65729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438876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12021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585168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 autoAdjust="0"/>
    <p:restoredTop sz="88415" autoAdjust="0"/>
  </p:normalViewPr>
  <p:slideViewPr>
    <p:cSldViewPr>
      <p:cViewPr varScale="1">
        <p:scale>
          <a:sx n="70" d="100"/>
          <a:sy n="70" d="100"/>
        </p:scale>
        <p:origin x="104" y="808"/>
      </p:cViewPr>
      <p:guideLst>
        <p:guide orient="horz" pos="2592"/>
        <p:guide pos="460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陶钧" userId="46412563-0418-4e4c-abd1-783ce6977bd0" providerId="ADAL" clId="{500FB722-FE4D-4101-844B-B3D57D52E7D8}"/>
    <pc:docChg chg="undo custSel addSld delSld modSld sldOrd">
      <pc:chgData name="陶钧" userId="46412563-0418-4e4c-abd1-783ce6977bd0" providerId="ADAL" clId="{500FB722-FE4D-4101-844B-B3D57D52E7D8}" dt="2019-06-04T03:18:24.794" v="1734"/>
      <pc:docMkLst>
        <pc:docMk/>
      </pc:docMkLst>
      <pc:sldChg chg="modSp">
        <pc:chgData name="陶钧" userId="46412563-0418-4e4c-abd1-783ce6977bd0" providerId="ADAL" clId="{500FB722-FE4D-4101-844B-B3D57D52E7D8}" dt="2019-06-04T01:57:37.969" v="4"/>
        <pc:sldMkLst>
          <pc:docMk/>
          <pc:sldMk cId="0" sldId="256"/>
        </pc:sldMkLst>
        <pc:spChg chg="mod">
          <ac:chgData name="陶钧" userId="46412563-0418-4e4c-abd1-783ce6977bd0" providerId="ADAL" clId="{500FB722-FE4D-4101-844B-B3D57D52E7D8}" dt="2019-06-04T01:57:37.969" v="4"/>
          <ac:spMkLst>
            <pc:docMk/>
            <pc:sldMk cId="0" sldId="256"/>
            <ac:spMk id="9" creationId="{00000000-0000-0000-0000-000000000000}"/>
          </ac:spMkLst>
        </pc:spChg>
      </pc:sldChg>
      <pc:sldChg chg="del">
        <pc:chgData name="陶钧" userId="46412563-0418-4e4c-abd1-783ce6977bd0" providerId="ADAL" clId="{500FB722-FE4D-4101-844B-B3D57D52E7D8}" dt="2019-06-04T02:02:21.220" v="175" actId="2696"/>
        <pc:sldMkLst>
          <pc:docMk/>
          <pc:sldMk cId="47777234" sldId="630"/>
        </pc:sldMkLst>
      </pc:sldChg>
      <pc:sldChg chg="del">
        <pc:chgData name="陶钧" userId="46412563-0418-4e4c-abd1-783ce6977bd0" providerId="ADAL" clId="{500FB722-FE4D-4101-844B-B3D57D52E7D8}" dt="2019-06-04T02:02:20.030" v="152" actId="2696"/>
        <pc:sldMkLst>
          <pc:docMk/>
          <pc:sldMk cId="1428755426" sldId="631"/>
        </pc:sldMkLst>
      </pc:sldChg>
      <pc:sldChg chg="del">
        <pc:chgData name="陶钧" userId="46412563-0418-4e4c-abd1-783ce6977bd0" providerId="ADAL" clId="{500FB722-FE4D-4101-844B-B3D57D52E7D8}" dt="2019-06-04T02:02:19.742" v="147" actId="2696"/>
        <pc:sldMkLst>
          <pc:docMk/>
          <pc:sldMk cId="2806636057" sldId="632"/>
        </pc:sldMkLst>
      </pc:sldChg>
      <pc:sldChg chg="del">
        <pc:chgData name="陶钧" userId="46412563-0418-4e4c-abd1-783ce6977bd0" providerId="ADAL" clId="{500FB722-FE4D-4101-844B-B3D57D52E7D8}" dt="2019-06-04T02:02:19.757" v="148" actId="2696"/>
        <pc:sldMkLst>
          <pc:docMk/>
          <pc:sldMk cId="4147315587" sldId="633"/>
        </pc:sldMkLst>
      </pc:sldChg>
      <pc:sldChg chg="del">
        <pc:chgData name="陶钧" userId="46412563-0418-4e4c-abd1-783ce6977bd0" providerId="ADAL" clId="{500FB722-FE4D-4101-844B-B3D57D52E7D8}" dt="2019-06-04T02:02:19.866" v="149" actId="2696"/>
        <pc:sldMkLst>
          <pc:docMk/>
          <pc:sldMk cId="2374776934" sldId="634"/>
        </pc:sldMkLst>
      </pc:sldChg>
      <pc:sldChg chg="del">
        <pc:chgData name="陶钧" userId="46412563-0418-4e4c-abd1-783ce6977bd0" providerId="ADAL" clId="{500FB722-FE4D-4101-844B-B3D57D52E7D8}" dt="2019-06-04T02:02:20.014" v="151" actId="2696"/>
        <pc:sldMkLst>
          <pc:docMk/>
          <pc:sldMk cId="1764835656" sldId="635"/>
        </pc:sldMkLst>
      </pc:sldChg>
      <pc:sldChg chg="del">
        <pc:chgData name="陶钧" userId="46412563-0418-4e4c-abd1-783ce6977bd0" providerId="ADAL" clId="{500FB722-FE4D-4101-844B-B3D57D52E7D8}" dt="2019-06-04T02:02:20.030" v="153" actId="2696"/>
        <pc:sldMkLst>
          <pc:docMk/>
          <pc:sldMk cId="1000016619" sldId="636"/>
        </pc:sldMkLst>
      </pc:sldChg>
      <pc:sldChg chg="del">
        <pc:chgData name="陶钧" userId="46412563-0418-4e4c-abd1-783ce6977bd0" providerId="ADAL" clId="{500FB722-FE4D-4101-844B-B3D57D52E7D8}" dt="2019-06-04T02:02:20.048" v="154" actId="2696"/>
        <pc:sldMkLst>
          <pc:docMk/>
          <pc:sldMk cId="2256643156" sldId="637"/>
        </pc:sldMkLst>
      </pc:sldChg>
      <pc:sldChg chg="del">
        <pc:chgData name="陶钧" userId="46412563-0418-4e4c-abd1-783ce6977bd0" providerId="ADAL" clId="{500FB722-FE4D-4101-844B-B3D57D52E7D8}" dt="2019-06-04T02:02:20.148" v="155" actId="2696"/>
        <pc:sldMkLst>
          <pc:docMk/>
          <pc:sldMk cId="2243541667" sldId="638"/>
        </pc:sldMkLst>
      </pc:sldChg>
      <pc:sldChg chg="del">
        <pc:chgData name="陶钧" userId="46412563-0418-4e4c-abd1-783ce6977bd0" providerId="ADAL" clId="{500FB722-FE4D-4101-844B-B3D57D52E7D8}" dt="2019-06-04T02:02:20.247" v="156" actId="2696"/>
        <pc:sldMkLst>
          <pc:docMk/>
          <pc:sldMk cId="4091220314" sldId="639"/>
        </pc:sldMkLst>
      </pc:sldChg>
      <pc:sldChg chg="del">
        <pc:chgData name="陶钧" userId="46412563-0418-4e4c-abd1-783ce6977bd0" providerId="ADAL" clId="{500FB722-FE4D-4101-844B-B3D57D52E7D8}" dt="2019-06-04T02:02:20.348" v="157" actId="2696"/>
        <pc:sldMkLst>
          <pc:docMk/>
          <pc:sldMk cId="1336418586" sldId="640"/>
        </pc:sldMkLst>
      </pc:sldChg>
      <pc:sldChg chg="del">
        <pc:chgData name="陶钧" userId="46412563-0418-4e4c-abd1-783ce6977bd0" providerId="ADAL" clId="{500FB722-FE4D-4101-844B-B3D57D52E7D8}" dt="2019-06-04T02:02:20.464" v="158" actId="2696"/>
        <pc:sldMkLst>
          <pc:docMk/>
          <pc:sldMk cId="2750872626" sldId="641"/>
        </pc:sldMkLst>
      </pc:sldChg>
      <pc:sldChg chg="del">
        <pc:chgData name="陶钧" userId="46412563-0418-4e4c-abd1-783ce6977bd0" providerId="ADAL" clId="{500FB722-FE4D-4101-844B-B3D57D52E7D8}" dt="2019-06-04T02:02:20.782" v="162" actId="2696"/>
        <pc:sldMkLst>
          <pc:docMk/>
          <pc:sldMk cId="2360401389" sldId="642"/>
        </pc:sldMkLst>
      </pc:sldChg>
      <pc:sldChg chg="del">
        <pc:chgData name="陶钧" userId="46412563-0418-4e4c-abd1-783ce6977bd0" providerId="ADAL" clId="{500FB722-FE4D-4101-844B-B3D57D52E7D8}" dt="2019-06-04T02:02:20.782" v="163" actId="2696"/>
        <pc:sldMkLst>
          <pc:docMk/>
          <pc:sldMk cId="513726228" sldId="644"/>
        </pc:sldMkLst>
      </pc:sldChg>
      <pc:sldChg chg="del">
        <pc:chgData name="陶钧" userId="46412563-0418-4e4c-abd1-783ce6977bd0" providerId="ADAL" clId="{500FB722-FE4D-4101-844B-B3D57D52E7D8}" dt="2019-06-04T02:02:20.798" v="164" actId="2696"/>
        <pc:sldMkLst>
          <pc:docMk/>
          <pc:sldMk cId="4217430437" sldId="645"/>
        </pc:sldMkLst>
      </pc:sldChg>
      <pc:sldChg chg="del">
        <pc:chgData name="陶钧" userId="46412563-0418-4e4c-abd1-783ce6977bd0" providerId="ADAL" clId="{500FB722-FE4D-4101-844B-B3D57D52E7D8}" dt="2019-06-04T02:02:20.814" v="165" actId="2696"/>
        <pc:sldMkLst>
          <pc:docMk/>
          <pc:sldMk cId="4220552845" sldId="646"/>
        </pc:sldMkLst>
      </pc:sldChg>
      <pc:sldChg chg="del">
        <pc:chgData name="陶钧" userId="46412563-0418-4e4c-abd1-783ce6977bd0" providerId="ADAL" clId="{500FB722-FE4D-4101-844B-B3D57D52E7D8}" dt="2019-06-04T02:02:20.914" v="166" actId="2696"/>
        <pc:sldMkLst>
          <pc:docMk/>
          <pc:sldMk cId="3629602217" sldId="647"/>
        </pc:sldMkLst>
      </pc:sldChg>
      <pc:sldChg chg="del">
        <pc:chgData name="陶钧" userId="46412563-0418-4e4c-abd1-783ce6977bd0" providerId="ADAL" clId="{500FB722-FE4D-4101-844B-B3D57D52E7D8}" dt="2019-06-04T02:02:21.015" v="167" actId="2696"/>
        <pc:sldMkLst>
          <pc:docMk/>
          <pc:sldMk cId="1320706407" sldId="648"/>
        </pc:sldMkLst>
      </pc:sldChg>
      <pc:sldChg chg="del">
        <pc:chgData name="陶钧" userId="46412563-0418-4e4c-abd1-783ce6977bd0" providerId="ADAL" clId="{500FB722-FE4D-4101-844B-B3D57D52E7D8}" dt="2019-06-04T02:02:21.082" v="168" actId="2696"/>
        <pc:sldMkLst>
          <pc:docMk/>
          <pc:sldMk cId="3113521120" sldId="649"/>
        </pc:sldMkLst>
      </pc:sldChg>
      <pc:sldChg chg="del">
        <pc:chgData name="陶钧" userId="46412563-0418-4e4c-abd1-783ce6977bd0" providerId="ADAL" clId="{500FB722-FE4D-4101-844B-B3D57D52E7D8}" dt="2019-06-04T02:02:21.230" v="176" actId="2696"/>
        <pc:sldMkLst>
          <pc:docMk/>
          <pc:sldMk cId="1372475695" sldId="650"/>
        </pc:sldMkLst>
      </pc:sldChg>
      <pc:sldChg chg="del">
        <pc:chgData name="陶钧" userId="46412563-0418-4e4c-abd1-783ce6977bd0" providerId="ADAL" clId="{500FB722-FE4D-4101-844B-B3D57D52E7D8}" dt="2019-06-04T02:02:21.099" v="169" actId="2696"/>
        <pc:sldMkLst>
          <pc:docMk/>
          <pc:sldMk cId="3610247997" sldId="651"/>
        </pc:sldMkLst>
      </pc:sldChg>
      <pc:sldChg chg="del">
        <pc:chgData name="陶钧" userId="46412563-0418-4e4c-abd1-783ce6977bd0" providerId="ADAL" clId="{500FB722-FE4D-4101-844B-B3D57D52E7D8}" dt="2019-06-04T02:02:21.282" v="177" actId="2696"/>
        <pc:sldMkLst>
          <pc:docMk/>
          <pc:sldMk cId="3306007769" sldId="652"/>
        </pc:sldMkLst>
      </pc:sldChg>
      <pc:sldChg chg="del">
        <pc:chgData name="陶钧" userId="46412563-0418-4e4c-abd1-783ce6977bd0" providerId="ADAL" clId="{500FB722-FE4D-4101-844B-B3D57D52E7D8}" dt="2019-06-04T02:02:21.298" v="178" actId="2696"/>
        <pc:sldMkLst>
          <pc:docMk/>
          <pc:sldMk cId="1666867569" sldId="653"/>
        </pc:sldMkLst>
      </pc:sldChg>
      <pc:sldChg chg="del">
        <pc:chgData name="陶钧" userId="46412563-0418-4e4c-abd1-783ce6977bd0" providerId="ADAL" clId="{500FB722-FE4D-4101-844B-B3D57D52E7D8}" dt="2019-06-04T02:02:21.314" v="179" actId="2696"/>
        <pc:sldMkLst>
          <pc:docMk/>
          <pc:sldMk cId="1638543164" sldId="654"/>
        </pc:sldMkLst>
      </pc:sldChg>
      <pc:sldChg chg="del">
        <pc:chgData name="陶钧" userId="46412563-0418-4e4c-abd1-783ce6977bd0" providerId="ADAL" clId="{500FB722-FE4D-4101-844B-B3D57D52E7D8}" dt="2019-06-04T02:02:21.314" v="180" actId="2696"/>
        <pc:sldMkLst>
          <pc:docMk/>
          <pc:sldMk cId="2443804227" sldId="655"/>
        </pc:sldMkLst>
      </pc:sldChg>
      <pc:sldChg chg="del">
        <pc:chgData name="陶钧" userId="46412563-0418-4e4c-abd1-783ce6977bd0" providerId="ADAL" clId="{500FB722-FE4D-4101-844B-B3D57D52E7D8}" dt="2019-06-04T02:02:21.382" v="181" actId="2696"/>
        <pc:sldMkLst>
          <pc:docMk/>
          <pc:sldMk cId="3189342482" sldId="656"/>
        </pc:sldMkLst>
      </pc:sldChg>
      <pc:sldChg chg="del">
        <pc:chgData name="陶钧" userId="46412563-0418-4e4c-abd1-783ce6977bd0" providerId="ADAL" clId="{500FB722-FE4D-4101-844B-B3D57D52E7D8}" dt="2019-06-04T02:02:21.382" v="182" actId="2696"/>
        <pc:sldMkLst>
          <pc:docMk/>
          <pc:sldMk cId="2406849493" sldId="657"/>
        </pc:sldMkLst>
      </pc:sldChg>
      <pc:sldChg chg="del">
        <pc:chgData name="陶钧" userId="46412563-0418-4e4c-abd1-783ce6977bd0" providerId="ADAL" clId="{500FB722-FE4D-4101-844B-B3D57D52E7D8}" dt="2019-06-04T02:02:21.398" v="183" actId="2696"/>
        <pc:sldMkLst>
          <pc:docMk/>
          <pc:sldMk cId="3930257215" sldId="658"/>
        </pc:sldMkLst>
      </pc:sldChg>
      <pc:sldChg chg="del">
        <pc:chgData name="陶钧" userId="46412563-0418-4e4c-abd1-783ce6977bd0" providerId="ADAL" clId="{500FB722-FE4D-4101-844B-B3D57D52E7D8}" dt="2019-06-04T02:02:21.415" v="184" actId="2696"/>
        <pc:sldMkLst>
          <pc:docMk/>
          <pc:sldMk cId="2037168251" sldId="659"/>
        </pc:sldMkLst>
      </pc:sldChg>
      <pc:sldChg chg="del">
        <pc:chgData name="陶钧" userId="46412563-0418-4e4c-abd1-783ce6977bd0" providerId="ADAL" clId="{500FB722-FE4D-4101-844B-B3D57D52E7D8}" dt="2019-06-04T02:02:21.432" v="185" actId="2696"/>
        <pc:sldMkLst>
          <pc:docMk/>
          <pc:sldMk cId="3168532027" sldId="660"/>
        </pc:sldMkLst>
      </pc:sldChg>
      <pc:sldChg chg="del">
        <pc:chgData name="陶钧" userId="46412563-0418-4e4c-abd1-783ce6977bd0" providerId="ADAL" clId="{500FB722-FE4D-4101-844B-B3D57D52E7D8}" dt="2019-06-04T02:02:21.432" v="186" actId="2696"/>
        <pc:sldMkLst>
          <pc:docMk/>
          <pc:sldMk cId="2860332750" sldId="661"/>
        </pc:sldMkLst>
      </pc:sldChg>
      <pc:sldChg chg="del">
        <pc:chgData name="陶钧" userId="46412563-0418-4e4c-abd1-783ce6977bd0" providerId="ADAL" clId="{500FB722-FE4D-4101-844B-B3D57D52E7D8}" dt="2019-06-04T02:02:20.563" v="159" actId="2696"/>
        <pc:sldMkLst>
          <pc:docMk/>
          <pc:sldMk cId="209888042" sldId="662"/>
        </pc:sldMkLst>
      </pc:sldChg>
      <pc:sldChg chg="del">
        <pc:chgData name="陶钧" userId="46412563-0418-4e4c-abd1-783ce6977bd0" providerId="ADAL" clId="{500FB722-FE4D-4101-844B-B3D57D52E7D8}" dt="2019-06-04T02:02:20.648" v="160" actId="2696"/>
        <pc:sldMkLst>
          <pc:docMk/>
          <pc:sldMk cId="1969860453" sldId="663"/>
        </pc:sldMkLst>
      </pc:sldChg>
      <pc:sldChg chg="del">
        <pc:chgData name="陶钧" userId="46412563-0418-4e4c-abd1-783ce6977bd0" providerId="ADAL" clId="{500FB722-FE4D-4101-844B-B3D57D52E7D8}" dt="2019-06-04T02:02:21.199" v="173" actId="2696"/>
        <pc:sldMkLst>
          <pc:docMk/>
          <pc:sldMk cId="3753937304" sldId="664"/>
        </pc:sldMkLst>
      </pc:sldChg>
      <pc:sldChg chg="del">
        <pc:chgData name="陶钧" userId="46412563-0418-4e4c-abd1-783ce6977bd0" providerId="ADAL" clId="{500FB722-FE4D-4101-844B-B3D57D52E7D8}" dt="2019-06-04T02:02:21.115" v="171" actId="2696"/>
        <pc:sldMkLst>
          <pc:docMk/>
          <pc:sldMk cId="909483735" sldId="665"/>
        </pc:sldMkLst>
      </pc:sldChg>
      <pc:sldChg chg="del">
        <pc:chgData name="陶钧" userId="46412563-0418-4e4c-abd1-783ce6977bd0" providerId="ADAL" clId="{500FB722-FE4D-4101-844B-B3D57D52E7D8}" dt="2019-06-04T02:02:21.116" v="172" actId="2696"/>
        <pc:sldMkLst>
          <pc:docMk/>
          <pc:sldMk cId="1782847146" sldId="666"/>
        </pc:sldMkLst>
      </pc:sldChg>
      <pc:sldChg chg="del">
        <pc:chgData name="陶钧" userId="46412563-0418-4e4c-abd1-783ce6977bd0" providerId="ADAL" clId="{500FB722-FE4D-4101-844B-B3D57D52E7D8}" dt="2019-06-04T02:02:21.211" v="174" actId="2696"/>
        <pc:sldMkLst>
          <pc:docMk/>
          <pc:sldMk cId="3577737948" sldId="667"/>
        </pc:sldMkLst>
      </pc:sldChg>
      <pc:sldChg chg="addSp modSp">
        <pc:chgData name="陶钧" userId="46412563-0418-4e4c-abd1-783ce6977bd0" providerId="ADAL" clId="{500FB722-FE4D-4101-844B-B3D57D52E7D8}" dt="2019-06-04T03:08:18.396" v="1435"/>
        <pc:sldMkLst>
          <pc:docMk/>
          <pc:sldMk cId="3897798301" sldId="668"/>
        </pc:sldMkLst>
        <pc:spChg chg="mod">
          <ac:chgData name="陶钧" userId="46412563-0418-4e4c-abd1-783ce6977bd0" providerId="ADAL" clId="{500FB722-FE4D-4101-844B-B3D57D52E7D8}" dt="2019-06-04T01:57:46.582" v="7"/>
          <ac:spMkLst>
            <pc:docMk/>
            <pc:sldMk cId="3897798301" sldId="668"/>
            <ac:spMk id="2" creationId="{7C8984AF-6A89-9B41-929A-7C9FDE54C05A}"/>
          </ac:spMkLst>
        </pc:spChg>
        <pc:spChg chg="mod">
          <ac:chgData name="陶钧" userId="46412563-0418-4e4c-abd1-783ce6977bd0" providerId="ADAL" clId="{500FB722-FE4D-4101-844B-B3D57D52E7D8}" dt="2019-06-04T03:08:18.396" v="1435"/>
          <ac:spMkLst>
            <pc:docMk/>
            <pc:sldMk cId="3897798301" sldId="668"/>
            <ac:spMk id="3" creationId="{032A5B09-DBF6-2248-8293-678B1AF4DAF5}"/>
          </ac:spMkLst>
        </pc:spChg>
        <pc:graphicFrameChg chg="add mod modGraphic">
          <ac:chgData name="陶钧" userId="46412563-0418-4e4c-abd1-783ce6977bd0" providerId="ADAL" clId="{500FB722-FE4D-4101-844B-B3D57D52E7D8}" dt="2019-06-04T01:58:44.745" v="45"/>
          <ac:graphicFrameMkLst>
            <pc:docMk/>
            <pc:sldMk cId="3897798301" sldId="668"/>
            <ac:graphicFrameMk id="5" creationId="{7412879C-0520-4E01-98F6-34BC8B4A07FE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4:05.281" v="917" actId="1076"/>
        <pc:sldMkLst>
          <pc:docMk/>
          <pc:sldMk cId="354451755" sldId="669"/>
        </pc:sldMkLst>
        <pc:spChg chg="mod">
          <ac:chgData name="陶钧" userId="46412563-0418-4e4c-abd1-783ce6977bd0" providerId="ADAL" clId="{500FB722-FE4D-4101-844B-B3D57D52E7D8}" dt="2019-06-04T02:02:38.818" v="202"/>
          <ac:spMkLst>
            <pc:docMk/>
            <pc:sldMk cId="354451755" sldId="669"/>
            <ac:spMk id="2" creationId="{015EB484-0D4A-4B4D-8880-F024111B3F7C}"/>
          </ac:spMkLst>
        </pc:spChg>
        <pc:spChg chg="mod">
          <ac:chgData name="陶钧" userId="46412563-0418-4e4c-abd1-783ce6977bd0" providerId="ADAL" clId="{500FB722-FE4D-4101-844B-B3D57D52E7D8}" dt="2019-06-04T02:53:43.980" v="912"/>
          <ac:spMkLst>
            <pc:docMk/>
            <pc:sldMk cId="354451755" sldId="669"/>
            <ac:spMk id="3" creationId="{7896F50D-E60E-4FAB-B2C9-8A184DA53BE9}"/>
          </ac:spMkLst>
        </pc:spChg>
        <pc:graphicFrameChg chg="add mod">
          <ac:chgData name="陶钧" userId="46412563-0418-4e4c-abd1-783ce6977bd0" providerId="ADAL" clId="{500FB722-FE4D-4101-844B-B3D57D52E7D8}" dt="2019-06-04T02:54:05.281" v="917" actId="1076"/>
          <ac:graphicFrameMkLst>
            <pc:docMk/>
            <pc:sldMk cId="354451755" sldId="669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19.897" v="150" actId="2696"/>
        <pc:sldMkLst>
          <pc:docMk/>
          <pc:sldMk cId="775002413" sldId="669"/>
        </pc:sldMkLst>
      </pc:sldChg>
      <pc:sldChg chg="delSp modSp add">
        <pc:chgData name="陶钧" userId="46412563-0418-4e4c-abd1-783ce6977bd0" providerId="ADAL" clId="{500FB722-FE4D-4101-844B-B3D57D52E7D8}" dt="2019-06-04T02:53:52.366" v="914" actId="478"/>
        <pc:sldMkLst>
          <pc:docMk/>
          <pc:sldMk cId="1722152509" sldId="670"/>
        </pc:sldMkLst>
        <pc:spChg chg="mod">
          <ac:chgData name="陶钧" userId="46412563-0418-4e4c-abd1-783ce6977bd0" providerId="ADAL" clId="{500FB722-FE4D-4101-844B-B3D57D52E7D8}" dt="2019-06-04T02:53:47.765" v="913"/>
          <ac:spMkLst>
            <pc:docMk/>
            <pc:sldMk cId="1722152509" sldId="670"/>
            <ac:spMk id="3" creationId="{7896F50D-E60E-4FAB-B2C9-8A184DA53BE9}"/>
          </ac:spMkLst>
        </pc:spChg>
        <pc:graphicFrameChg chg="del">
          <ac:chgData name="陶钧" userId="46412563-0418-4e4c-abd1-783ce6977bd0" providerId="ADAL" clId="{500FB722-FE4D-4101-844B-B3D57D52E7D8}" dt="2019-06-04T02:53:52.366" v="914" actId="478"/>
          <ac:graphicFrameMkLst>
            <pc:docMk/>
            <pc:sldMk cId="1722152509" sldId="670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20.682" v="161" actId="2696"/>
        <pc:sldMkLst>
          <pc:docMk/>
          <pc:sldMk cId="4161582518" sldId="670"/>
        </pc:sldMkLst>
      </pc:sldChg>
      <pc:sldChg chg="del">
        <pc:chgData name="陶钧" userId="46412563-0418-4e4c-abd1-783ce6977bd0" providerId="ADAL" clId="{500FB722-FE4D-4101-844B-B3D57D52E7D8}" dt="2019-06-04T02:02:21.099" v="170" actId="2696"/>
        <pc:sldMkLst>
          <pc:docMk/>
          <pc:sldMk cId="2543645120" sldId="671"/>
        </pc:sldMkLst>
      </pc:sldChg>
      <pc:sldChg chg="modSp add">
        <pc:chgData name="陶钧" userId="46412563-0418-4e4c-abd1-783ce6977bd0" providerId="ADAL" clId="{500FB722-FE4D-4101-844B-B3D57D52E7D8}" dt="2019-06-04T02:21:57.671" v="417" actId="255"/>
        <pc:sldMkLst>
          <pc:docMk/>
          <pc:sldMk cId="3248290186" sldId="671"/>
        </pc:sldMkLst>
        <pc:spChg chg="mod">
          <ac:chgData name="陶钧" userId="46412563-0418-4e4c-abd1-783ce6977bd0" providerId="ADAL" clId="{500FB722-FE4D-4101-844B-B3D57D52E7D8}" dt="2019-06-04T02:13:35.807" v="269"/>
          <ac:spMkLst>
            <pc:docMk/>
            <pc:sldMk cId="3248290186" sldId="671"/>
            <ac:spMk id="2" creationId="{E3BC49E7-F220-4E6F-BE00-7C91B2C601F9}"/>
          </ac:spMkLst>
        </pc:spChg>
        <pc:spChg chg="mod">
          <ac:chgData name="陶钧" userId="46412563-0418-4e4c-abd1-783ce6977bd0" providerId="ADAL" clId="{500FB722-FE4D-4101-844B-B3D57D52E7D8}" dt="2019-06-04T02:21:57.671" v="417" actId="255"/>
          <ac:spMkLst>
            <pc:docMk/>
            <pc:sldMk cId="3248290186" sldId="671"/>
            <ac:spMk id="3" creationId="{7BCBFDFD-BAA9-4B48-986D-41BB462E1548}"/>
          </ac:spMkLst>
        </pc:spChg>
      </pc:sldChg>
      <pc:sldChg chg="addSp delSp modSp add ord">
        <pc:chgData name="陶钧" userId="46412563-0418-4e4c-abd1-783ce6977bd0" providerId="ADAL" clId="{500FB722-FE4D-4101-844B-B3D57D52E7D8}" dt="2019-06-04T02:54:14.734" v="919" actId="1076"/>
        <pc:sldMkLst>
          <pc:docMk/>
          <pc:sldMk cId="2746242636" sldId="672"/>
        </pc:sldMkLst>
        <pc:spChg chg="mod">
          <ac:chgData name="陶钧" userId="46412563-0418-4e4c-abd1-783ce6977bd0" providerId="ADAL" clId="{500FB722-FE4D-4101-844B-B3D57D52E7D8}" dt="2019-06-04T02:17:08.624" v="306" actId="20577"/>
          <ac:spMkLst>
            <pc:docMk/>
            <pc:sldMk cId="2746242636" sldId="672"/>
            <ac:spMk id="3" creationId="{7BCBFDFD-BAA9-4B48-986D-41BB462E1548}"/>
          </ac:spMkLst>
        </pc:spChg>
        <pc:graphicFrameChg chg="add mod modGraphic">
          <ac:chgData name="陶钧" userId="46412563-0418-4e4c-abd1-783ce6977bd0" providerId="ADAL" clId="{500FB722-FE4D-4101-844B-B3D57D52E7D8}" dt="2019-06-04T02:54:14.734" v="919" actId="1076"/>
          <ac:graphicFrameMkLst>
            <pc:docMk/>
            <pc:sldMk cId="2746242636" sldId="672"/>
            <ac:graphicFrameMk id="5" creationId="{ABB07149-CFC8-4FFB-B51D-1A5C7D2D43CA}"/>
          </ac:graphicFrameMkLst>
        </pc:graphicFrameChg>
        <pc:graphicFrameChg chg="add del modGraphic">
          <ac:chgData name="陶钧" userId="46412563-0418-4e4c-abd1-783ce6977bd0" providerId="ADAL" clId="{500FB722-FE4D-4101-844B-B3D57D52E7D8}" dt="2019-06-04T02:17:43.381" v="315" actId="478"/>
          <ac:graphicFrameMkLst>
            <pc:docMk/>
            <pc:sldMk cId="2746242636" sldId="672"/>
            <ac:graphicFrameMk id="7" creationId="{7C61B59A-CDD7-4F43-B575-4E9381087B87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24:23.904" v="467" actId="1076"/>
        <pc:sldMkLst>
          <pc:docMk/>
          <pc:sldMk cId="4261596456" sldId="673"/>
        </pc:sldMkLst>
        <pc:spChg chg="mod">
          <ac:chgData name="陶钧" userId="46412563-0418-4e4c-abd1-783ce6977bd0" providerId="ADAL" clId="{500FB722-FE4D-4101-844B-B3D57D52E7D8}" dt="2019-06-04T02:20:31.926" v="385"/>
          <ac:spMkLst>
            <pc:docMk/>
            <pc:sldMk cId="4261596456" sldId="673"/>
            <ac:spMk id="2" creationId="{DA745DEF-08C0-4402-BA61-EB40EE0BFEA2}"/>
          </ac:spMkLst>
        </pc:spChg>
        <pc:spChg chg="mod">
          <ac:chgData name="陶钧" userId="46412563-0418-4e4c-abd1-783ce6977bd0" providerId="ADAL" clId="{500FB722-FE4D-4101-844B-B3D57D52E7D8}" dt="2019-06-04T02:23:17.666" v="461" actId="20577"/>
          <ac:spMkLst>
            <pc:docMk/>
            <pc:sldMk cId="4261596456" sldId="673"/>
            <ac:spMk id="3" creationId="{6E35F805-5526-459E-9423-8BFB4FB4B398}"/>
          </ac:spMkLst>
        </pc:spChg>
        <pc:graphicFrameChg chg="add mod ord modGraphic">
          <ac:chgData name="陶钧" userId="46412563-0418-4e4c-abd1-783ce6977bd0" providerId="ADAL" clId="{500FB722-FE4D-4101-844B-B3D57D52E7D8}" dt="2019-06-04T02:24:23.904" v="467" actId="1076"/>
          <ac:graphicFrameMkLst>
            <pc:docMk/>
            <pc:sldMk cId="4261596456" sldId="673"/>
            <ac:graphicFrameMk id="5" creationId="{716BAD85-EB89-4112-912E-C1D4D2C6B382}"/>
          </ac:graphicFrameMkLst>
        </pc:graphicFrameChg>
      </pc:sldChg>
      <pc:sldChg chg="modSp add">
        <pc:chgData name="陶钧" userId="46412563-0418-4e4c-abd1-783ce6977bd0" providerId="ADAL" clId="{500FB722-FE4D-4101-844B-B3D57D52E7D8}" dt="2019-06-04T02:25:55.709" v="511"/>
        <pc:sldMkLst>
          <pc:docMk/>
          <pc:sldMk cId="1334314442" sldId="674"/>
        </pc:sldMkLst>
        <pc:spChg chg="mod">
          <ac:chgData name="陶钧" userId="46412563-0418-4e4c-abd1-783ce6977bd0" providerId="ADAL" clId="{500FB722-FE4D-4101-844B-B3D57D52E7D8}" dt="2019-06-04T02:25:55.709" v="511"/>
          <ac:spMkLst>
            <pc:docMk/>
            <pc:sldMk cId="1334314442" sldId="674"/>
            <ac:spMk id="3" creationId="{6E35F805-5526-459E-9423-8BFB4FB4B398}"/>
          </ac:spMkLst>
        </pc:spChg>
      </pc:sldChg>
      <pc:sldChg chg="addSp delSp modSp add">
        <pc:chgData name="陶钧" userId="46412563-0418-4e4c-abd1-783ce6977bd0" providerId="ADAL" clId="{500FB722-FE4D-4101-844B-B3D57D52E7D8}" dt="2019-06-04T02:38:35.205" v="708" actId="255"/>
        <pc:sldMkLst>
          <pc:docMk/>
          <pc:sldMk cId="1551046415" sldId="675"/>
        </pc:sldMkLst>
        <pc:spChg chg="mod">
          <ac:chgData name="陶钧" userId="46412563-0418-4e4c-abd1-783ce6977bd0" providerId="ADAL" clId="{500FB722-FE4D-4101-844B-B3D57D52E7D8}" dt="2019-06-04T02:38:35.205" v="708" actId="255"/>
          <ac:spMkLst>
            <pc:docMk/>
            <pc:sldMk cId="1551046415" sldId="675"/>
            <ac:spMk id="3" creationId="{6E35F805-5526-459E-9423-8BFB4FB4B398}"/>
          </ac:spMkLst>
        </pc:spChg>
        <pc:graphicFrameChg chg="add del">
          <ac:chgData name="陶钧" userId="46412563-0418-4e4c-abd1-783ce6977bd0" providerId="ADAL" clId="{500FB722-FE4D-4101-844B-B3D57D52E7D8}" dt="2019-06-04T02:33:57.054" v="571" actId="478"/>
          <ac:graphicFrameMkLst>
            <pc:docMk/>
            <pc:sldMk cId="1551046415" sldId="675"/>
            <ac:graphicFrameMk id="5" creationId="{716BAD85-EB89-4112-912E-C1D4D2C6B382}"/>
          </ac:graphicFrameMkLst>
        </pc:graphicFrameChg>
        <pc:graphicFrameChg chg="add del mod">
          <ac:chgData name="陶钧" userId="46412563-0418-4e4c-abd1-783ce6977bd0" providerId="ADAL" clId="{500FB722-FE4D-4101-844B-B3D57D52E7D8}" dt="2019-06-04T02:38:07.611" v="701" actId="478"/>
          <ac:graphicFrameMkLst>
            <pc:docMk/>
            <pc:sldMk cId="1551046415" sldId="675"/>
            <ac:graphicFrameMk id="6" creationId="{D226D8E6-7CAA-49EC-B10F-A4FBC1849713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44:57.190" v="774" actId="1036"/>
        <pc:sldMkLst>
          <pc:docMk/>
          <pc:sldMk cId="3739004241" sldId="676"/>
        </pc:sldMkLst>
        <pc:spChg chg="mod">
          <ac:chgData name="陶钧" userId="46412563-0418-4e4c-abd1-783ce6977bd0" providerId="ADAL" clId="{500FB722-FE4D-4101-844B-B3D57D52E7D8}" dt="2019-06-04T02:39:16.573" v="712"/>
          <ac:spMkLst>
            <pc:docMk/>
            <pc:sldMk cId="3739004241" sldId="676"/>
            <ac:spMk id="2" creationId="{E927B8ED-3676-4639-9E7C-6B0C4CFFEDC4}"/>
          </ac:spMkLst>
        </pc:spChg>
        <pc:spChg chg="mod">
          <ac:chgData name="陶钧" userId="46412563-0418-4e4c-abd1-783ce6977bd0" providerId="ADAL" clId="{500FB722-FE4D-4101-844B-B3D57D52E7D8}" dt="2019-06-04T02:44:47.524" v="763" actId="20577"/>
          <ac:spMkLst>
            <pc:docMk/>
            <pc:sldMk cId="3739004241" sldId="676"/>
            <ac:spMk id="3" creationId="{EB436185-DC56-4EE6-9BC5-E45FB04E6B42}"/>
          </ac:spMkLst>
        </pc:spChg>
        <pc:spChg chg="add mod">
          <ac:chgData name="陶钧" userId="46412563-0418-4e4c-abd1-783ce6977bd0" providerId="ADAL" clId="{500FB722-FE4D-4101-844B-B3D57D52E7D8}" dt="2019-06-04T02:43:06.491" v="745" actId="1076"/>
          <ac:spMkLst>
            <pc:docMk/>
            <pc:sldMk cId="3739004241" sldId="676"/>
            <ac:spMk id="5" creationId="{289F2755-2CFF-4E56-B2A7-6AED33CE7C8F}"/>
          </ac:spMkLst>
        </pc:spChg>
        <pc:graphicFrameChg chg="add mod modGraphic">
          <ac:chgData name="陶钧" userId="46412563-0418-4e4c-abd1-783ce6977bd0" providerId="ADAL" clId="{500FB722-FE4D-4101-844B-B3D57D52E7D8}" dt="2019-06-04T02:44:57.190" v="774" actId="1036"/>
          <ac:graphicFrameMkLst>
            <pc:docMk/>
            <pc:sldMk cId="3739004241" sldId="676"/>
            <ac:graphicFrameMk id="6" creationId="{25F5DB74-6F61-4550-9C35-B32C77A97316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2:49:21.161" v="870" actId="1036"/>
        <pc:sldMkLst>
          <pc:docMk/>
          <pc:sldMk cId="3034979003" sldId="677"/>
        </pc:sldMkLst>
        <pc:spChg chg="mod">
          <ac:chgData name="陶钧" userId="46412563-0418-4e4c-abd1-783ce6977bd0" providerId="ADAL" clId="{500FB722-FE4D-4101-844B-B3D57D52E7D8}" dt="2019-06-04T02:49:12.670" v="868"/>
          <ac:spMkLst>
            <pc:docMk/>
            <pc:sldMk cId="3034979003" sldId="677"/>
            <ac:spMk id="3" creationId="{EB436185-DC56-4EE6-9BC5-E45FB04E6B42}"/>
          </ac:spMkLst>
        </pc:spChg>
        <pc:spChg chg="mod">
          <ac:chgData name="陶钧" userId="46412563-0418-4e4c-abd1-783ce6977bd0" providerId="ADAL" clId="{500FB722-FE4D-4101-844B-B3D57D52E7D8}" dt="2019-06-04T02:45:33.107" v="780" actId="1076"/>
          <ac:spMkLst>
            <pc:docMk/>
            <pc:sldMk cId="3034979003" sldId="677"/>
            <ac:spMk id="5" creationId="{289F2755-2CFF-4E56-B2A7-6AED33CE7C8F}"/>
          </ac:spMkLst>
        </pc:spChg>
        <pc:spChg chg="add mod">
          <ac:chgData name="陶钧" userId="46412563-0418-4e4c-abd1-783ce6977bd0" providerId="ADAL" clId="{500FB722-FE4D-4101-844B-B3D57D52E7D8}" dt="2019-06-04T02:46:30.757" v="800" actId="1076"/>
          <ac:spMkLst>
            <pc:docMk/>
            <pc:sldMk cId="3034979003" sldId="677"/>
            <ac:spMk id="7" creationId="{190854C8-D284-4910-9719-03BA41570D7C}"/>
          </ac:spMkLst>
        </pc:spChg>
        <pc:spChg chg="add mod">
          <ac:chgData name="陶钧" userId="46412563-0418-4e4c-abd1-783ce6977bd0" providerId="ADAL" clId="{500FB722-FE4D-4101-844B-B3D57D52E7D8}" dt="2019-06-04T02:49:21.161" v="870" actId="1036"/>
          <ac:spMkLst>
            <pc:docMk/>
            <pc:sldMk cId="3034979003" sldId="677"/>
            <ac:spMk id="8" creationId="{11B3E98A-C99D-4D65-BAC9-B2255170223C}"/>
          </ac:spMkLst>
        </pc:spChg>
        <pc:graphicFrameChg chg="del">
          <ac:chgData name="陶钧" userId="46412563-0418-4e4c-abd1-783ce6977bd0" providerId="ADAL" clId="{500FB722-FE4D-4101-844B-B3D57D52E7D8}" dt="2019-06-04T02:45:10.668" v="776" actId="478"/>
          <ac:graphicFrameMkLst>
            <pc:docMk/>
            <pc:sldMk cId="3034979003" sldId="677"/>
            <ac:graphicFrameMk id="6" creationId="{25F5DB74-6F61-4550-9C35-B32C77A97316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3:17.946" v="907" actId="1076"/>
        <pc:sldMkLst>
          <pc:docMk/>
          <pc:sldMk cId="3835740132" sldId="678"/>
        </pc:sldMkLst>
        <pc:spChg chg="mod">
          <ac:chgData name="陶钧" userId="46412563-0418-4e4c-abd1-783ce6977bd0" providerId="ADAL" clId="{500FB722-FE4D-4101-844B-B3D57D52E7D8}" dt="2019-06-04T02:49:50.467" v="874"/>
          <ac:spMkLst>
            <pc:docMk/>
            <pc:sldMk cId="3835740132" sldId="678"/>
            <ac:spMk id="2" creationId="{766C7B96-97C1-4AB5-B964-1374F8F8FEB2}"/>
          </ac:spMkLst>
        </pc:spChg>
        <pc:spChg chg="mod">
          <ac:chgData name="陶钧" userId="46412563-0418-4e4c-abd1-783ce6977bd0" providerId="ADAL" clId="{500FB722-FE4D-4101-844B-B3D57D52E7D8}" dt="2019-06-04T02:51:59.970" v="903" actId="20577"/>
          <ac:spMkLst>
            <pc:docMk/>
            <pc:sldMk cId="3835740132" sldId="678"/>
            <ac:spMk id="3" creationId="{15047EFD-E986-4FB9-931A-7DA0011B77E4}"/>
          </ac:spMkLst>
        </pc:spChg>
        <pc:spChg chg="add mod">
          <ac:chgData name="陶钧" userId="46412563-0418-4e4c-abd1-783ce6977bd0" providerId="ADAL" clId="{500FB722-FE4D-4101-844B-B3D57D52E7D8}" dt="2019-06-04T02:50:45.401" v="885" actId="1076"/>
          <ac:spMkLst>
            <pc:docMk/>
            <pc:sldMk cId="3835740132" sldId="678"/>
            <ac:spMk id="5" creationId="{C9EA23DB-3189-487D-BA60-0653242B878E}"/>
          </ac:spMkLst>
        </pc:spChg>
        <pc:graphicFrameChg chg="add mod">
          <ac:chgData name="陶钧" userId="46412563-0418-4e4c-abd1-783ce6977bd0" providerId="ADAL" clId="{500FB722-FE4D-4101-844B-B3D57D52E7D8}" dt="2019-06-04T02:53:17.946" v="907" actId="1076"/>
          <ac:graphicFrameMkLst>
            <pc:docMk/>
            <pc:sldMk cId="3835740132" sldId="678"/>
            <ac:graphicFrameMk id="6" creationId="{2F67B87A-BC18-41F3-9EB8-631959AE6BE3}"/>
          </ac:graphicFrameMkLst>
        </pc:graphicFrameChg>
      </pc:sldChg>
      <pc:sldChg chg="modSp add del">
        <pc:chgData name="陶钧" userId="46412563-0418-4e4c-abd1-783ce6977bd0" providerId="ADAL" clId="{500FB722-FE4D-4101-844B-B3D57D52E7D8}" dt="2019-06-04T02:53:29.701" v="911" actId="2696"/>
        <pc:sldMkLst>
          <pc:docMk/>
          <pc:sldMk cId="559854248" sldId="679"/>
        </pc:sldMkLst>
        <pc:spChg chg="mod">
          <ac:chgData name="陶钧" userId="46412563-0418-4e4c-abd1-783ce6977bd0" providerId="ADAL" clId="{500FB722-FE4D-4101-844B-B3D57D52E7D8}" dt="2019-06-04T02:53:25.447" v="909" actId="27636"/>
          <ac:spMkLst>
            <pc:docMk/>
            <pc:sldMk cId="559854248" sldId="679"/>
            <ac:spMk id="2" creationId="{222DF628-407E-49BF-A574-0F774A052B8E}"/>
          </ac:spMkLst>
        </pc:spChg>
      </pc:sldChg>
      <pc:sldChg chg="addSp delSp modSp add">
        <pc:chgData name="陶钧" userId="46412563-0418-4e4c-abd1-783ce6977bd0" providerId="ADAL" clId="{500FB722-FE4D-4101-844B-B3D57D52E7D8}" dt="2019-06-04T03:04:59.305" v="1292" actId="692"/>
        <pc:sldMkLst>
          <pc:docMk/>
          <pc:sldMk cId="1922902845" sldId="680"/>
        </pc:sldMkLst>
        <pc:spChg chg="mod">
          <ac:chgData name="陶钧" userId="46412563-0418-4e4c-abd1-783ce6977bd0" providerId="ADAL" clId="{500FB722-FE4D-4101-844B-B3D57D52E7D8}" dt="2019-06-04T03:00:46.433" v="1103" actId="20577"/>
          <ac:spMkLst>
            <pc:docMk/>
            <pc:sldMk cId="1922902845" sldId="680"/>
            <ac:spMk id="3" creationId="{15047EFD-E986-4FB9-931A-7DA0011B77E4}"/>
          </ac:spMkLst>
        </pc:spChg>
        <pc:spChg chg="mod">
          <ac:chgData name="陶钧" userId="46412563-0418-4e4c-abd1-783ce6977bd0" providerId="ADAL" clId="{500FB722-FE4D-4101-844B-B3D57D52E7D8}" dt="2019-06-04T02:56:39.059" v="1036" actId="404"/>
          <ac:spMkLst>
            <pc:docMk/>
            <pc:sldMk cId="1922902845" sldId="680"/>
            <ac:spMk id="5" creationId="{C9EA23DB-3189-487D-BA60-0653242B878E}"/>
          </ac:spMkLst>
        </pc:spChg>
        <pc:spChg chg="add mod">
          <ac:chgData name="陶钧" userId="46412563-0418-4e4c-abd1-783ce6977bd0" providerId="ADAL" clId="{500FB722-FE4D-4101-844B-B3D57D52E7D8}" dt="2019-06-04T03:04:59.305" v="1292" actId="692"/>
          <ac:spMkLst>
            <pc:docMk/>
            <pc:sldMk cId="1922902845" sldId="680"/>
            <ac:spMk id="7" creationId="{D045C09D-6858-4F50-95B9-C5D41B4B3A6C}"/>
          </ac:spMkLst>
        </pc:spChg>
        <pc:spChg chg="add del">
          <ac:chgData name="陶钧" userId="46412563-0418-4e4c-abd1-783ce6977bd0" providerId="ADAL" clId="{500FB722-FE4D-4101-844B-B3D57D52E7D8}" dt="2019-06-04T03:00:27.235" v="1096"/>
          <ac:spMkLst>
            <pc:docMk/>
            <pc:sldMk cId="1922902845" sldId="680"/>
            <ac:spMk id="8" creationId="{56098FCA-6B52-42E9-959F-C63EAB3DCBC7}"/>
          </ac:spMkLst>
        </pc:spChg>
        <pc:spChg chg="add mod">
          <ac:chgData name="陶钧" userId="46412563-0418-4e4c-abd1-783ce6977bd0" providerId="ADAL" clId="{500FB722-FE4D-4101-844B-B3D57D52E7D8}" dt="2019-06-04T03:04:26.860" v="1288"/>
          <ac:spMkLst>
            <pc:docMk/>
            <pc:sldMk cId="1922902845" sldId="680"/>
            <ac:spMk id="9" creationId="{AE519B59-9CF0-4741-A2F4-809BB485CE01}"/>
          </ac:spMkLst>
        </pc:spChg>
        <pc:graphicFrameChg chg="del">
          <ac:chgData name="陶钧" userId="46412563-0418-4e4c-abd1-783ce6977bd0" providerId="ADAL" clId="{500FB722-FE4D-4101-844B-B3D57D52E7D8}" dt="2019-06-04T02:54:42.860" v="920" actId="478"/>
          <ac:graphicFrameMkLst>
            <pc:docMk/>
            <pc:sldMk cId="1922902845" sldId="680"/>
            <ac:graphicFrameMk id="6" creationId="{2F67B87A-BC18-41F3-9EB8-631959AE6BE3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05:06.867" v="1294" actId="692"/>
        <pc:sldMkLst>
          <pc:docMk/>
          <pc:sldMk cId="3899213429" sldId="681"/>
        </pc:sldMkLst>
        <pc:spChg chg="add mod">
          <ac:chgData name="陶钧" userId="46412563-0418-4e4c-abd1-783ce6977bd0" providerId="ADAL" clId="{500FB722-FE4D-4101-844B-B3D57D52E7D8}" dt="2019-06-04T03:05:06.867" v="1294" actId="692"/>
          <ac:spMkLst>
            <pc:docMk/>
            <pc:sldMk cId="3899213429" sldId="681"/>
            <ac:spMk id="6" creationId="{80611F95-8587-4687-9D18-C2EA0784B6D0}"/>
          </ac:spMkLst>
        </pc:spChg>
        <pc:spChg chg="del">
          <ac:chgData name="陶钧" userId="46412563-0418-4e4c-abd1-783ce6977bd0" providerId="ADAL" clId="{500FB722-FE4D-4101-844B-B3D57D52E7D8}" dt="2019-06-04T03:02:13.825" v="1150" actId="478"/>
          <ac:spMkLst>
            <pc:docMk/>
            <pc:sldMk cId="3899213429" sldId="681"/>
            <ac:spMk id="7" creationId="{D045C09D-6858-4F50-95B9-C5D41B4B3A6C}"/>
          </ac:spMkLst>
        </pc:spChg>
        <pc:spChg chg="mod">
          <ac:chgData name="陶钧" userId="46412563-0418-4e4c-abd1-783ce6977bd0" providerId="ADAL" clId="{500FB722-FE4D-4101-844B-B3D57D52E7D8}" dt="2019-06-04T03:04:21.597" v="1284"/>
          <ac:spMkLst>
            <pc:docMk/>
            <pc:sldMk cId="3899213429" sldId="681"/>
            <ac:spMk id="9" creationId="{AE519B59-9CF0-4741-A2F4-809BB485CE01}"/>
          </ac:spMkLst>
        </pc:spChg>
      </pc:sldChg>
      <pc:sldChg chg="addSp modSp add">
        <pc:chgData name="陶钧" userId="46412563-0418-4e4c-abd1-783ce6977bd0" providerId="ADAL" clId="{500FB722-FE4D-4101-844B-B3D57D52E7D8}" dt="2019-06-04T03:12:03.572" v="1472" actId="1076"/>
        <pc:sldMkLst>
          <pc:docMk/>
          <pc:sldMk cId="2697722357" sldId="682"/>
        </pc:sldMkLst>
        <pc:spChg chg="mod">
          <ac:chgData name="陶钧" userId="46412563-0418-4e4c-abd1-783ce6977bd0" providerId="ADAL" clId="{500FB722-FE4D-4101-844B-B3D57D52E7D8}" dt="2019-06-04T03:05:23.918" v="1301"/>
          <ac:spMkLst>
            <pc:docMk/>
            <pc:sldMk cId="2697722357" sldId="682"/>
            <ac:spMk id="2" creationId="{E7B8F7F2-9030-4B20-8855-F746C6A33972}"/>
          </ac:spMkLst>
        </pc:spChg>
        <pc:spChg chg="mod">
          <ac:chgData name="陶钧" userId="46412563-0418-4e4c-abd1-783ce6977bd0" providerId="ADAL" clId="{500FB722-FE4D-4101-844B-B3D57D52E7D8}" dt="2019-06-04T03:11:06.202" v="1466"/>
          <ac:spMkLst>
            <pc:docMk/>
            <pc:sldMk cId="2697722357" sldId="682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0:43.911" v="1451" actId="1076"/>
          <ac:spMkLst>
            <pc:docMk/>
            <pc:sldMk cId="2697722357" sldId="682"/>
            <ac:spMk id="5" creationId="{D02A0BE5-2543-4FFD-A3EB-A7520B8F9396}"/>
          </ac:spMkLst>
        </pc:spChg>
        <pc:graphicFrameChg chg="add mod">
          <ac:chgData name="陶钧" userId="46412563-0418-4e4c-abd1-783ce6977bd0" providerId="ADAL" clId="{500FB722-FE4D-4101-844B-B3D57D52E7D8}" dt="2019-06-04T03:12:03.572" v="1472" actId="1076"/>
          <ac:graphicFrameMkLst>
            <pc:docMk/>
            <pc:sldMk cId="2697722357" sldId="682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5:16.004" v="1564" actId="1076"/>
        <pc:sldMkLst>
          <pc:docMk/>
          <pc:sldMk cId="2969739420" sldId="683"/>
        </pc:sldMkLst>
        <pc:spChg chg="mod">
          <ac:chgData name="陶钧" userId="46412563-0418-4e4c-abd1-783ce6977bd0" providerId="ADAL" clId="{500FB722-FE4D-4101-844B-B3D57D52E7D8}" dt="2019-06-04T03:12:43.305" v="1491" actId="5793"/>
          <ac:spMkLst>
            <pc:docMk/>
            <pc:sldMk cId="2969739420" sldId="683"/>
            <ac:spMk id="3" creationId="{03600525-A2F2-4570-8F14-C7E7A79BFFC9}"/>
          </ac:spMkLst>
        </pc:spChg>
        <pc:spChg chg="del mod">
          <ac:chgData name="陶钧" userId="46412563-0418-4e4c-abd1-783ce6977bd0" providerId="ADAL" clId="{500FB722-FE4D-4101-844B-B3D57D52E7D8}" dt="2019-06-04T03:12:46.930" v="1493" actId="478"/>
          <ac:spMkLst>
            <pc:docMk/>
            <pc:sldMk cId="2969739420" sldId="683"/>
            <ac:spMk id="5" creationId="{D02A0BE5-2543-4FFD-A3EB-A7520B8F9396}"/>
          </ac:spMkLst>
        </pc:spChg>
        <pc:spChg chg="add mod">
          <ac:chgData name="陶钧" userId="46412563-0418-4e4c-abd1-783ce6977bd0" providerId="ADAL" clId="{500FB722-FE4D-4101-844B-B3D57D52E7D8}" dt="2019-06-04T03:15:16.004" v="1564" actId="1076"/>
          <ac:spMkLst>
            <pc:docMk/>
            <pc:sldMk cId="2969739420" sldId="683"/>
            <ac:spMk id="7" creationId="{8423193D-FA1F-474E-9C31-E41A08EA8CE3}"/>
          </ac:spMkLst>
        </pc:spChg>
        <pc:graphicFrameChg chg="del">
          <ac:chgData name="陶钧" userId="46412563-0418-4e4c-abd1-783ce6977bd0" providerId="ADAL" clId="{500FB722-FE4D-4101-844B-B3D57D52E7D8}" dt="2019-06-04T03:12:38.157" v="1487" actId="478"/>
          <ac:graphicFrameMkLst>
            <pc:docMk/>
            <pc:sldMk cId="2969739420" sldId="683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7:16.883" v="1658" actId="207"/>
        <pc:sldMkLst>
          <pc:docMk/>
          <pc:sldMk cId="739274753" sldId="684"/>
        </pc:sldMkLst>
        <pc:spChg chg="mod">
          <ac:chgData name="陶钧" userId="46412563-0418-4e4c-abd1-783ce6977bd0" providerId="ADAL" clId="{500FB722-FE4D-4101-844B-B3D57D52E7D8}" dt="2019-06-04T03:15:24.409" v="1573"/>
          <ac:spMkLst>
            <pc:docMk/>
            <pc:sldMk cId="739274753" sldId="684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7:16.883" v="1658" actId="207"/>
          <ac:spMkLst>
            <pc:docMk/>
            <pc:sldMk cId="739274753" sldId="684"/>
            <ac:spMk id="5" creationId="{8F5A23F6-0D4F-4AD5-A919-CC9E9B3CB2BA}"/>
          </ac:spMkLst>
        </pc:spChg>
        <pc:spChg chg="del">
          <ac:chgData name="陶钧" userId="46412563-0418-4e4c-abd1-783ce6977bd0" providerId="ADAL" clId="{500FB722-FE4D-4101-844B-B3D57D52E7D8}" dt="2019-06-04T03:15:29.657" v="1574" actId="478"/>
          <ac:spMkLst>
            <pc:docMk/>
            <pc:sldMk cId="739274753" sldId="684"/>
            <ac:spMk id="7" creationId="{8423193D-FA1F-474E-9C31-E41A08EA8CE3}"/>
          </ac:spMkLst>
        </pc:spChg>
      </pc:sldChg>
      <pc:sldChg chg="addSp delSp modSp add">
        <pc:chgData name="陶钧" userId="46412563-0418-4e4c-abd1-783ce6977bd0" providerId="ADAL" clId="{500FB722-FE4D-4101-844B-B3D57D52E7D8}" dt="2019-06-04T03:18:24.794" v="1734"/>
        <pc:sldMkLst>
          <pc:docMk/>
          <pc:sldMk cId="2800487016" sldId="685"/>
        </pc:sldMkLst>
        <pc:spChg chg="mod">
          <ac:chgData name="陶钧" userId="46412563-0418-4e4c-abd1-783ce6977bd0" providerId="ADAL" clId="{500FB722-FE4D-4101-844B-B3D57D52E7D8}" dt="2019-06-04T03:18:24.794" v="1734"/>
          <ac:spMkLst>
            <pc:docMk/>
            <pc:sldMk cId="2800487016" sldId="685"/>
            <ac:spMk id="3" creationId="{03600525-A2F2-4570-8F14-C7E7A79BFFC9}"/>
          </ac:spMkLst>
        </pc:spChg>
        <pc:spChg chg="del">
          <ac:chgData name="陶钧" userId="46412563-0418-4e4c-abd1-783ce6977bd0" providerId="ADAL" clId="{500FB722-FE4D-4101-844B-B3D57D52E7D8}" dt="2019-06-04T03:17:33.834" v="1660" actId="478"/>
          <ac:spMkLst>
            <pc:docMk/>
            <pc:sldMk cId="2800487016" sldId="685"/>
            <ac:spMk id="5" creationId="{8F5A23F6-0D4F-4AD5-A919-CC9E9B3CB2BA}"/>
          </ac:spMkLst>
        </pc:spChg>
        <pc:spChg chg="add mod">
          <ac:chgData name="陶钧" userId="46412563-0418-4e4c-abd1-783ce6977bd0" providerId="ADAL" clId="{500FB722-FE4D-4101-844B-B3D57D52E7D8}" dt="2019-06-04T03:18:09.425" v="1712" actId="1076"/>
          <ac:spMkLst>
            <pc:docMk/>
            <pc:sldMk cId="2800487016" sldId="685"/>
            <ac:spMk id="6" creationId="{B97564B8-7FC8-4FEA-AF0D-9A229FEF73A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2024/02/25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2024/02/25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46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292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38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584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29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76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21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68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7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3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556515"/>
            <a:ext cx="12435840" cy="17640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7040" y="329568"/>
            <a:ext cx="3291840" cy="70218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1520" y="329568"/>
            <a:ext cx="9631680" cy="70218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624" y="82352"/>
            <a:ext cx="9433048" cy="84806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chemeClr val="accent1">
                    <a:lumMod val="50000"/>
                  </a:schemeClr>
                </a:solidFill>
                <a:latin typeface="Lantinghei SC Heavy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46" indent="-411446">
              <a:buClr>
                <a:srgbClr val="FF0000"/>
              </a:buClr>
              <a:buSzPct val="100000"/>
              <a:buFontTx/>
              <a:buBlip>
                <a:blip r:embed="rId2"/>
              </a:buBlip>
              <a:defRPr baseline="0">
                <a:solidFill>
                  <a:srgbClr val="0070C0"/>
                </a:solidFill>
                <a:latin typeface="Helvetica Neue" panose="02000503000000020004" pitchFamily="2" charset="0"/>
              </a:defRPr>
            </a:lvl1pPr>
            <a:lvl2pPr>
              <a:defRPr baseline="0">
                <a:solidFill>
                  <a:schemeClr val="tx1"/>
                </a:solidFill>
                <a:latin typeface="+mn-lt"/>
              </a:defRPr>
            </a:lvl2pPr>
            <a:lvl3pPr>
              <a:defRPr baseline="0">
                <a:solidFill>
                  <a:schemeClr val="tx1"/>
                </a:solidFill>
                <a:latin typeface="+mn-lt"/>
              </a:defRPr>
            </a:lvl3pPr>
            <a:lvl4pPr>
              <a:defRPr baseline="0">
                <a:solidFill>
                  <a:schemeClr val="tx1"/>
                </a:solidFill>
                <a:latin typeface="+mn-lt"/>
              </a:defRPr>
            </a:lvl4pPr>
            <a:lvl5pPr>
              <a:defRPr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793CB052-9F02-D640-AF0D-5C1F7D1D6A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64" y="16426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2" y="5288283"/>
            <a:ext cx="12435840" cy="1634490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2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595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1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78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38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29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57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16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7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7122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6" y="2609849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6" y="327659"/>
            <a:ext cx="4813301" cy="1394461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2" y="327663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6" y="1722124"/>
            <a:ext cx="4813301" cy="562927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595" indent="0">
              <a:buNone/>
              <a:defRPr sz="3360"/>
            </a:lvl2pPr>
            <a:lvl3pPr marL="1097190" indent="0">
              <a:buNone/>
              <a:defRPr sz="2880"/>
            </a:lvl3pPr>
            <a:lvl4pPr marL="1645786" indent="0">
              <a:buNone/>
              <a:defRPr sz="2400"/>
            </a:lvl4pPr>
            <a:lvl5pPr marL="2194381" indent="0">
              <a:buNone/>
              <a:defRPr sz="2400"/>
            </a:lvl5pPr>
            <a:lvl6pPr marL="2742974" indent="0">
              <a:buNone/>
              <a:defRPr sz="2400"/>
            </a:lvl6pPr>
            <a:lvl7pPr marL="3291570" indent="0">
              <a:buNone/>
              <a:defRPr sz="2400"/>
            </a:lvl7pPr>
            <a:lvl8pPr marL="3840165" indent="0">
              <a:buNone/>
              <a:defRPr sz="2400"/>
            </a:lvl8pPr>
            <a:lvl9pPr marL="4388760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520" y="1234481"/>
            <a:ext cx="13167360" cy="611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8FFDD-B150-D743-B2E3-B44E3AB2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615" y="1"/>
            <a:ext cx="9505057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5pPr>
      <a:lvl6pPr marL="548595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6pPr>
      <a:lvl7pPr marL="109719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7pPr>
      <a:lvl8pPr marL="1645786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8pPr>
      <a:lvl9pPr marL="2194381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11446" indent="-41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467" indent="-34287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88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85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677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27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867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46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058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9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9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86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381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74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57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16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76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hyperlink" Target="mailto:taoj23@mail.sysu.edu.c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0" y="5205371"/>
            <a:ext cx="14630400" cy="269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陶钧</a:t>
            </a:r>
            <a:endParaRPr lang="en-US" altLang="zh-CN" sz="50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en-US" altLang="zh-CN" sz="3200" b="1" dirty="0">
                <a:latin typeface="Arial Unicode MS" charset="0"/>
                <a:ea typeface="Arial Unicode MS" charset="0"/>
                <a:cs typeface="Arial Unicode MS" charset="0"/>
                <a:hlinkClick r:id="rId4"/>
              </a:rPr>
              <a:t>taoj23@mail.sysu.edu.cn</a:t>
            </a:r>
            <a:endParaRPr lang="en-US" altLang="zh-CN" sz="32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endParaRPr lang="en-US" altLang="zh-CN" sz="14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中山大学 计算机学院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国家超级计算广州中心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7" y="369573"/>
            <a:ext cx="5455920" cy="8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3" y="306707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0" y="2703881"/>
            <a:ext cx="14630400" cy="198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6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并行程序设计与算法（实验）</a:t>
            </a:r>
            <a:endParaRPr lang="en-US" altLang="zh-CN" sz="6600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9-CUDA</a:t>
            </a:r>
            <a:r>
              <a:rPr lang="zh-CN" altLang="en-US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并行矩阵乘法</a:t>
            </a:r>
            <a:endParaRPr lang="en-US" altLang="zh-CN" sz="5000" b="1" spc="360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07E-33D4-8B41-B705-22B091D2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要求</a:t>
            </a:r>
            <a:endParaRPr lang="en-US" altLang="zh-CN" sz="3600" dirty="0"/>
          </a:p>
          <a:p>
            <a:pPr lvl="1"/>
            <a:r>
              <a:rPr lang="zh-CN" altLang="en-US" sz="3200" dirty="0"/>
              <a:t>使用</a:t>
            </a:r>
            <a:r>
              <a:rPr lang="en-US" altLang="zh-CN" sz="3200" dirty="0"/>
              <a:t>CUDA</a:t>
            </a:r>
            <a:r>
              <a:rPr lang="zh-CN" altLang="en-US" sz="3200" dirty="0"/>
              <a:t>实现并行通用矩阵乘法</a:t>
            </a:r>
            <a:endParaRPr lang="en-US" altLang="zh-CN" sz="3200" dirty="0"/>
          </a:p>
          <a:p>
            <a:pPr lvl="1"/>
            <a:r>
              <a:rPr lang="zh-CN" altLang="en-US" sz="3200" dirty="0"/>
              <a:t>分析不同因素性能的影响</a:t>
            </a:r>
            <a:endParaRPr lang="en-US" altLang="zh-CN" sz="3200" dirty="0"/>
          </a:p>
          <a:p>
            <a:pPr lvl="2"/>
            <a:r>
              <a:rPr lang="zh-CN" altLang="en-US" sz="2720" dirty="0"/>
              <a:t>线程块大小、</a:t>
            </a:r>
            <a:r>
              <a:rPr lang="zh-CN" altLang="en-US" sz="2720"/>
              <a:t>矩阵规模：如何提高占用率？</a:t>
            </a:r>
            <a:endParaRPr lang="en-US" altLang="zh-CN" sz="2720" dirty="0"/>
          </a:p>
          <a:p>
            <a:pPr lvl="2"/>
            <a:r>
              <a:rPr lang="zh-CN" altLang="en-US" sz="2720" dirty="0"/>
              <a:t>访存方式：何时使用何种存储？</a:t>
            </a:r>
            <a:endParaRPr lang="en-US" altLang="zh-CN" sz="2720" dirty="0"/>
          </a:p>
          <a:p>
            <a:pPr lvl="2"/>
            <a:r>
              <a:rPr lang="zh-CN" altLang="en-US" sz="2720" dirty="0"/>
              <a:t>数据</a:t>
            </a:r>
            <a:r>
              <a:rPr lang="en-US" altLang="zh-CN" sz="2720" dirty="0"/>
              <a:t>/</a:t>
            </a:r>
            <a:r>
              <a:rPr lang="zh-CN" altLang="en-US" sz="2720" dirty="0"/>
              <a:t>任务划分方式：按行，列，数据块划分，等</a:t>
            </a:r>
            <a:endParaRPr lang="en-US" altLang="zh-CN" sz="2720" dirty="0"/>
          </a:p>
          <a:p>
            <a:pPr lvl="2"/>
            <a:endParaRPr lang="en-US" altLang="zh-CN" sz="2720" dirty="0"/>
          </a:p>
          <a:p>
            <a:pPr lvl="2"/>
            <a:endParaRPr lang="en-US" altLang="zh-CN" sz="2720" dirty="0"/>
          </a:p>
          <a:p>
            <a:pPr lvl="1"/>
            <a:endParaRPr lang="en-US" altLang="zh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55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4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91467" indent="-342872">
              <a:spcBef>
                <a:spcPct val="20000"/>
              </a:spcBef>
              <a:buFont typeface="Arial" panose="020B0604020202020204" pitchFamily="34" charset="0"/>
              <a:buChar char="–"/>
              <a:defRPr sz="33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71488" indent="-274299">
              <a:spcBef>
                <a:spcPct val="20000"/>
              </a:spcBef>
              <a:buFont typeface="Arial" panose="020B0604020202020204" pitchFamily="34" charset="0"/>
              <a:buChar char="•"/>
              <a:defRPr sz="288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0085" indent="-274299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468677" indent="-274299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1727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565867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11446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663058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37259-17AB-4033-9296-718E8806D94A}" type="slidenum">
              <a:rPr lang="zh-CN" altLang="en-US" sz="144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440">
              <a:solidFill>
                <a:srgbClr val="898989"/>
              </a:solidFill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0" y="3245022"/>
            <a:ext cx="14630399" cy="94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Questions?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53992</TotalTime>
  <Words>83</Words>
  <Application>Microsoft Office PowerPoint</Application>
  <PresentationFormat>自定义</PresentationFormat>
  <Paragraphs>18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 Unicode MS</vt:lpstr>
      <vt:lpstr>Helvetica Neue</vt:lpstr>
      <vt:lpstr>Lantinghei SC Heavy</vt:lpstr>
      <vt:lpstr>KaiTi</vt:lpstr>
      <vt:lpstr>Arial</vt:lpstr>
      <vt:lpstr>Arial Black</vt:lpstr>
      <vt:lpstr>Calibri</vt:lpstr>
      <vt:lpstr>Times New Roman</vt:lpstr>
      <vt:lpstr>Office 主题​​</vt:lpstr>
      <vt:lpstr>PowerPoint 演示文稿</vt:lpstr>
      <vt:lpstr>实验内容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taojuneze@163.com</cp:lastModifiedBy>
  <cp:revision>1520</cp:revision>
  <cp:lastPrinted>2019-08-25T23:02:10Z</cp:lastPrinted>
  <dcterms:created xsi:type="dcterms:W3CDTF">2016-04-18T09:33:21Z</dcterms:created>
  <dcterms:modified xsi:type="dcterms:W3CDTF">2024-02-25T13:48:59Z</dcterms:modified>
</cp:coreProperties>
</file>