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1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8 -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并行多源最短路径搜索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并行多源最短路径搜索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OpenMP/</a:t>
            </a:r>
            <a:r>
              <a:rPr lang="en-US" altLang="zh-CN" sz="3200" dirty="0" err="1"/>
              <a:t>Pthreads</a:t>
            </a:r>
            <a:r>
              <a:rPr lang="en-US" altLang="zh-CN" sz="3200" dirty="0"/>
              <a:t>/MPI</a:t>
            </a:r>
            <a:r>
              <a:rPr lang="zh-CN" altLang="en-US" sz="3200" dirty="0"/>
              <a:t>中的任意一种</a:t>
            </a:r>
            <a:endParaRPr lang="en-US" altLang="zh-CN" sz="3200" dirty="0"/>
          </a:p>
          <a:p>
            <a:pPr lvl="1"/>
            <a:r>
              <a:rPr lang="zh-CN" altLang="en-US" sz="3200" dirty="0"/>
              <a:t>可选用任意最短路径算法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根据运行时间，分析程序并行性能</a:t>
            </a:r>
            <a:endParaRPr lang="en-US" altLang="zh-CN" sz="3200" dirty="0"/>
          </a:p>
          <a:p>
            <a:pPr lvl="2"/>
            <a:r>
              <a:rPr lang="zh-CN" altLang="en-US" sz="2720" dirty="0"/>
              <a:t>算法、并行框架、并行方式、数据（节点数量，平均度数）</a:t>
            </a:r>
            <a:endParaRPr lang="en-US" altLang="zh-CN" sz="2720" dirty="0"/>
          </a:p>
          <a:p>
            <a:pPr lvl="1"/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9ECB85-25E7-4816-B55A-CDA9171C7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1400" y="4863069"/>
            <a:ext cx="2376264" cy="3024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F9230D-D468-4A08-89DE-A32C60B79B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69616" y="4868368"/>
            <a:ext cx="3393232" cy="30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54188</TotalTime>
  <Words>88</Words>
  <Application>Microsoft Office PowerPoint</Application>
  <PresentationFormat>自定义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Helvetica Neue</vt:lpstr>
      <vt:lpstr>Lantinghei SC Heavy</vt:lpstr>
      <vt:lpstr>楷体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1524</cp:revision>
  <cp:lastPrinted>2019-08-25T23:02:10Z</cp:lastPrinted>
  <dcterms:created xsi:type="dcterms:W3CDTF">2016-04-18T09:33:21Z</dcterms:created>
  <dcterms:modified xsi:type="dcterms:W3CDTF">2024-05-13T05:42:35Z</dcterms:modified>
</cp:coreProperties>
</file>