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2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8349" autoAdjust="0"/>
  </p:normalViewPr>
  <p:slideViewPr>
    <p:cSldViewPr>
      <p:cViewPr varScale="1">
        <p:scale>
          <a:sx n="67" d="100"/>
          <a:sy n="67" d="100"/>
        </p:scale>
        <p:origin x="477" y="42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836312"/>
            <a:ext cx="14630400" cy="143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+mj-ea"/>
                <a:ea typeface="+mj-ea"/>
                <a:cs typeface="Arial Unicode MS" charset="0"/>
              </a:rPr>
              <a:t>吴迪</a:t>
            </a:r>
            <a:endParaRPr lang="en-US" altLang="zh-CN" sz="1400" b="1" dirty="0">
              <a:latin typeface="+mj-ea"/>
              <a:ea typeface="+mj-ea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+mj-ea"/>
                <a:ea typeface="+mj-ea"/>
                <a:cs typeface="Arial Unicode MS" charset="0"/>
              </a:rPr>
              <a:t>中山大学计算机学院</a:t>
            </a:r>
            <a:endParaRPr lang="en-US" altLang="zh-CN" sz="3600" b="1" dirty="0">
              <a:latin typeface="+mj-ea"/>
              <a:ea typeface="+mj-ea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84357"/>
            <a:ext cx="14630400" cy="202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+mj-ea"/>
                <a:ea typeface="+mj-ea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2-</a:t>
            </a:r>
            <a:r>
              <a:rPr lang="zh-CN" altLang="en-US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MPI</a:t>
            </a:r>
            <a:r>
              <a:rPr lang="zh-CN" altLang="en-US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的并行矩阵乘法（进阶）</a:t>
            </a:r>
            <a:endParaRPr lang="en-US" altLang="zh-CN" sz="5000" b="1" spc="360" dirty="0">
              <a:solidFill>
                <a:srgbClr val="0070C0"/>
              </a:solidFill>
              <a:latin typeface="+mj-ea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实验内容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56341"/>
            <a:ext cx="13167360" cy="6116918"/>
          </a:xfrm>
        </p:spPr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实现方式</a:t>
            </a:r>
            <a:endParaRPr lang="en-US" altLang="zh-CN" sz="36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使用</a:t>
            </a:r>
            <a:r>
              <a:rPr lang="en-US" altLang="zh-CN" sz="3200" dirty="0">
                <a:latin typeface="+mj-ea"/>
                <a:ea typeface="+mj-ea"/>
              </a:rPr>
              <a:t>MPI</a:t>
            </a:r>
            <a:r>
              <a:rPr lang="zh-CN" altLang="en-US" sz="3200" dirty="0">
                <a:latin typeface="+mj-ea"/>
                <a:ea typeface="+mj-ea"/>
              </a:rPr>
              <a:t>集合通信实现并行矩阵乘法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使用</a:t>
            </a:r>
            <a:r>
              <a:rPr lang="en-US" altLang="zh-CN" sz="3200" dirty="0" err="1">
                <a:latin typeface="+mj-ea"/>
                <a:ea typeface="+mj-ea"/>
              </a:rPr>
              <a:t>mpi_type_create_struct</a:t>
            </a:r>
            <a:r>
              <a:rPr lang="zh-CN" altLang="en-US" sz="3200" dirty="0">
                <a:latin typeface="+mj-ea"/>
                <a:ea typeface="+mj-ea"/>
              </a:rPr>
              <a:t>聚合进程内变量后通信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选做：尝试不同数据</a:t>
            </a:r>
            <a:r>
              <a:rPr lang="en-US" altLang="zh-CN" sz="3200" dirty="0">
                <a:latin typeface="+mj-ea"/>
                <a:ea typeface="+mj-ea"/>
              </a:rPr>
              <a:t>/</a:t>
            </a:r>
            <a:r>
              <a:rPr lang="zh-CN" altLang="en-US" sz="3200" dirty="0">
                <a:latin typeface="+mj-ea"/>
                <a:ea typeface="+mj-ea"/>
              </a:rPr>
              <a:t>任务划分方式</a:t>
            </a:r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en-US" sz="3680" dirty="0">
                <a:latin typeface="+mj-ea"/>
                <a:ea typeface="+mj-ea"/>
              </a:rPr>
              <a:t>结果分析</a:t>
            </a:r>
            <a:endParaRPr lang="en-US" altLang="zh-CN" sz="368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设置线程数量（</a:t>
            </a:r>
            <a:r>
              <a:rPr lang="en-US" altLang="zh-CN" sz="3200" dirty="0">
                <a:latin typeface="+mj-ea"/>
                <a:ea typeface="+mj-ea"/>
              </a:rPr>
              <a:t>1-16</a:t>
            </a:r>
            <a:r>
              <a:rPr lang="zh-CN" altLang="en-US" sz="3200" dirty="0">
                <a:latin typeface="+mj-ea"/>
                <a:ea typeface="+mj-ea"/>
              </a:rPr>
              <a:t>）及矩阵规模（</a:t>
            </a:r>
            <a:r>
              <a:rPr lang="en-US" altLang="zh-CN" sz="3200" dirty="0">
                <a:latin typeface="+mj-ea"/>
                <a:ea typeface="+mj-ea"/>
              </a:rPr>
              <a:t>128-2048</a:t>
            </a:r>
            <a:r>
              <a:rPr lang="zh-CN" altLang="en-US" sz="3200" dirty="0">
                <a:latin typeface="+mj-ea"/>
                <a:ea typeface="+mj-ea"/>
              </a:rPr>
              <a:t>）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根据运行时间，分析程序并行性能及扩展性</a:t>
            </a:r>
            <a:endParaRPr lang="en-US" altLang="zh-CN" sz="3280" dirty="0">
              <a:latin typeface="+mj-ea"/>
              <a:ea typeface="+mj-ea"/>
            </a:endParaRPr>
          </a:p>
          <a:p>
            <a:pPr lvl="1"/>
            <a:endParaRPr lang="en-US" altLang="zh-CN" sz="3280" dirty="0">
              <a:latin typeface="+mj-ea"/>
              <a:ea typeface="+mj-ea"/>
            </a:endParaRPr>
          </a:p>
          <a:p>
            <a:pPr lvl="1"/>
            <a:endParaRPr lang="en-US" altLang="zh-CN" sz="3200" dirty="0">
              <a:latin typeface="+mj-ea"/>
              <a:ea typeface="+mj-ea"/>
            </a:endParaRPr>
          </a:p>
          <a:p>
            <a:pPr lvl="1"/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</a:t>
            </a:fld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/>
        </p:nvGraphicFramePr>
        <p:xfrm>
          <a:off x="2575179" y="5489267"/>
          <a:ext cx="9480042" cy="251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71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579375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575583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进程数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矩阵规模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2048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53747</TotalTime>
  <Words>119</Words>
  <Application>Microsoft Office PowerPoint</Application>
  <PresentationFormat>自定义</PresentationFormat>
  <Paragraphs>53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Helvetica Neue</vt:lpstr>
      <vt:lpstr>Lantinghei SC Heavy</vt:lpstr>
      <vt:lpstr>微软雅黑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8613729846087</cp:lastModifiedBy>
  <cp:revision>1516</cp:revision>
  <cp:lastPrinted>2019-08-25T23:02:10Z</cp:lastPrinted>
  <dcterms:created xsi:type="dcterms:W3CDTF">2016-04-18T09:33:21Z</dcterms:created>
  <dcterms:modified xsi:type="dcterms:W3CDTF">2024-03-17T12:58:17Z</dcterms:modified>
</cp:coreProperties>
</file>