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879" r:id="rId5"/>
    <p:sldId id="270" r:id="rId6"/>
  </p:sldIdLst>
  <p:sldSz cx="14630400" cy="8229600"/>
  <p:notesSz cx="6858000" cy="9144000"/>
  <p:custDataLst>
    <p:tags r:id="rId1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5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30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56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6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600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48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00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52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 autoAdjust="0"/>
    <p:restoredTop sz="88349" autoAdjust="0"/>
  </p:normalViewPr>
  <p:slideViewPr>
    <p:cSldViewPr showGuides="1">
      <p:cViewPr varScale="1">
        <p:scale>
          <a:sx n="71" d="100"/>
          <a:sy n="71" d="100"/>
        </p:scale>
        <p:origin x="44" y="768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48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00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52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80" indent="-411480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4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8485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/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864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728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592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456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16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80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485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hyperlink" Target="mailto:taoj23@mail.sysu.edu.cn" TargetMode="Externa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483135"/>
            <a:ext cx="14630400" cy="2140585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胡淼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2"/>
              </a:rPr>
              <a:t>humiao5@mail.sysu.edu.cn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679997"/>
            <a:ext cx="14630400" cy="2031187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3-</a:t>
            </a:r>
            <a:r>
              <a:rPr lang="en-US" altLang="zh-CN" sz="4400" spc="360" dirty="0">
                <a:solidFill>
                  <a:srgbClr val="0070C0"/>
                </a:solidFill>
                <a:latin typeface="Helvetica" pitchFamily="2" charset="0"/>
                <a:ea typeface="楷体" panose="02010609060101010101" pitchFamily="49" charset="-122"/>
                <a:cs typeface="Arial" panose="020B0604020202020204" pitchFamily="34" charset="0"/>
              </a:rPr>
              <a:t>Pthreads</a:t>
            </a:r>
            <a:r>
              <a:rPr lang="zh-CN" altLang="en-US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并行矩阵乘法与数组求和</a:t>
            </a:r>
            <a:endParaRPr lang="en-US" altLang="zh-CN" sz="5000" b="1" spc="36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实验</a:t>
            </a:r>
            <a:r>
              <a:rPr lang="en-US" altLang="zh-CN" sz="3600" dirty="0"/>
              <a:t>1</a:t>
            </a:r>
            <a:r>
              <a:rPr lang="zh-CN" altLang="en-US" sz="3600" dirty="0"/>
              <a:t>：矩阵乘法</a:t>
            </a:r>
            <a:endParaRPr lang="en-US" altLang="zh-CN" sz="360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 err="1"/>
              <a:t>Pthreads</a:t>
            </a:r>
            <a:r>
              <a:rPr lang="zh-CN" altLang="en-US" sz="3200" dirty="0"/>
              <a:t>多线程实现并行矩阵乘法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）及矩阵规模（</a:t>
            </a:r>
            <a:r>
              <a:rPr lang="en-US" altLang="zh-CN" sz="3200" dirty="0"/>
              <a:t>128-2048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分析程序并行性能</a:t>
            </a:r>
            <a:endParaRPr lang="en-US" altLang="zh-CN" sz="3200" dirty="0"/>
          </a:p>
          <a:p>
            <a:pPr lvl="1"/>
            <a:r>
              <a:rPr lang="zh-CN" altLang="en-US" sz="3200" dirty="0"/>
              <a:t>选做：可分析不同数据及任务划分方式的影响</a:t>
            </a:r>
            <a:endParaRPr lang="en-US" altLang="zh-CN" sz="3200" dirty="0"/>
          </a:p>
          <a:p>
            <a:r>
              <a:rPr lang="zh-CN" altLang="en-US" sz="3680" dirty="0"/>
              <a:t>实验</a:t>
            </a:r>
            <a:r>
              <a:rPr lang="en-US" altLang="zh-CN" sz="3680" dirty="0"/>
              <a:t>2</a:t>
            </a:r>
            <a:r>
              <a:rPr lang="zh-CN" altLang="en-US" sz="3680" dirty="0"/>
              <a:t>：数组求和</a:t>
            </a:r>
            <a:endParaRPr lang="en-US" altLang="zh-CN" sz="3680" dirty="0"/>
          </a:p>
          <a:p>
            <a:pPr lvl="1"/>
            <a:r>
              <a:rPr lang="zh-CN" altLang="en-US" sz="3200" dirty="0"/>
              <a:t>使用</a:t>
            </a:r>
            <a:r>
              <a:rPr lang="en-US" altLang="zh-CN" sz="3200" dirty="0" err="1"/>
              <a:t>Pthreads</a:t>
            </a:r>
            <a:r>
              <a:rPr lang="zh-CN" altLang="en-US" sz="3200" dirty="0"/>
              <a:t>创建多线程，实现并行数组求和</a:t>
            </a:r>
            <a:endParaRPr lang="en-US" altLang="zh-CN" sz="3200" dirty="0"/>
          </a:p>
          <a:p>
            <a:pPr lvl="1"/>
            <a:r>
              <a:rPr lang="zh-CN" altLang="en-US" sz="3200" dirty="0"/>
              <a:t>设置线程数量（</a:t>
            </a:r>
            <a:r>
              <a:rPr lang="en-US" altLang="zh-CN" sz="3200" dirty="0"/>
              <a:t>1-16</a:t>
            </a:r>
            <a:r>
              <a:rPr lang="zh-CN" altLang="en-US" sz="3200" dirty="0"/>
              <a:t>）及数组规模（</a:t>
            </a:r>
            <a:r>
              <a:rPr lang="en-US" altLang="zh-CN" sz="3200" dirty="0"/>
              <a:t>1M-128M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 lvl="1"/>
            <a:r>
              <a:rPr lang="zh-CN" altLang="en-US" sz="3200" dirty="0"/>
              <a:t>分析程序并行性能及扩展性</a:t>
            </a:r>
            <a:endParaRPr lang="en-US" altLang="zh-CN" sz="3280" dirty="0"/>
          </a:p>
          <a:p>
            <a:pPr lvl="1"/>
            <a:r>
              <a:rPr lang="zh-CN" altLang="en-US" sz="3280" dirty="0"/>
              <a:t>选做：可分析不同聚合方式的影响</a:t>
            </a:r>
            <a:endParaRPr lang="en-US" altLang="zh-CN" sz="3280" dirty="0"/>
          </a:p>
          <a:p>
            <a:pPr lvl="1"/>
            <a:endParaRPr lang="en-US" altLang="zh-CN" sz="32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540" indent="-342900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600" indent="-274320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240" indent="-27432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880" indent="-27432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16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280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5MzIwNzM0Y2M3MGIzZjc5Y2QwOTVlYWRhNmZjMm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演示</Application>
  <PresentationFormat>自定义</PresentationFormat>
  <Paragraphs>29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Lantinghei SC Heavy</vt:lpstr>
      <vt:lpstr>Helvetica Neue</vt:lpstr>
      <vt:lpstr>楷体</vt:lpstr>
      <vt:lpstr>Arial Unicode MS</vt:lpstr>
      <vt:lpstr>Helvetica</vt:lpstr>
      <vt:lpstr>Times New Roman</vt:lpstr>
      <vt:lpstr>华文楷体</vt:lpstr>
      <vt:lpstr>微软雅黑</vt:lpstr>
      <vt:lpstr>黑体</vt:lpstr>
      <vt:lpstr>Arial Black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humiao_office</cp:lastModifiedBy>
  <cp:revision>1518</cp:revision>
  <cp:lastPrinted>2019-08-25T23:02:00Z</cp:lastPrinted>
  <dcterms:created xsi:type="dcterms:W3CDTF">2016-04-18T09:33:00Z</dcterms:created>
  <dcterms:modified xsi:type="dcterms:W3CDTF">2024-04-08T06:22:10Z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D90A17DD99F04D21AD2022F0CB54A181_12</vt:lpwstr>
  </property>
  <property fmtid="{D5CDD505-2E9C-101B-9397-08002B2CF9AE}" pid="3" name="KSOProductBuildVer">
    <vt:lpwstr>2052-12.1.0.16417</vt:lpwstr>
  </property>
</Properties>
</file>