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879" r:id="rId5"/>
    <p:sldId id="270" r:id="rId6"/>
  </p:sldIdLst>
  <p:sldSz cx="14630400" cy="8229600"/>
  <p:notesSz cx="6858000" cy="9144000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88349" autoAdjust="0"/>
  </p:normalViewPr>
  <p:slideViewPr>
    <p:cSldViewPr showGuides="1">
      <p:cViewPr varScale="1">
        <p:scale>
          <a:sx n="71" d="100"/>
          <a:sy n="71" d="100"/>
        </p:scale>
        <p:origin x="44" y="76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hyperlink" Target="mailto:taoj23@mail.sysu.edu.cn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483135"/>
            <a:ext cx="14630400" cy="2140585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胡</a:t>
            </a:r>
            <a:r>
              <a:rPr lang="en-US" altLang="zh-CN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 </a:t>
            </a: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淼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humiao5@mail.sysu.edu.cn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679997"/>
            <a:ext cx="14630400" cy="2031187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4-</a:t>
            </a:r>
            <a:r>
              <a:rPr lang="en-US" altLang="zh-CN" sz="4400" spc="360" dirty="0">
                <a:solidFill>
                  <a:srgbClr val="0070C0"/>
                </a:solidFill>
                <a:latin typeface="Helvetica" pitchFamily="2" charset="0"/>
                <a:ea typeface="楷体" panose="02010609060101010101" pitchFamily="49" charset="-122"/>
                <a:cs typeface="Arial" panose="020B0604020202020204" pitchFamily="34" charset="0"/>
              </a:rPr>
              <a:t>Pthreads</a:t>
            </a:r>
            <a:r>
              <a:rPr lang="zh-CN" altLang="en-US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并行方程求解与蒙特卡洛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/>
                  <a:t>实验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：方程求解</a:t>
                </a:r>
                <a:endParaRPr lang="en-US" altLang="zh-CN" sz="3600" dirty="0"/>
              </a:p>
              <a:p>
                <a:pPr lvl="1"/>
                <a:r>
                  <a:rPr lang="zh-CN" altLang="en-US" sz="3200" dirty="0"/>
                  <a:t>使用</a:t>
                </a:r>
                <a:r>
                  <a:rPr lang="en-US" altLang="zh-CN" sz="3200" dirty="0" err="1"/>
                  <a:t>Pthread</a:t>
                </a:r>
                <a:r>
                  <a:rPr lang="zh-CN" altLang="en-US" sz="3200" dirty="0"/>
                  <a:t>多线程及求根公式实现并行一元二次方程求解</a:t>
                </a:r>
                <a:endParaRPr lang="en-US" altLang="zh-CN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24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4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24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4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24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sz="2240" dirty="0"/>
              </a:p>
              <a:p>
                <a:pPr lvl="1"/>
                <a:r>
                  <a:rPr lang="zh-CN" altLang="en-US" sz="3200" dirty="0"/>
                  <a:t>求根公式的中间值由不同线程计算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使用条件变量识别何时线程完成了所需计算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分析计算任务依赖关系及程序并行性能</a:t>
                </a:r>
                <a:endParaRPr lang="en-US" altLang="zh-CN" sz="3200" dirty="0"/>
              </a:p>
              <a:p>
                <a:r>
                  <a:rPr lang="zh-CN" altLang="en-US" sz="3680" dirty="0"/>
                  <a:t>实验</a:t>
                </a:r>
                <a:r>
                  <a:rPr lang="en-US" altLang="zh-CN" sz="3680" dirty="0"/>
                  <a:t>2</a:t>
                </a:r>
                <a:r>
                  <a:rPr lang="zh-CN" altLang="en-US" sz="3680" dirty="0"/>
                  <a:t>：蒙特卡洛求圆周率</a:t>
                </a:r>
                <a14:m>
                  <m:oMath xmlns:m="http://schemas.openxmlformats.org/officeDocument/2006/math">
                    <m:r>
                      <a:rPr lang="en-US" altLang="zh-CN" sz="368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3680" dirty="0"/>
                  <a:t>的近似值</a:t>
                </a:r>
                <a:endParaRPr lang="en-US" altLang="zh-CN" sz="3680" dirty="0"/>
              </a:p>
              <a:p>
                <a:pPr lvl="1"/>
                <a:r>
                  <a:rPr lang="zh-CN" altLang="en-US" sz="3200" dirty="0"/>
                  <a:t>使用</a:t>
                </a:r>
                <a:r>
                  <a:rPr lang="en-US" altLang="zh-CN" sz="3200" dirty="0" err="1"/>
                  <a:t>Pthread</a:t>
                </a:r>
                <a:r>
                  <a:rPr lang="zh-CN" altLang="en-US" sz="3200" dirty="0"/>
                  <a:t>创建多线程，并行生成正方形内的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200" dirty="0"/>
                  <a:t>个随机点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统计落在正方形内切圆内点数，估算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3200" dirty="0"/>
                  <a:t>的值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设置线程数量（</a:t>
                </a:r>
                <a:r>
                  <a:rPr lang="en-US" altLang="zh-CN" sz="3200" dirty="0"/>
                  <a:t>1-16</a:t>
                </a:r>
                <a:r>
                  <a:rPr lang="zh-CN" altLang="en-US" sz="3200" dirty="0"/>
                  <a:t>）及随机点数量（</a:t>
                </a:r>
                <a:r>
                  <a:rPr lang="en-US" altLang="zh-CN" sz="3200" dirty="0"/>
                  <a:t>1024-65536</a:t>
                </a:r>
                <a:r>
                  <a:rPr lang="zh-CN" altLang="en-US" sz="3200" dirty="0"/>
                  <a:t>）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分析近似精度及程序并行性能</a:t>
                </a:r>
                <a:endParaRPr lang="en-US" altLang="zh-CN" sz="3200" dirty="0"/>
              </a:p>
              <a:p>
                <a:pPr lvl="1"/>
                <a:endParaRPr lang="en-US" altLang="zh-CN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" b="-17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544" y="2676207"/>
            <a:ext cx="2877185" cy="287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5MzIwNzM0Y2M3MGIzZjc5Y2QwOTVlYWRhNmZjM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自定义</PresentationFormat>
  <Paragraphs>29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Lantinghei SC Heavy</vt:lpstr>
      <vt:lpstr>Helvetica Neue</vt:lpstr>
      <vt:lpstr>楷体</vt:lpstr>
      <vt:lpstr>Arial Unicode MS</vt:lpstr>
      <vt:lpstr>Helvetica</vt:lpstr>
      <vt:lpstr>Cambria Math</vt:lpstr>
      <vt:lpstr>Times New Roman</vt:lpstr>
      <vt:lpstr>华文楷体</vt:lpstr>
      <vt:lpstr>微软雅黑</vt:lpstr>
      <vt:lpstr>黑体</vt:lpstr>
      <vt:lpstr>Arial Black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humiao_office</cp:lastModifiedBy>
  <cp:revision>1519</cp:revision>
  <cp:lastPrinted>2019-08-25T23:02:00Z</cp:lastPrinted>
  <dcterms:created xsi:type="dcterms:W3CDTF">2016-04-18T09:33:00Z</dcterms:created>
  <dcterms:modified xsi:type="dcterms:W3CDTF">2024-04-08T10:15:47Z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B16A94955A6E4D1AA033AD55010D86A5_12</vt:lpwstr>
  </property>
  <property fmtid="{D5CDD505-2E9C-101B-9397-08002B2CF9AE}" pid="3" name="KSOProductBuildVer">
    <vt:lpwstr>2052-12.1.0.16417</vt:lpwstr>
  </property>
</Properties>
</file>