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327" r:id="rId2"/>
    <p:sldId id="329" r:id="rId3"/>
    <p:sldId id="257" r:id="rId4"/>
    <p:sldId id="258" r:id="rId5"/>
    <p:sldId id="259" r:id="rId6"/>
    <p:sldId id="260" r:id="rId7"/>
    <p:sldId id="263" r:id="rId8"/>
    <p:sldId id="264" r:id="rId9"/>
    <p:sldId id="265" r:id="rId10"/>
    <p:sldId id="330" r:id="rId11"/>
    <p:sldId id="331"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6" r:id="rId29"/>
    <p:sldId id="296" r:id="rId30"/>
    <p:sldId id="297" r:id="rId31"/>
    <p:sldId id="298" r:id="rId32"/>
    <p:sldId id="342" r:id="rId33"/>
    <p:sldId id="332" r:id="rId34"/>
    <p:sldId id="333" r:id="rId35"/>
    <p:sldId id="334" r:id="rId36"/>
    <p:sldId id="335" r:id="rId37"/>
    <p:sldId id="336" r:id="rId38"/>
    <p:sldId id="337" r:id="rId39"/>
    <p:sldId id="338" r:id="rId40"/>
    <p:sldId id="339" r:id="rId41"/>
    <p:sldId id="340" r:id="rId42"/>
    <p:sldId id="34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6" r:id="rId57"/>
    <p:sldId id="343" r:id="rId58"/>
    <p:sldId id="345" r:id="rId59"/>
    <p:sldId id="344" r:id="rId60"/>
    <p:sldId id="346" r:id="rId6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553" autoAdjust="0"/>
  </p:normalViewPr>
  <p:slideViewPr>
    <p:cSldViewPr>
      <p:cViewPr varScale="1">
        <p:scale>
          <a:sx n="90" d="100"/>
          <a:sy n="90" d="100"/>
        </p:scale>
        <p:origin x="221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image" Target="../media/image82.wmf"/><Relationship Id="rId1" Type="http://schemas.openxmlformats.org/officeDocument/2006/relationships/image" Target="../media/image81.emf"/><Relationship Id="rId6" Type="http://schemas.openxmlformats.org/officeDocument/2006/relationships/image" Target="../media/image86.emf"/><Relationship Id="rId5" Type="http://schemas.openxmlformats.org/officeDocument/2006/relationships/image" Target="../media/image85.wmf"/><Relationship Id="rId4" Type="http://schemas.openxmlformats.org/officeDocument/2006/relationships/image" Target="../media/image8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8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94.emf"/><Relationship Id="rId2" Type="http://schemas.openxmlformats.org/officeDocument/2006/relationships/image" Target="../media/image93.emf"/><Relationship Id="rId1" Type="http://schemas.openxmlformats.org/officeDocument/2006/relationships/image" Target="../media/image92.emf"/><Relationship Id="rId4" Type="http://schemas.openxmlformats.org/officeDocument/2006/relationships/image" Target="../media/image95.e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image" Target="../media/image98.wmf"/><Relationship Id="rId7" Type="http://schemas.openxmlformats.org/officeDocument/2006/relationships/image" Target="../media/image102.emf"/><Relationship Id="rId2" Type="http://schemas.openxmlformats.org/officeDocument/2006/relationships/image" Target="../media/image97.wmf"/><Relationship Id="rId1" Type="http://schemas.openxmlformats.org/officeDocument/2006/relationships/image" Target="../media/image96.wmf"/><Relationship Id="rId6" Type="http://schemas.openxmlformats.org/officeDocument/2006/relationships/image" Target="../media/image101.emf"/><Relationship Id="rId5" Type="http://schemas.openxmlformats.org/officeDocument/2006/relationships/image" Target="../media/image100.wmf"/><Relationship Id="rId4" Type="http://schemas.openxmlformats.org/officeDocument/2006/relationships/image" Target="../media/image99.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11.emf"/><Relationship Id="rId3" Type="http://schemas.openxmlformats.org/officeDocument/2006/relationships/image" Target="../media/image106.emf"/><Relationship Id="rId7" Type="http://schemas.openxmlformats.org/officeDocument/2006/relationships/image" Target="../media/image110.emf"/><Relationship Id="rId2" Type="http://schemas.openxmlformats.org/officeDocument/2006/relationships/image" Target="../media/image105.emf"/><Relationship Id="rId1" Type="http://schemas.openxmlformats.org/officeDocument/2006/relationships/image" Target="../media/image104.emf"/><Relationship Id="rId6" Type="http://schemas.openxmlformats.org/officeDocument/2006/relationships/image" Target="../media/image109.emf"/><Relationship Id="rId5" Type="http://schemas.openxmlformats.org/officeDocument/2006/relationships/image" Target="../media/image108.emf"/><Relationship Id="rId4" Type="http://schemas.openxmlformats.org/officeDocument/2006/relationships/image" Target="../media/image107.emf"/><Relationship Id="rId9" Type="http://schemas.openxmlformats.org/officeDocument/2006/relationships/image" Target="../media/image112.e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image" Target="../media/image117.emf"/><Relationship Id="rId7" Type="http://schemas.openxmlformats.org/officeDocument/2006/relationships/image" Target="../media/image121.wmf"/><Relationship Id="rId2" Type="http://schemas.openxmlformats.org/officeDocument/2006/relationships/image" Target="../media/image116.emf"/><Relationship Id="rId1" Type="http://schemas.openxmlformats.org/officeDocument/2006/relationships/image" Target="../media/image115.emf"/><Relationship Id="rId6" Type="http://schemas.openxmlformats.org/officeDocument/2006/relationships/image" Target="../media/image120.wmf"/><Relationship Id="rId11" Type="http://schemas.openxmlformats.org/officeDocument/2006/relationships/image" Target="../media/image125.wmf"/><Relationship Id="rId5" Type="http://schemas.openxmlformats.org/officeDocument/2006/relationships/image" Target="../media/image119.wmf"/><Relationship Id="rId10" Type="http://schemas.openxmlformats.org/officeDocument/2006/relationships/image" Target="../media/image124.wmf"/><Relationship Id="rId4" Type="http://schemas.openxmlformats.org/officeDocument/2006/relationships/image" Target="../media/image118.wmf"/><Relationship Id="rId9" Type="http://schemas.openxmlformats.org/officeDocument/2006/relationships/image" Target="../media/image12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image" Target="../media/image12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emf"/><Relationship Id="rId1" Type="http://schemas.openxmlformats.org/officeDocument/2006/relationships/image" Target="../media/image15.emf"/><Relationship Id="rId6" Type="http://schemas.openxmlformats.org/officeDocument/2006/relationships/image" Target="../media/image20.emf"/><Relationship Id="rId5" Type="http://schemas.openxmlformats.org/officeDocument/2006/relationships/image" Target="../media/image19.wmf"/><Relationship Id="rId4" Type="http://schemas.openxmlformats.org/officeDocument/2006/relationships/image" Target="../media/image18.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36.wmf"/><Relationship Id="rId1" Type="http://schemas.openxmlformats.org/officeDocument/2006/relationships/image" Target="../media/image135.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46.emf"/><Relationship Id="rId3" Type="http://schemas.openxmlformats.org/officeDocument/2006/relationships/image" Target="../media/image141.emf"/><Relationship Id="rId7" Type="http://schemas.openxmlformats.org/officeDocument/2006/relationships/image" Target="../media/image145.emf"/><Relationship Id="rId2" Type="http://schemas.openxmlformats.org/officeDocument/2006/relationships/image" Target="../media/image140.emf"/><Relationship Id="rId1" Type="http://schemas.openxmlformats.org/officeDocument/2006/relationships/image" Target="../media/image139.emf"/><Relationship Id="rId6" Type="http://schemas.openxmlformats.org/officeDocument/2006/relationships/image" Target="../media/image144.emf"/><Relationship Id="rId11" Type="http://schemas.openxmlformats.org/officeDocument/2006/relationships/image" Target="../media/image149.emf"/><Relationship Id="rId5" Type="http://schemas.openxmlformats.org/officeDocument/2006/relationships/image" Target="../media/image143.emf"/><Relationship Id="rId10" Type="http://schemas.openxmlformats.org/officeDocument/2006/relationships/image" Target="../media/image148.wmf"/><Relationship Id="rId4" Type="http://schemas.openxmlformats.org/officeDocument/2006/relationships/image" Target="../media/image142.emf"/><Relationship Id="rId9" Type="http://schemas.openxmlformats.org/officeDocument/2006/relationships/image" Target="../media/image147.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49.emf"/><Relationship Id="rId1" Type="http://schemas.openxmlformats.org/officeDocument/2006/relationships/image" Target="../media/image15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image" Target="../media/image154.emf"/><Relationship Id="rId1" Type="http://schemas.openxmlformats.org/officeDocument/2006/relationships/image" Target="../media/image153.wmf"/><Relationship Id="rId4" Type="http://schemas.openxmlformats.org/officeDocument/2006/relationships/image" Target="../media/image156.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59.wmf"/><Relationship Id="rId1" Type="http://schemas.openxmlformats.org/officeDocument/2006/relationships/image" Target="../media/image158.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61.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65.wmf"/><Relationship Id="rId7" Type="http://schemas.openxmlformats.org/officeDocument/2006/relationships/image" Target="../media/image169.wmf"/><Relationship Id="rId2" Type="http://schemas.openxmlformats.org/officeDocument/2006/relationships/image" Target="../media/image164.wmf"/><Relationship Id="rId1" Type="http://schemas.openxmlformats.org/officeDocument/2006/relationships/image" Target="../media/image163.wmf"/><Relationship Id="rId6" Type="http://schemas.openxmlformats.org/officeDocument/2006/relationships/image" Target="../media/image168.wmf"/><Relationship Id="rId5" Type="http://schemas.openxmlformats.org/officeDocument/2006/relationships/image" Target="../media/image167.emf"/><Relationship Id="rId4" Type="http://schemas.openxmlformats.org/officeDocument/2006/relationships/image" Target="../media/image166.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72.wmf"/><Relationship Id="rId2" Type="http://schemas.openxmlformats.org/officeDocument/2006/relationships/image" Target="../media/image171.wmf"/><Relationship Id="rId1" Type="http://schemas.openxmlformats.org/officeDocument/2006/relationships/image" Target="../media/image170.wmf"/><Relationship Id="rId4" Type="http://schemas.openxmlformats.org/officeDocument/2006/relationships/image" Target="../media/image173.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77.wmf"/><Relationship Id="rId2" Type="http://schemas.openxmlformats.org/officeDocument/2006/relationships/image" Target="../media/image176.wmf"/><Relationship Id="rId1" Type="http://schemas.openxmlformats.org/officeDocument/2006/relationships/image" Target="../media/image175.wmf"/><Relationship Id="rId6" Type="http://schemas.openxmlformats.org/officeDocument/2006/relationships/image" Target="../media/image180.wmf"/><Relationship Id="rId5" Type="http://schemas.openxmlformats.org/officeDocument/2006/relationships/image" Target="../media/image179.wmf"/><Relationship Id="rId4" Type="http://schemas.openxmlformats.org/officeDocument/2006/relationships/image" Target="../media/image178.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84.wmf"/><Relationship Id="rId2" Type="http://schemas.openxmlformats.org/officeDocument/2006/relationships/image" Target="../media/image183.wmf"/><Relationship Id="rId1" Type="http://schemas.openxmlformats.org/officeDocument/2006/relationships/image" Target="../media/image182.wmf"/><Relationship Id="rId5" Type="http://schemas.openxmlformats.org/officeDocument/2006/relationships/image" Target="../media/image186.wmf"/><Relationship Id="rId4" Type="http://schemas.openxmlformats.org/officeDocument/2006/relationships/image" Target="../media/image18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emf"/><Relationship Id="rId1" Type="http://schemas.openxmlformats.org/officeDocument/2006/relationships/image" Target="../media/image21.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90.emf"/><Relationship Id="rId2" Type="http://schemas.openxmlformats.org/officeDocument/2006/relationships/image" Target="../media/image189.emf"/><Relationship Id="rId1" Type="http://schemas.openxmlformats.org/officeDocument/2006/relationships/image" Target="../media/image188.e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98.emf"/><Relationship Id="rId3" Type="http://schemas.openxmlformats.org/officeDocument/2006/relationships/image" Target="../media/image193.emf"/><Relationship Id="rId7" Type="http://schemas.openxmlformats.org/officeDocument/2006/relationships/image" Target="../media/image197.emf"/><Relationship Id="rId2" Type="http://schemas.openxmlformats.org/officeDocument/2006/relationships/image" Target="../media/image192.emf"/><Relationship Id="rId1" Type="http://schemas.openxmlformats.org/officeDocument/2006/relationships/image" Target="../media/image191.wmf"/><Relationship Id="rId6" Type="http://schemas.openxmlformats.org/officeDocument/2006/relationships/image" Target="../media/image196.emf"/><Relationship Id="rId5" Type="http://schemas.openxmlformats.org/officeDocument/2006/relationships/image" Target="../media/image195.emf"/><Relationship Id="rId4" Type="http://schemas.openxmlformats.org/officeDocument/2006/relationships/image" Target="../media/image194.emf"/><Relationship Id="rId9" Type="http://schemas.openxmlformats.org/officeDocument/2006/relationships/image" Target="../media/image199.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207.emf"/><Relationship Id="rId3" Type="http://schemas.openxmlformats.org/officeDocument/2006/relationships/image" Target="../media/image202.emf"/><Relationship Id="rId7" Type="http://schemas.openxmlformats.org/officeDocument/2006/relationships/image" Target="../media/image206.emf"/><Relationship Id="rId2" Type="http://schemas.openxmlformats.org/officeDocument/2006/relationships/image" Target="../media/image201.emf"/><Relationship Id="rId1" Type="http://schemas.openxmlformats.org/officeDocument/2006/relationships/image" Target="../media/image200.emf"/><Relationship Id="rId6" Type="http://schemas.openxmlformats.org/officeDocument/2006/relationships/image" Target="../media/image205.emf"/><Relationship Id="rId5" Type="http://schemas.openxmlformats.org/officeDocument/2006/relationships/image" Target="../media/image204.emf"/><Relationship Id="rId10" Type="http://schemas.openxmlformats.org/officeDocument/2006/relationships/image" Target="../media/image209.emf"/><Relationship Id="rId4" Type="http://schemas.openxmlformats.org/officeDocument/2006/relationships/image" Target="../media/image203.emf"/><Relationship Id="rId9" Type="http://schemas.openxmlformats.org/officeDocument/2006/relationships/image" Target="../media/image208.e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217.emf"/><Relationship Id="rId3" Type="http://schemas.openxmlformats.org/officeDocument/2006/relationships/image" Target="../media/image212.emf"/><Relationship Id="rId7" Type="http://schemas.openxmlformats.org/officeDocument/2006/relationships/image" Target="../media/image216.emf"/><Relationship Id="rId2" Type="http://schemas.openxmlformats.org/officeDocument/2006/relationships/image" Target="../media/image211.wmf"/><Relationship Id="rId1" Type="http://schemas.openxmlformats.org/officeDocument/2006/relationships/image" Target="../media/image210.wmf"/><Relationship Id="rId6" Type="http://schemas.openxmlformats.org/officeDocument/2006/relationships/image" Target="../media/image215.emf"/><Relationship Id="rId5" Type="http://schemas.openxmlformats.org/officeDocument/2006/relationships/image" Target="../media/image214.emf"/><Relationship Id="rId10" Type="http://schemas.openxmlformats.org/officeDocument/2006/relationships/image" Target="../media/image219.emf"/><Relationship Id="rId4" Type="http://schemas.openxmlformats.org/officeDocument/2006/relationships/image" Target="../media/image213.emf"/><Relationship Id="rId9" Type="http://schemas.openxmlformats.org/officeDocument/2006/relationships/image" Target="../media/image218.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222.wmf"/><Relationship Id="rId7" Type="http://schemas.openxmlformats.org/officeDocument/2006/relationships/image" Target="../media/image226.wmf"/><Relationship Id="rId2" Type="http://schemas.openxmlformats.org/officeDocument/2006/relationships/image" Target="../media/image221.wmf"/><Relationship Id="rId1" Type="http://schemas.openxmlformats.org/officeDocument/2006/relationships/image" Target="../media/image220.emf"/><Relationship Id="rId6" Type="http://schemas.openxmlformats.org/officeDocument/2006/relationships/image" Target="../media/image225.wmf"/><Relationship Id="rId5" Type="http://schemas.openxmlformats.org/officeDocument/2006/relationships/image" Target="../media/image224.wmf"/><Relationship Id="rId4" Type="http://schemas.openxmlformats.org/officeDocument/2006/relationships/image" Target="../media/image223.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229.wmf"/><Relationship Id="rId2" Type="http://schemas.openxmlformats.org/officeDocument/2006/relationships/image" Target="../media/image228.wmf"/><Relationship Id="rId1" Type="http://schemas.openxmlformats.org/officeDocument/2006/relationships/image" Target="../media/image227.wmf"/><Relationship Id="rId6" Type="http://schemas.openxmlformats.org/officeDocument/2006/relationships/image" Target="../media/image232.emf"/><Relationship Id="rId5" Type="http://schemas.openxmlformats.org/officeDocument/2006/relationships/image" Target="../media/image231.emf"/><Relationship Id="rId4" Type="http://schemas.openxmlformats.org/officeDocument/2006/relationships/image" Target="../media/image230.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235.wmf"/><Relationship Id="rId7" Type="http://schemas.openxmlformats.org/officeDocument/2006/relationships/image" Target="../media/image239.wmf"/><Relationship Id="rId2" Type="http://schemas.openxmlformats.org/officeDocument/2006/relationships/image" Target="../media/image234.wmf"/><Relationship Id="rId1" Type="http://schemas.openxmlformats.org/officeDocument/2006/relationships/image" Target="../media/image233.emf"/><Relationship Id="rId6" Type="http://schemas.openxmlformats.org/officeDocument/2006/relationships/image" Target="../media/image238.wmf"/><Relationship Id="rId5" Type="http://schemas.openxmlformats.org/officeDocument/2006/relationships/image" Target="../media/image237.wmf"/><Relationship Id="rId4" Type="http://schemas.openxmlformats.org/officeDocument/2006/relationships/image" Target="../media/image236.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242.emf"/><Relationship Id="rId7" Type="http://schemas.openxmlformats.org/officeDocument/2006/relationships/image" Target="../media/image246.wmf"/><Relationship Id="rId2" Type="http://schemas.openxmlformats.org/officeDocument/2006/relationships/image" Target="../media/image241.emf"/><Relationship Id="rId1" Type="http://schemas.openxmlformats.org/officeDocument/2006/relationships/image" Target="../media/image240.emf"/><Relationship Id="rId6" Type="http://schemas.openxmlformats.org/officeDocument/2006/relationships/image" Target="../media/image245.wmf"/><Relationship Id="rId5" Type="http://schemas.openxmlformats.org/officeDocument/2006/relationships/image" Target="../media/image244.wmf"/><Relationship Id="rId4" Type="http://schemas.openxmlformats.org/officeDocument/2006/relationships/image" Target="../media/image243.w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254.emf"/><Relationship Id="rId3" Type="http://schemas.openxmlformats.org/officeDocument/2006/relationships/image" Target="../media/image249.wmf"/><Relationship Id="rId7" Type="http://schemas.openxmlformats.org/officeDocument/2006/relationships/image" Target="../media/image253.emf"/><Relationship Id="rId12" Type="http://schemas.openxmlformats.org/officeDocument/2006/relationships/image" Target="../media/image256.wmf"/><Relationship Id="rId2" Type="http://schemas.openxmlformats.org/officeDocument/2006/relationships/image" Target="../media/image248.wmf"/><Relationship Id="rId1" Type="http://schemas.openxmlformats.org/officeDocument/2006/relationships/image" Target="../media/image247.wmf"/><Relationship Id="rId6" Type="http://schemas.openxmlformats.org/officeDocument/2006/relationships/image" Target="../media/image252.emf"/><Relationship Id="rId11" Type="http://schemas.openxmlformats.org/officeDocument/2006/relationships/image" Target="../media/image255.wmf"/><Relationship Id="rId5" Type="http://schemas.openxmlformats.org/officeDocument/2006/relationships/image" Target="../media/image251.emf"/><Relationship Id="rId10" Type="http://schemas.openxmlformats.org/officeDocument/2006/relationships/image" Target="../media/image244.wmf"/><Relationship Id="rId4" Type="http://schemas.openxmlformats.org/officeDocument/2006/relationships/image" Target="../media/image250.emf"/><Relationship Id="rId9" Type="http://schemas.openxmlformats.org/officeDocument/2006/relationships/image" Target="../media/image243.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259.wmf"/><Relationship Id="rId2" Type="http://schemas.openxmlformats.org/officeDocument/2006/relationships/image" Target="../media/image258.wmf"/><Relationship Id="rId1" Type="http://schemas.openxmlformats.org/officeDocument/2006/relationships/image" Target="../media/image257.wmf"/><Relationship Id="rId4" Type="http://schemas.openxmlformats.org/officeDocument/2006/relationships/image" Target="../media/image26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e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265.wmf"/><Relationship Id="rId7" Type="http://schemas.openxmlformats.org/officeDocument/2006/relationships/image" Target="../media/image269.wmf"/><Relationship Id="rId2" Type="http://schemas.openxmlformats.org/officeDocument/2006/relationships/image" Target="../media/image264.wmf"/><Relationship Id="rId1" Type="http://schemas.openxmlformats.org/officeDocument/2006/relationships/image" Target="../media/image263.wmf"/><Relationship Id="rId6" Type="http://schemas.openxmlformats.org/officeDocument/2006/relationships/image" Target="../media/image268.wmf"/><Relationship Id="rId5" Type="http://schemas.openxmlformats.org/officeDocument/2006/relationships/image" Target="../media/image267.wmf"/><Relationship Id="rId4" Type="http://schemas.openxmlformats.org/officeDocument/2006/relationships/image" Target="../media/image266.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image" Target="../media/image34.wmf"/><Relationship Id="rId7" Type="http://schemas.openxmlformats.org/officeDocument/2006/relationships/image" Target="../media/image38.emf"/><Relationship Id="rId12" Type="http://schemas.openxmlformats.org/officeDocument/2006/relationships/image" Target="../media/image43.e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11" Type="http://schemas.openxmlformats.org/officeDocument/2006/relationships/image" Target="../media/image42.emf"/><Relationship Id="rId5" Type="http://schemas.openxmlformats.org/officeDocument/2006/relationships/image" Target="../media/image36.wmf"/><Relationship Id="rId10" Type="http://schemas.openxmlformats.org/officeDocument/2006/relationships/image" Target="../media/image41.emf"/><Relationship Id="rId4" Type="http://schemas.openxmlformats.org/officeDocument/2006/relationships/image" Target="../media/image35.wmf"/><Relationship Id="rId9" Type="http://schemas.openxmlformats.org/officeDocument/2006/relationships/image" Target="../media/image40.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image" Target="../media/image46.emf"/><Relationship Id="rId7" Type="http://schemas.openxmlformats.org/officeDocument/2006/relationships/image" Target="../media/image50.emf"/><Relationship Id="rId2" Type="http://schemas.openxmlformats.org/officeDocument/2006/relationships/image" Target="../media/image45.emf"/><Relationship Id="rId1" Type="http://schemas.openxmlformats.org/officeDocument/2006/relationships/image" Target="../media/image44.emf"/><Relationship Id="rId6" Type="http://schemas.openxmlformats.org/officeDocument/2006/relationships/image" Target="../media/image49.emf"/><Relationship Id="rId5" Type="http://schemas.openxmlformats.org/officeDocument/2006/relationships/image" Target="../media/image48.emf"/><Relationship Id="rId4" Type="http://schemas.openxmlformats.org/officeDocument/2006/relationships/image" Target="../media/image47.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image" Target="../media/image5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65.emf"/><Relationship Id="rId13" Type="http://schemas.openxmlformats.org/officeDocument/2006/relationships/image" Target="../media/image70.emf"/><Relationship Id="rId3" Type="http://schemas.openxmlformats.org/officeDocument/2006/relationships/image" Target="../media/image60.emf"/><Relationship Id="rId7" Type="http://schemas.openxmlformats.org/officeDocument/2006/relationships/image" Target="../media/image64.emf"/><Relationship Id="rId12" Type="http://schemas.openxmlformats.org/officeDocument/2006/relationships/image" Target="../media/image69.emf"/><Relationship Id="rId17" Type="http://schemas.openxmlformats.org/officeDocument/2006/relationships/image" Target="../media/image74.emf"/><Relationship Id="rId2" Type="http://schemas.openxmlformats.org/officeDocument/2006/relationships/image" Target="../media/image59.emf"/><Relationship Id="rId16" Type="http://schemas.openxmlformats.org/officeDocument/2006/relationships/image" Target="../media/image73.emf"/><Relationship Id="rId1" Type="http://schemas.openxmlformats.org/officeDocument/2006/relationships/image" Target="../media/image58.emf"/><Relationship Id="rId6" Type="http://schemas.openxmlformats.org/officeDocument/2006/relationships/image" Target="../media/image63.emf"/><Relationship Id="rId11" Type="http://schemas.openxmlformats.org/officeDocument/2006/relationships/image" Target="../media/image68.emf"/><Relationship Id="rId5" Type="http://schemas.openxmlformats.org/officeDocument/2006/relationships/image" Target="../media/image62.wmf"/><Relationship Id="rId15" Type="http://schemas.openxmlformats.org/officeDocument/2006/relationships/image" Target="../media/image72.emf"/><Relationship Id="rId10" Type="http://schemas.openxmlformats.org/officeDocument/2006/relationships/image" Target="../media/image67.emf"/><Relationship Id="rId4" Type="http://schemas.openxmlformats.org/officeDocument/2006/relationships/image" Target="../media/image61.wmf"/><Relationship Id="rId9" Type="http://schemas.openxmlformats.org/officeDocument/2006/relationships/image" Target="../media/image66.emf"/><Relationship Id="rId14" Type="http://schemas.openxmlformats.org/officeDocument/2006/relationships/image" Target="../media/image7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59A702-98E4-42BC-8D8E-6C8A491C883D}" type="datetimeFigureOut">
              <a:rPr lang="zh-CN" altLang="en-US" smtClean="0"/>
              <a:t>2022/02/21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C8E246-2306-4B38-9717-BCBF0479C963}" type="slidenum">
              <a:rPr lang="zh-CN" altLang="en-US" smtClean="0"/>
              <a:t>‹#›</a:t>
            </a:fld>
            <a:endParaRPr lang="zh-CN" altLang="en-US"/>
          </a:p>
        </p:txBody>
      </p:sp>
    </p:spTree>
    <p:extLst>
      <p:ext uri="{BB962C8B-B14F-4D97-AF65-F5344CB8AC3E}">
        <p14:creationId xmlns:p14="http://schemas.microsoft.com/office/powerpoint/2010/main" val="1737872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Wilkinson Microwave Anisotropy Probe</a:t>
            </a:r>
          </a:p>
          <a:p>
            <a:r>
              <a:rPr lang="zh-CN" altLang="en-US" sz="1200" b="0" i="0" kern="1200" dirty="0">
                <a:solidFill>
                  <a:schemeClr val="tx1"/>
                </a:solidFill>
                <a:effectLst/>
                <a:latin typeface="+mn-lt"/>
                <a:ea typeface="+mn-ea"/>
                <a:cs typeface="+mn-cs"/>
              </a:rPr>
              <a:t>威尔金森微波各向异性探测器</a:t>
            </a:r>
            <a:r>
              <a:rPr lang="en-US" altLang="zh-CN" sz="1200" b="0" i="0" kern="1200" dirty="0">
                <a:solidFill>
                  <a:schemeClr val="tx1"/>
                </a:solidFill>
                <a:effectLst/>
                <a:latin typeface="+mn-lt"/>
                <a:ea typeface="+mn-ea"/>
                <a:cs typeface="+mn-cs"/>
              </a:rPr>
              <a:t>(WMAP)</a:t>
            </a:r>
            <a:r>
              <a:rPr lang="zh-CN" altLang="en-US" sz="1200" b="0" i="0" kern="1200" dirty="0">
                <a:solidFill>
                  <a:schemeClr val="tx1"/>
                </a:solidFill>
                <a:effectLst/>
                <a:latin typeface="+mn-lt"/>
                <a:ea typeface="+mn-ea"/>
                <a:cs typeface="+mn-cs"/>
              </a:rPr>
              <a:t>是美国宇航局于</a:t>
            </a:r>
            <a:r>
              <a:rPr lang="en-US" altLang="zh-CN" sz="1200" b="0" i="0" kern="1200" dirty="0">
                <a:solidFill>
                  <a:schemeClr val="tx1"/>
                </a:solidFill>
                <a:effectLst/>
                <a:latin typeface="+mn-lt"/>
                <a:ea typeface="+mn-ea"/>
                <a:cs typeface="+mn-cs"/>
              </a:rPr>
              <a:t>2001</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月发射的一项探测任务，旨在对宇宙学进行基本测量，即研究我们整个宇宙的性质。</a:t>
            </a:r>
            <a:r>
              <a:rPr lang="en-US" altLang="zh-CN" sz="1200" b="0" i="0" kern="1200" dirty="0">
                <a:solidFill>
                  <a:schemeClr val="tx1"/>
                </a:solidFill>
                <a:effectLst/>
                <a:latin typeface="+mn-lt"/>
                <a:ea typeface="+mn-ea"/>
                <a:cs typeface="+mn-cs"/>
              </a:rPr>
              <a:t>WMAP</a:t>
            </a:r>
            <a:r>
              <a:rPr lang="zh-CN" altLang="en-US" sz="1200" b="0" i="0" kern="1200" dirty="0">
                <a:solidFill>
                  <a:schemeClr val="tx1"/>
                </a:solidFill>
                <a:effectLst/>
                <a:latin typeface="+mn-lt"/>
                <a:ea typeface="+mn-ea"/>
                <a:cs typeface="+mn-cs"/>
              </a:rPr>
              <a:t>取得了惊人的成功，产生了我们新的宇宙学标准模型。</a:t>
            </a:r>
            <a:endParaRPr lang="en-US" altLang="zh-CN" sz="1200" b="0" i="0" kern="1200" dirty="0">
              <a:solidFill>
                <a:schemeClr val="tx1"/>
              </a:solidFill>
              <a:effectLst/>
              <a:latin typeface="+mn-lt"/>
              <a:ea typeface="+mn-ea"/>
              <a:cs typeface="+mn-cs"/>
            </a:endParaRPr>
          </a:p>
          <a:p>
            <a:r>
              <a:rPr lang="en-US" altLang="zh-CN" dirty="0"/>
              <a:t>https://map.gsfc.nasa.gov/</a:t>
            </a:r>
            <a:endParaRPr lang="zh-CN" altLang="en-US" dirty="0"/>
          </a:p>
        </p:txBody>
      </p:sp>
      <p:sp>
        <p:nvSpPr>
          <p:cNvPr id="4" name="灯片编号占位符 3"/>
          <p:cNvSpPr>
            <a:spLocks noGrp="1"/>
          </p:cNvSpPr>
          <p:nvPr>
            <p:ph type="sldNum" sz="quarter" idx="10"/>
          </p:nvPr>
        </p:nvSpPr>
        <p:spPr/>
        <p:txBody>
          <a:bodyPr/>
          <a:lstStyle/>
          <a:p>
            <a:fld id="{F0C8E246-2306-4B38-9717-BCBF0479C963}" type="slidenum">
              <a:rPr lang="zh-CN" altLang="en-US" smtClean="0"/>
              <a:t>11</a:t>
            </a:fld>
            <a:endParaRPr lang="zh-CN" altLang="en-US"/>
          </a:p>
        </p:txBody>
      </p:sp>
    </p:spTree>
    <p:extLst>
      <p:ext uri="{BB962C8B-B14F-4D97-AF65-F5344CB8AC3E}">
        <p14:creationId xmlns:p14="http://schemas.microsoft.com/office/powerpoint/2010/main" val="3307750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8E246-2306-4B38-9717-BCBF0479C963}" type="slidenum">
              <a:rPr lang="zh-CN" altLang="en-US" smtClean="0"/>
              <a:t>33</a:t>
            </a:fld>
            <a:endParaRPr lang="zh-CN" altLang="en-US"/>
          </a:p>
        </p:txBody>
      </p:sp>
    </p:spTree>
    <p:extLst>
      <p:ext uri="{BB962C8B-B14F-4D97-AF65-F5344CB8AC3E}">
        <p14:creationId xmlns:p14="http://schemas.microsoft.com/office/powerpoint/2010/main" val="1424214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8E246-2306-4B38-9717-BCBF0479C963}" type="slidenum">
              <a:rPr lang="zh-CN" altLang="en-US" smtClean="0"/>
              <a:t>55</a:t>
            </a:fld>
            <a:endParaRPr lang="zh-CN" altLang="en-US"/>
          </a:p>
        </p:txBody>
      </p:sp>
    </p:spTree>
    <p:extLst>
      <p:ext uri="{BB962C8B-B14F-4D97-AF65-F5344CB8AC3E}">
        <p14:creationId xmlns:p14="http://schemas.microsoft.com/office/powerpoint/2010/main" val="798781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5C83418-6783-4BE2-85E7-FC4288944232}" type="datetimeFigureOut">
              <a:rPr lang="zh-CN" altLang="en-US" smtClean="0"/>
              <a:pPr/>
              <a:t>2022/02/21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7508C1-BE60-4986-9238-8728A29DD238}" type="slidenum">
              <a:rPr lang="zh-CN" altLang="en-US" smtClean="0"/>
              <a:pPr/>
              <a:t>‹#›</a:t>
            </a:fld>
            <a:endParaRPr lang="zh-CN" altLang="en-US"/>
          </a:p>
        </p:txBody>
      </p:sp>
    </p:spTree>
    <p:extLst>
      <p:ext uri="{BB962C8B-B14F-4D97-AF65-F5344CB8AC3E}">
        <p14:creationId xmlns:p14="http://schemas.microsoft.com/office/powerpoint/2010/main" val="1102363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5C83418-6783-4BE2-85E7-FC4288944232}" type="datetimeFigureOut">
              <a:rPr lang="zh-CN" altLang="en-US" smtClean="0"/>
              <a:pPr/>
              <a:t>2022/02/21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7508C1-BE60-4986-9238-8728A29DD238}" type="slidenum">
              <a:rPr lang="zh-CN" altLang="en-US" smtClean="0"/>
              <a:pPr/>
              <a:t>‹#›</a:t>
            </a:fld>
            <a:endParaRPr lang="zh-CN" altLang="en-US"/>
          </a:p>
        </p:txBody>
      </p:sp>
    </p:spTree>
    <p:extLst>
      <p:ext uri="{BB962C8B-B14F-4D97-AF65-F5344CB8AC3E}">
        <p14:creationId xmlns:p14="http://schemas.microsoft.com/office/powerpoint/2010/main" val="2055475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5C83418-6783-4BE2-85E7-FC4288944232}" type="datetimeFigureOut">
              <a:rPr lang="zh-CN" altLang="en-US" smtClean="0"/>
              <a:pPr/>
              <a:t>2022/02/21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7508C1-BE60-4986-9238-8728A29DD238}" type="slidenum">
              <a:rPr lang="zh-CN" altLang="en-US" smtClean="0"/>
              <a:pPr/>
              <a:t>‹#›</a:t>
            </a:fld>
            <a:endParaRPr lang="zh-CN" altLang="en-US"/>
          </a:p>
        </p:txBody>
      </p:sp>
    </p:spTree>
    <p:extLst>
      <p:ext uri="{BB962C8B-B14F-4D97-AF65-F5344CB8AC3E}">
        <p14:creationId xmlns:p14="http://schemas.microsoft.com/office/powerpoint/2010/main" val="3248979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5C83418-6783-4BE2-85E7-FC4288944232}" type="datetimeFigureOut">
              <a:rPr lang="zh-CN" altLang="en-US" smtClean="0"/>
              <a:pPr/>
              <a:t>2022/02/21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7508C1-BE60-4986-9238-8728A29DD238}" type="slidenum">
              <a:rPr lang="zh-CN" altLang="en-US" smtClean="0"/>
              <a:pPr/>
              <a:t>‹#›</a:t>
            </a:fld>
            <a:endParaRPr lang="zh-CN" altLang="en-US"/>
          </a:p>
        </p:txBody>
      </p:sp>
    </p:spTree>
    <p:extLst>
      <p:ext uri="{BB962C8B-B14F-4D97-AF65-F5344CB8AC3E}">
        <p14:creationId xmlns:p14="http://schemas.microsoft.com/office/powerpoint/2010/main" val="3012672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5C83418-6783-4BE2-85E7-FC4288944232}" type="datetimeFigureOut">
              <a:rPr lang="zh-CN" altLang="en-US" smtClean="0"/>
              <a:pPr/>
              <a:t>2022/02/21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7508C1-BE60-4986-9238-8728A29DD238}" type="slidenum">
              <a:rPr lang="zh-CN" altLang="en-US" smtClean="0"/>
              <a:pPr/>
              <a:t>‹#›</a:t>
            </a:fld>
            <a:endParaRPr lang="zh-CN" altLang="en-US"/>
          </a:p>
        </p:txBody>
      </p:sp>
    </p:spTree>
    <p:extLst>
      <p:ext uri="{BB962C8B-B14F-4D97-AF65-F5344CB8AC3E}">
        <p14:creationId xmlns:p14="http://schemas.microsoft.com/office/powerpoint/2010/main" val="116897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5C83418-6783-4BE2-85E7-FC4288944232}" type="datetimeFigureOut">
              <a:rPr lang="zh-CN" altLang="en-US" smtClean="0"/>
              <a:pPr/>
              <a:t>2022/02/21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7508C1-BE60-4986-9238-8728A29DD238}" type="slidenum">
              <a:rPr lang="zh-CN" altLang="en-US" smtClean="0"/>
              <a:pPr/>
              <a:t>‹#›</a:t>
            </a:fld>
            <a:endParaRPr lang="zh-CN" altLang="en-US"/>
          </a:p>
        </p:txBody>
      </p:sp>
    </p:spTree>
    <p:extLst>
      <p:ext uri="{BB962C8B-B14F-4D97-AF65-F5344CB8AC3E}">
        <p14:creationId xmlns:p14="http://schemas.microsoft.com/office/powerpoint/2010/main" val="2337373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5C83418-6783-4BE2-85E7-FC4288944232}" type="datetimeFigureOut">
              <a:rPr lang="zh-CN" altLang="en-US" smtClean="0"/>
              <a:pPr/>
              <a:t>2022/02/21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37508C1-BE60-4986-9238-8728A29DD238}" type="slidenum">
              <a:rPr lang="zh-CN" altLang="en-US" smtClean="0"/>
              <a:pPr/>
              <a:t>‹#›</a:t>
            </a:fld>
            <a:endParaRPr lang="zh-CN" altLang="en-US"/>
          </a:p>
        </p:txBody>
      </p:sp>
    </p:spTree>
    <p:extLst>
      <p:ext uri="{BB962C8B-B14F-4D97-AF65-F5344CB8AC3E}">
        <p14:creationId xmlns:p14="http://schemas.microsoft.com/office/powerpoint/2010/main" val="39464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5C83418-6783-4BE2-85E7-FC4288944232}" type="datetimeFigureOut">
              <a:rPr lang="zh-CN" altLang="en-US" smtClean="0"/>
              <a:pPr/>
              <a:t>2022/02/21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37508C1-BE60-4986-9238-8728A29DD238}" type="slidenum">
              <a:rPr lang="zh-CN" altLang="en-US" smtClean="0"/>
              <a:pPr/>
              <a:t>‹#›</a:t>
            </a:fld>
            <a:endParaRPr lang="zh-CN" altLang="en-US"/>
          </a:p>
        </p:txBody>
      </p:sp>
    </p:spTree>
    <p:extLst>
      <p:ext uri="{BB962C8B-B14F-4D97-AF65-F5344CB8AC3E}">
        <p14:creationId xmlns:p14="http://schemas.microsoft.com/office/powerpoint/2010/main" val="3983737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5C83418-6783-4BE2-85E7-FC4288944232}" type="datetimeFigureOut">
              <a:rPr lang="zh-CN" altLang="en-US" smtClean="0"/>
              <a:pPr/>
              <a:t>2022/02/21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37508C1-BE60-4986-9238-8728A29DD238}" type="slidenum">
              <a:rPr lang="zh-CN" altLang="en-US" smtClean="0"/>
              <a:pPr/>
              <a:t>‹#›</a:t>
            </a:fld>
            <a:endParaRPr lang="zh-CN" altLang="en-US"/>
          </a:p>
        </p:txBody>
      </p:sp>
    </p:spTree>
    <p:extLst>
      <p:ext uri="{BB962C8B-B14F-4D97-AF65-F5344CB8AC3E}">
        <p14:creationId xmlns:p14="http://schemas.microsoft.com/office/powerpoint/2010/main" val="2701638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5C83418-6783-4BE2-85E7-FC4288944232}" type="datetimeFigureOut">
              <a:rPr lang="zh-CN" altLang="en-US" smtClean="0"/>
              <a:pPr/>
              <a:t>2022/02/21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7508C1-BE60-4986-9238-8728A29DD238}" type="slidenum">
              <a:rPr lang="zh-CN" altLang="en-US" smtClean="0"/>
              <a:pPr/>
              <a:t>‹#›</a:t>
            </a:fld>
            <a:endParaRPr lang="zh-CN" altLang="en-US"/>
          </a:p>
        </p:txBody>
      </p:sp>
    </p:spTree>
    <p:extLst>
      <p:ext uri="{BB962C8B-B14F-4D97-AF65-F5344CB8AC3E}">
        <p14:creationId xmlns:p14="http://schemas.microsoft.com/office/powerpoint/2010/main" val="2855448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5C83418-6783-4BE2-85E7-FC4288944232}" type="datetimeFigureOut">
              <a:rPr lang="zh-CN" altLang="en-US" smtClean="0"/>
              <a:pPr/>
              <a:t>2022/02/21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7508C1-BE60-4986-9238-8728A29DD238}" type="slidenum">
              <a:rPr lang="zh-CN" altLang="en-US" smtClean="0"/>
              <a:pPr/>
              <a:t>‹#›</a:t>
            </a:fld>
            <a:endParaRPr lang="zh-CN" altLang="en-US"/>
          </a:p>
        </p:txBody>
      </p:sp>
    </p:spTree>
    <p:extLst>
      <p:ext uri="{BB962C8B-B14F-4D97-AF65-F5344CB8AC3E}">
        <p14:creationId xmlns:p14="http://schemas.microsoft.com/office/powerpoint/2010/main" val="2673214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C83418-6783-4BE2-85E7-FC4288944232}" type="datetimeFigureOut">
              <a:rPr lang="zh-CN" altLang="en-US" smtClean="0"/>
              <a:pPr/>
              <a:t>2022/02/21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7508C1-BE60-4986-9238-8728A29DD238}" type="slidenum">
              <a:rPr lang="zh-CN" altLang="en-US" smtClean="0"/>
              <a:pPr/>
              <a:t>‹#›</a:t>
            </a:fld>
            <a:endParaRPr lang="zh-CN" altLang="en-US"/>
          </a:p>
        </p:txBody>
      </p:sp>
    </p:spTree>
    <p:extLst>
      <p:ext uri="{BB962C8B-B14F-4D97-AF65-F5344CB8AC3E}">
        <p14:creationId xmlns:p14="http://schemas.microsoft.com/office/powerpoint/2010/main" val="3455564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images.google.com/imgres?imgurl=http://www.wikilib.com/images/thumb/5/51/%E7%89%9B%E9%A1%BF.jpg/180px-%E7%89%9B%E9%A1%BF.jpg&amp;imgrefurl=http://www.wikilib.com/wiki/%E8%89%BE%E8%90%A8%E5%85%8B%C2%B7%E7%89%9B%E9%A1%BF&amp;h=269&amp;w=180&amp;sz=11&amp;hl=zh-CN&amp;start=1&amp;tbnid=nfgm7qsB9mblcM:&amp;tbnh=113&amp;tbnw=76&amp;prev=/images?q=%E7%89%9B+%E9%A1%BF&amp;svnum=10&amp;hl=zh-CN&amp;lr=&amp;newwindow=1&amp;sa=G" TargetMode="External"/><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12.bin"/><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19.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6.e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18.wmf"/><Relationship Id="rId4" Type="http://schemas.openxmlformats.org/officeDocument/2006/relationships/image" Target="../media/image15.emf"/><Relationship Id="rId9" Type="http://schemas.openxmlformats.org/officeDocument/2006/relationships/oleObject" Target="../embeddings/oleObject10.bin"/><Relationship Id="rId14" Type="http://schemas.openxmlformats.org/officeDocument/2006/relationships/image" Target="../media/image20.emf"/></Relationships>
</file>

<file path=ppt/slides/_rels/slide14.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2.emf"/><Relationship Id="rId5" Type="http://schemas.openxmlformats.org/officeDocument/2006/relationships/oleObject" Target="../embeddings/oleObject14.bin"/><Relationship Id="rId4" Type="http://schemas.openxmlformats.org/officeDocument/2006/relationships/image" Target="../media/image21.wmf"/><Relationship Id="rId9" Type="http://schemas.openxmlformats.org/officeDocument/2006/relationships/image" Target="../media/image24.jpeg"/></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29.wmf"/><Relationship Id="rId3" Type="http://schemas.openxmlformats.org/officeDocument/2006/relationships/image" Target="../media/image31.jpeg"/><Relationship Id="rId7" Type="http://schemas.openxmlformats.org/officeDocument/2006/relationships/image" Target="../media/image26.wmf"/><Relationship Id="rId12"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7.bin"/><Relationship Id="rId11" Type="http://schemas.openxmlformats.org/officeDocument/2006/relationships/image" Target="../media/image28.wmf"/><Relationship Id="rId5" Type="http://schemas.openxmlformats.org/officeDocument/2006/relationships/image" Target="../media/image25.emf"/><Relationship Id="rId15" Type="http://schemas.openxmlformats.org/officeDocument/2006/relationships/image" Target="../media/image30.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27.wmf"/><Relationship Id="rId14" Type="http://schemas.openxmlformats.org/officeDocument/2006/relationships/oleObject" Target="../embeddings/oleObject21.bin"/></Relationships>
</file>

<file path=ppt/slides/_rels/slide16.x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oleObject" Target="../embeddings/oleObject27.bin"/><Relationship Id="rId18" Type="http://schemas.openxmlformats.org/officeDocument/2006/relationships/image" Target="../media/image39.emf"/><Relationship Id="rId26" Type="http://schemas.openxmlformats.org/officeDocument/2006/relationships/image" Target="../media/image43.emf"/><Relationship Id="rId3" Type="http://schemas.openxmlformats.org/officeDocument/2006/relationships/oleObject" Target="../embeddings/oleObject22.bin"/><Relationship Id="rId21" Type="http://schemas.openxmlformats.org/officeDocument/2006/relationships/oleObject" Target="../embeddings/oleObject31.bin"/><Relationship Id="rId7" Type="http://schemas.openxmlformats.org/officeDocument/2006/relationships/oleObject" Target="../embeddings/oleObject24.bin"/><Relationship Id="rId12" Type="http://schemas.openxmlformats.org/officeDocument/2006/relationships/image" Target="../media/image36.wmf"/><Relationship Id="rId17" Type="http://schemas.openxmlformats.org/officeDocument/2006/relationships/oleObject" Target="../embeddings/oleObject29.bin"/><Relationship Id="rId25" Type="http://schemas.openxmlformats.org/officeDocument/2006/relationships/oleObject" Target="../embeddings/oleObject33.bin"/><Relationship Id="rId2" Type="http://schemas.openxmlformats.org/officeDocument/2006/relationships/slideLayout" Target="../slideLayouts/slideLayout7.xml"/><Relationship Id="rId16" Type="http://schemas.openxmlformats.org/officeDocument/2006/relationships/image" Target="../media/image38.emf"/><Relationship Id="rId20" Type="http://schemas.openxmlformats.org/officeDocument/2006/relationships/image" Target="../media/image40.emf"/><Relationship Id="rId1" Type="http://schemas.openxmlformats.org/officeDocument/2006/relationships/vmlDrawing" Target="../drawings/vmlDrawing5.vml"/><Relationship Id="rId6" Type="http://schemas.openxmlformats.org/officeDocument/2006/relationships/image" Target="../media/image33.wmf"/><Relationship Id="rId11" Type="http://schemas.openxmlformats.org/officeDocument/2006/relationships/oleObject" Target="../embeddings/oleObject26.bin"/><Relationship Id="rId24" Type="http://schemas.openxmlformats.org/officeDocument/2006/relationships/image" Target="../media/image42.emf"/><Relationship Id="rId5" Type="http://schemas.openxmlformats.org/officeDocument/2006/relationships/oleObject" Target="../embeddings/oleObject23.bin"/><Relationship Id="rId15" Type="http://schemas.openxmlformats.org/officeDocument/2006/relationships/oleObject" Target="../embeddings/oleObject28.bin"/><Relationship Id="rId23" Type="http://schemas.openxmlformats.org/officeDocument/2006/relationships/oleObject" Target="../embeddings/oleObject32.bin"/><Relationship Id="rId10" Type="http://schemas.openxmlformats.org/officeDocument/2006/relationships/image" Target="../media/image35.wmf"/><Relationship Id="rId19" Type="http://schemas.openxmlformats.org/officeDocument/2006/relationships/oleObject" Target="../embeddings/oleObject30.bin"/><Relationship Id="rId4" Type="http://schemas.openxmlformats.org/officeDocument/2006/relationships/image" Target="../media/image32.wmf"/><Relationship Id="rId9" Type="http://schemas.openxmlformats.org/officeDocument/2006/relationships/oleObject" Target="../embeddings/oleObject25.bin"/><Relationship Id="rId14" Type="http://schemas.openxmlformats.org/officeDocument/2006/relationships/image" Target="../media/image37.wmf"/><Relationship Id="rId22" Type="http://schemas.openxmlformats.org/officeDocument/2006/relationships/image" Target="../media/image41.e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image" Target="../media/image48.emf"/><Relationship Id="rId18" Type="http://schemas.openxmlformats.org/officeDocument/2006/relationships/oleObject" Target="../embeddings/oleObject41.bin"/><Relationship Id="rId3" Type="http://schemas.openxmlformats.org/officeDocument/2006/relationships/audio" Target="../media/audio1.wav"/><Relationship Id="rId7" Type="http://schemas.openxmlformats.org/officeDocument/2006/relationships/image" Target="../media/image45.emf"/><Relationship Id="rId12" Type="http://schemas.openxmlformats.org/officeDocument/2006/relationships/oleObject" Target="../embeddings/oleObject38.bin"/><Relationship Id="rId17" Type="http://schemas.openxmlformats.org/officeDocument/2006/relationships/image" Target="../media/image50.emf"/><Relationship Id="rId2" Type="http://schemas.openxmlformats.org/officeDocument/2006/relationships/slideLayout" Target="../slideLayouts/slideLayout7.xml"/><Relationship Id="rId16" Type="http://schemas.openxmlformats.org/officeDocument/2006/relationships/oleObject" Target="../embeddings/oleObject40.bin"/><Relationship Id="rId1" Type="http://schemas.openxmlformats.org/officeDocument/2006/relationships/vmlDrawing" Target="../drawings/vmlDrawing6.vml"/><Relationship Id="rId6" Type="http://schemas.openxmlformats.org/officeDocument/2006/relationships/oleObject" Target="../embeddings/oleObject35.bin"/><Relationship Id="rId11" Type="http://schemas.openxmlformats.org/officeDocument/2006/relationships/image" Target="../media/image47.emf"/><Relationship Id="rId5" Type="http://schemas.openxmlformats.org/officeDocument/2006/relationships/image" Target="../media/image44.emf"/><Relationship Id="rId15" Type="http://schemas.openxmlformats.org/officeDocument/2006/relationships/image" Target="../media/image49.emf"/><Relationship Id="rId10" Type="http://schemas.openxmlformats.org/officeDocument/2006/relationships/oleObject" Target="../embeddings/oleObject37.bin"/><Relationship Id="rId19" Type="http://schemas.openxmlformats.org/officeDocument/2006/relationships/image" Target="../media/image51.emf"/><Relationship Id="rId4" Type="http://schemas.openxmlformats.org/officeDocument/2006/relationships/oleObject" Target="../embeddings/oleObject34.bin"/><Relationship Id="rId9" Type="http://schemas.openxmlformats.org/officeDocument/2006/relationships/image" Target="../media/image46.emf"/><Relationship Id="rId14" Type="http://schemas.openxmlformats.org/officeDocument/2006/relationships/oleObject" Target="../embeddings/oleObject39.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2.bin"/><Relationship Id="rId7" Type="http://schemas.openxmlformats.org/officeDocument/2006/relationships/image" Target="../media/image54.jpe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53.emf"/><Relationship Id="rId5" Type="http://schemas.openxmlformats.org/officeDocument/2006/relationships/oleObject" Target="../embeddings/oleObject43.bin"/><Relationship Id="rId4" Type="http://schemas.openxmlformats.org/officeDocument/2006/relationships/image" Target="../media/image52.wmf"/></Relationships>
</file>

<file path=ppt/slides/_rels/slide19.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56.wmf"/><Relationship Id="rId5" Type="http://schemas.openxmlformats.org/officeDocument/2006/relationships/oleObject" Target="../embeddings/oleObject45.bin"/><Relationship Id="rId4" Type="http://schemas.openxmlformats.org/officeDocument/2006/relationships/image" Target="../media/image55.wmf"/></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3" Type="http://schemas.openxmlformats.org/officeDocument/2006/relationships/oleObject" Target="../embeddings/oleObject52.bin"/><Relationship Id="rId18" Type="http://schemas.openxmlformats.org/officeDocument/2006/relationships/image" Target="../media/image65.emf"/><Relationship Id="rId26" Type="http://schemas.openxmlformats.org/officeDocument/2006/relationships/image" Target="../media/image69.emf"/><Relationship Id="rId3" Type="http://schemas.openxmlformats.org/officeDocument/2006/relationships/oleObject" Target="../embeddings/oleObject47.bin"/><Relationship Id="rId21" Type="http://schemas.openxmlformats.org/officeDocument/2006/relationships/oleObject" Target="../embeddings/oleObject56.bin"/><Relationship Id="rId34" Type="http://schemas.openxmlformats.org/officeDocument/2006/relationships/image" Target="../media/image73.emf"/><Relationship Id="rId7" Type="http://schemas.openxmlformats.org/officeDocument/2006/relationships/oleObject" Target="../embeddings/oleObject49.bin"/><Relationship Id="rId12" Type="http://schemas.openxmlformats.org/officeDocument/2006/relationships/image" Target="../media/image62.wmf"/><Relationship Id="rId17" Type="http://schemas.openxmlformats.org/officeDocument/2006/relationships/oleObject" Target="../embeddings/oleObject54.bin"/><Relationship Id="rId25" Type="http://schemas.openxmlformats.org/officeDocument/2006/relationships/oleObject" Target="../embeddings/oleObject58.bin"/><Relationship Id="rId33" Type="http://schemas.openxmlformats.org/officeDocument/2006/relationships/oleObject" Target="../embeddings/oleObject62.bin"/><Relationship Id="rId2" Type="http://schemas.openxmlformats.org/officeDocument/2006/relationships/slideLayout" Target="../slideLayouts/slideLayout7.xml"/><Relationship Id="rId16" Type="http://schemas.openxmlformats.org/officeDocument/2006/relationships/image" Target="../media/image64.emf"/><Relationship Id="rId20" Type="http://schemas.openxmlformats.org/officeDocument/2006/relationships/image" Target="../media/image66.emf"/><Relationship Id="rId29" Type="http://schemas.openxmlformats.org/officeDocument/2006/relationships/oleObject" Target="../embeddings/oleObject60.bin"/><Relationship Id="rId1" Type="http://schemas.openxmlformats.org/officeDocument/2006/relationships/vmlDrawing" Target="../drawings/vmlDrawing9.vml"/><Relationship Id="rId6" Type="http://schemas.openxmlformats.org/officeDocument/2006/relationships/image" Target="../media/image59.emf"/><Relationship Id="rId11" Type="http://schemas.openxmlformats.org/officeDocument/2006/relationships/oleObject" Target="../embeddings/oleObject51.bin"/><Relationship Id="rId24" Type="http://schemas.openxmlformats.org/officeDocument/2006/relationships/image" Target="../media/image68.emf"/><Relationship Id="rId32" Type="http://schemas.openxmlformats.org/officeDocument/2006/relationships/image" Target="../media/image72.emf"/><Relationship Id="rId5" Type="http://schemas.openxmlformats.org/officeDocument/2006/relationships/oleObject" Target="../embeddings/oleObject48.bin"/><Relationship Id="rId15" Type="http://schemas.openxmlformats.org/officeDocument/2006/relationships/oleObject" Target="../embeddings/oleObject53.bin"/><Relationship Id="rId23" Type="http://schemas.openxmlformats.org/officeDocument/2006/relationships/oleObject" Target="../embeddings/oleObject57.bin"/><Relationship Id="rId28" Type="http://schemas.openxmlformats.org/officeDocument/2006/relationships/image" Target="../media/image70.emf"/><Relationship Id="rId36" Type="http://schemas.openxmlformats.org/officeDocument/2006/relationships/image" Target="../media/image74.emf"/><Relationship Id="rId10" Type="http://schemas.openxmlformats.org/officeDocument/2006/relationships/image" Target="../media/image61.wmf"/><Relationship Id="rId19" Type="http://schemas.openxmlformats.org/officeDocument/2006/relationships/oleObject" Target="../embeddings/oleObject55.bin"/><Relationship Id="rId31" Type="http://schemas.openxmlformats.org/officeDocument/2006/relationships/oleObject" Target="../embeddings/oleObject61.bin"/><Relationship Id="rId4" Type="http://schemas.openxmlformats.org/officeDocument/2006/relationships/image" Target="../media/image58.emf"/><Relationship Id="rId9" Type="http://schemas.openxmlformats.org/officeDocument/2006/relationships/oleObject" Target="../embeddings/oleObject50.bin"/><Relationship Id="rId14" Type="http://schemas.openxmlformats.org/officeDocument/2006/relationships/image" Target="../media/image63.emf"/><Relationship Id="rId22" Type="http://schemas.openxmlformats.org/officeDocument/2006/relationships/image" Target="../media/image67.emf"/><Relationship Id="rId27" Type="http://schemas.openxmlformats.org/officeDocument/2006/relationships/oleObject" Target="../embeddings/oleObject59.bin"/><Relationship Id="rId30" Type="http://schemas.openxmlformats.org/officeDocument/2006/relationships/image" Target="../media/image71.emf"/><Relationship Id="rId35" Type="http://schemas.openxmlformats.org/officeDocument/2006/relationships/oleObject" Target="../embeddings/oleObject63.bin"/><Relationship Id="rId8" Type="http://schemas.openxmlformats.org/officeDocument/2006/relationships/image" Target="../media/image60.emf"/></Relationships>
</file>

<file path=ppt/slides/_rels/slide21.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76.wmf"/><Relationship Id="rId5" Type="http://schemas.openxmlformats.org/officeDocument/2006/relationships/oleObject" Target="../embeddings/oleObject65.bin"/><Relationship Id="rId4" Type="http://schemas.openxmlformats.org/officeDocument/2006/relationships/image" Target="../media/image75.wmf"/></Relationships>
</file>

<file path=ppt/slides/_rels/slide22.xml.rels><?xml version="1.0" encoding="UTF-8" standalone="yes"?>
<Relationships xmlns="http://schemas.openxmlformats.org/package/2006/relationships"><Relationship Id="rId8" Type="http://schemas.openxmlformats.org/officeDocument/2006/relationships/audio" Target="../media/audio2.wav"/><Relationship Id="rId3" Type="http://schemas.openxmlformats.org/officeDocument/2006/relationships/oleObject" Target="../embeddings/oleObject67.bin"/><Relationship Id="rId7" Type="http://schemas.openxmlformats.org/officeDocument/2006/relationships/slide" Target="slide28.xml"/><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79.wmf"/><Relationship Id="rId5" Type="http://schemas.openxmlformats.org/officeDocument/2006/relationships/oleObject" Target="../embeddings/oleObject68.bin"/><Relationship Id="rId4" Type="http://schemas.openxmlformats.org/officeDocument/2006/relationships/image" Target="../media/image78.wmf"/><Relationship Id="rId9" Type="http://schemas.openxmlformats.org/officeDocument/2006/relationships/image" Target="../media/image80.jpeg"/></Relationships>
</file>

<file path=ppt/slides/_rels/slide23.xml.rels><?xml version="1.0" encoding="UTF-8" standalone="yes"?>
<Relationships xmlns="http://schemas.openxmlformats.org/package/2006/relationships"><Relationship Id="rId8" Type="http://schemas.openxmlformats.org/officeDocument/2006/relationships/image" Target="../media/image83.emf"/><Relationship Id="rId13" Type="http://schemas.openxmlformats.org/officeDocument/2006/relationships/oleObject" Target="../embeddings/oleObject74.bin"/><Relationship Id="rId3" Type="http://schemas.openxmlformats.org/officeDocument/2006/relationships/oleObject" Target="../embeddings/oleObject69.bin"/><Relationship Id="rId7" Type="http://schemas.openxmlformats.org/officeDocument/2006/relationships/oleObject" Target="../embeddings/oleObject71.bin"/><Relationship Id="rId12" Type="http://schemas.openxmlformats.org/officeDocument/2006/relationships/image" Target="../media/image85.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82.wmf"/><Relationship Id="rId11" Type="http://schemas.openxmlformats.org/officeDocument/2006/relationships/oleObject" Target="../embeddings/oleObject73.bin"/><Relationship Id="rId5" Type="http://schemas.openxmlformats.org/officeDocument/2006/relationships/oleObject" Target="../embeddings/oleObject70.bin"/><Relationship Id="rId10" Type="http://schemas.openxmlformats.org/officeDocument/2006/relationships/image" Target="../media/image84.wmf"/><Relationship Id="rId4" Type="http://schemas.openxmlformats.org/officeDocument/2006/relationships/image" Target="../media/image81.emf"/><Relationship Id="rId9" Type="http://schemas.openxmlformats.org/officeDocument/2006/relationships/oleObject" Target="../embeddings/oleObject72.bin"/><Relationship Id="rId14" Type="http://schemas.openxmlformats.org/officeDocument/2006/relationships/image" Target="../media/image86.emf"/></Relationships>
</file>

<file path=ppt/slides/_rels/slide24.xml.rels><?xml version="1.0" encoding="UTF-8" standalone="yes"?>
<Relationships xmlns="http://schemas.openxmlformats.org/package/2006/relationships"><Relationship Id="rId8" Type="http://schemas.openxmlformats.org/officeDocument/2006/relationships/image" Target="../media/image90.jpeg"/><Relationship Id="rId3" Type="http://schemas.openxmlformats.org/officeDocument/2006/relationships/oleObject" Target="../embeddings/oleObject75.bin"/><Relationship Id="rId7" Type="http://schemas.openxmlformats.org/officeDocument/2006/relationships/image" Target="../media/image89.jpeg"/><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88.wmf"/><Relationship Id="rId5" Type="http://schemas.openxmlformats.org/officeDocument/2006/relationships/oleObject" Target="../embeddings/oleObject76.bin"/><Relationship Id="rId4" Type="http://schemas.openxmlformats.org/officeDocument/2006/relationships/image" Target="../media/image87.wmf"/><Relationship Id="rId9" Type="http://schemas.openxmlformats.org/officeDocument/2006/relationships/image" Target="../media/image91.jpeg"/></Relationships>
</file>

<file path=ppt/slides/_rels/slide25.xml.rels><?xml version="1.0" encoding="UTF-8" standalone="yes"?>
<Relationships xmlns="http://schemas.openxmlformats.org/package/2006/relationships"><Relationship Id="rId8" Type="http://schemas.openxmlformats.org/officeDocument/2006/relationships/image" Target="../media/image94.emf"/><Relationship Id="rId3" Type="http://schemas.openxmlformats.org/officeDocument/2006/relationships/oleObject" Target="../embeddings/oleObject77.bin"/><Relationship Id="rId7" Type="http://schemas.openxmlformats.org/officeDocument/2006/relationships/oleObject" Target="../embeddings/oleObject79.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93.emf"/><Relationship Id="rId5" Type="http://schemas.openxmlformats.org/officeDocument/2006/relationships/oleObject" Target="../embeddings/oleObject78.bin"/><Relationship Id="rId10" Type="http://schemas.openxmlformats.org/officeDocument/2006/relationships/image" Target="../media/image95.emf"/><Relationship Id="rId4" Type="http://schemas.openxmlformats.org/officeDocument/2006/relationships/image" Target="../media/image92.emf"/><Relationship Id="rId9" Type="http://schemas.openxmlformats.org/officeDocument/2006/relationships/oleObject" Target="../embeddings/oleObject80.bin"/></Relationships>
</file>

<file path=ppt/slides/_rels/slide26.xml.rels><?xml version="1.0" encoding="UTF-8" standalone="yes"?>
<Relationships xmlns="http://schemas.openxmlformats.org/package/2006/relationships"><Relationship Id="rId8" Type="http://schemas.openxmlformats.org/officeDocument/2006/relationships/image" Target="../media/image98.wmf"/><Relationship Id="rId13" Type="http://schemas.openxmlformats.org/officeDocument/2006/relationships/image" Target="../media/image99.wmf"/><Relationship Id="rId18" Type="http://schemas.openxmlformats.org/officeDocument/2006/relationships/oleObject" Target="../embeddings/oleObject90.bin"/><Relationship Id="rId3" Type="http://schemas.openxmlformats.org/officeDocument/2006/relationships/oleObject" Target="../embeddings/oleObject81.bin"/><Relationship Id="rId21" Type="http://schemas.openxmlformats.org/officeDocument/2006/relationships/image" Target="../media/image103.wmf"/><Relationship Id="rId7" Type="http://schemas.openxmlformats.org/officeDocument/2006/relationships/oleObject" Target="../embeddings/oleObject83.bin"/><Relationship Id="rId12" Type="http://schemas.openxmlformats.org/officeDocument/2006/relationships/oleObject" Target="../embeddings/oleObject87.bin"/><Relationship Id="rId17" Type="http://schemas.openxmlformats.org/officeDocument/2006/relationships/image" Target="../media/image101.emf"/><Relationship Id="rId2" Type="http://schemas.openxmlformats.org/officeDocument/2006/relationships/slideLayout" Target="../slideLayouts/slideLayout7.xml"/><Relationship Id="rId16" Type="http://schemas.openxmlformats.org/officeDocument/2006/relationships/oleObject" Target="../embeddings/oleObject89.bin"/><Relationship Id="rId20" Type="http://schemas.openxmlformats.org/officeDocument/2006/relationships/oleObject" Target="../embeddings/oleObject91.bin"/><Relationship Id="rId1" Type="http://schemas.openxmlformats.org/officeDocument/2006/relationships/vmlDrawing" Target="../drawings/vmlDrawing15.vml"/><Relationship Id="rId6" Type="http://schemas.openxmlformats.org/officeDocument/2006/relationships/image" Target="../media/image97.wmf"/><Relationship Id="rId11" Type="http://schemas.openxmlformats.org/officeDocument/2006/relationships/oleObject" Target="../embeddings/oleObject86.bin"/><Relationship Id="rId5" Type="http://schemas.openxmlformats.org/officeDocument/2006/relationships/oleObject" Target="../embeddings/oleObject82.bin"/><Relationship Id="rId15" Type="http://schemas.openxmlformats.org/officeDocument/2006/relationships/image" Target="../media/image100.wmf"/><Relationship Id="rId10" Type="http://schemas.openxmlformats.org/officeDocument/2006/relationships/oleObject" Target="../embeddings/oleObject85.bin"/><Relationship Id="rId19" Type="http://schemas.openxmlformats.org/officeDocument/2006/relationships/image" Target="../media/image102.emf"/><Relationship Id="rId4" Type="http://schemas.openxmlformats.org/officeDocument/2006/relationships/image" Target="../media/image96.wmf"/><Relationship Id="rId9" Type="http://schemas.openxmlformats.org/officeDocument/2006/relationships/oleObject" Target="../embeddings/oleObject84.bin"/><Relationship Id="rId14" Type="http://schemas.openxmlformats.org/officeDocument/2006/relationships/oleObject" Target="../embeddings/oleObject88.bin"/></Relationships>
</file>

<file path=ppt/slides/_rels/slide27.xml.rels><?xml version="1.0" encoding="UTF-8" standalone="yes"?>
<Relationships xmlns="http://schemas.openxmlformats.org/package/2006/relationships"><Relationship Id="rId8" Type="http://schemas.openxmlformats.org/officeDocument/2006/relationships/image" Target="../media/image106.emf"/><Relationship Id="rId13" Type="http://schemas.openxmlformats.org/officeDocument/2006/relationships/oleObject" Target="../embeddings/oleObject97.bin"/><Relationship Id="rId18" Type="http://schemas.openxmlformats.org/officeDocument/2006/relationships/image" Target="../media/image111.emf"/><Relationship Id="rId3" Type="http://schemas.openxmlformats.org/officeDocument/2006/relationships/oleObject" Target="../embeddings/oleObject92.bin"/><Relationship Id="rId7" Type="http://schemas.openxmlformats.org/officeDocument/2006/relationships/oleObject" Target="../embeddings/oleObject94.bin"/><Relationship Id="rId12" Type="http://schemas.openxmlformats.org/officeDocument/2006/relationships/image" Target="../media/image108.emf"/><Relationship Id="rId17" Type="http://schemas.openxmlformats.org/officeDocument/2006/relationships/oleObject" Target="../embeddings/oleObject99.bin"/><Relationship Id="rId2" Type="http://schemas.openxmlformats.org/officeDocument/2006/relationships/slideLayout" Target="../slideLayouts/slideLayout7.xml"/><Relationship Id="rId16" Type="http://schemas.openxmlformats.org/officeDocument/2006/relationships/image" Target="../media/image110.emf"/><Relationship Id="rId20" Type="http://schemas.openxmlformats.org/officeDocument/2006/relationships/image" Target="../media/image112.emf"/><Relationship Id="rId1" Type="http://schemas.openxmlformats.org/officeDocument/2006/relationships/vmlDrawing" Target="../drawings/vmlDrawing16.vml"/><Relationship Id="rId6" Type="http://schemas.openxmlformats.org/officeDocument/2006/relationships/image" Target="../media/image105.emf"/><Relationship Id="rId11" Type="http://schemas.openxmlformats.org/officeDocument/2006/relationships/oleObject" Target="../embeddings/oleObject96.bin"/><Relationship Id="rId5" Type="http://schemas.openxmlformats.org/officeDocument/2006/relationships/oleObject" Target="../embeddings/oleObject93.bin"/><Relationship Id="rId15" Type="http://schemas.openxmlformats.org/officeDocument/2006/relationships/oleObject" Target="../embeddings/oleObject98.bin"/><Relationship Id="rId10" Type="http://schemas.openxmlformats.org/officeDocument/2006/relationships/image" Target="../media/image107.emf"/><Relationship Id="rId19" Type="http://schemas.openxmlformats.org/officeDocument/2006/relationships/oleObject" Target="../embeddings/oleObject100.bin"/><Relationship Id="rId4" Type="http://schemas.openxmlformats.org/officeDocument/2006/relationships/image" Target="../media/image104.emf"/><Relationship Id="rId9" Type="http://schemas.openxmlformats.org/officeDocument/2006/relationships/oleObject" Target="../embeddings/oleObject95.bin"/><Relationship Id="rId14" Type="http://schemas.openxmlformats.org/officeDocument/2006/relationships/image" Target="../media/image109.emf"/></Relationships>
</file>

<file path=ppt/slides/_rels/slide28.xml.rels><?xml version="1.0" encoding="UTF-8" standalone="yes"?>
<Relationships xmlns="http://schemas.openxmlformats.org/package/2006/relationships"><Relationship Id="rId3" Type="http://schemas.openxmlformats.org/officeDocument/2006/relationships/image" Target="../media/image114.jpeg"/><Relationship Id="rId2" Type="http://schemas.openxmlformats.org/officeDocument/2006/relationships/image" Target="../media/image113.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117.emf"/><Relationship Id="rId13" Type="http://schemas.openxmlformats.org/officeDocument/2006/relationships/oleObject" Target="../embeddings/oleObject106.bin"/><Relationship Id="rId18" Type="http://schemas.openxmlformats.org/officeDocument/2006/relationships/image" Target="../media/image122.wmf"/><Relationship Id="rId3" Type="http://schemas.openxmlformats.org/officeDocument/2006/relationships/oleObject" Target="../embeddings/oleObject101.bin"/><Relationship Id="rId21" Type="http://schemas.openxmlformats.org/officeDocument/2006/relationships/oleObject" Target="../embeddings/oleObject110.bin"/><Relationship Id="rId7" Type="http://schemas.openxmlformats.org/officeDocument/2006/relationships/oleObject" Target="../embeddings/oleObject103.bin"/><Relationship Id="rId12" Type="http://schemas.openxmlformats.org/officeDocument/2006/relationships/image" Target="../media/image119.wmf"/><Relationship Id="rId17" Type="http://schemas.openxmlformats.org/officeDocument/2006/relationships/oleObject" Target="../embeddings/oleObject108.bin"/><Relationship Id="rId2" Type="http://schemas.openxmlformats.org/officeDocument/2006/relationships/slideLayout" Target="../slideLayouts/slideLayout7.xml"/><Relationship Id="rId16" Type="http://schemas.openxmlformats.org/officeDocument/2006/relationships/image" Target="../media/image121.wmf"/><Relationship Id="rId20" Type="http://schemas.openxmlformats.org/officeDocument/2006/relationships/image" Target="../media/image123.wmf"/><Relationship Id="rId1" Type="http://schemas.openxmlformats.org/officeDocument/2006/relationships/vmlDrawing" Target="../drawings/vmlDrawing17.vml"/><Relationship Id="rId6" Type="http://schemas.openxmlformats.org/officeDocument/2006/relationships/image" Target="../media/image116.emf"/><Relationship Id="rId11" Type="http://schemas.openxmlformats.org/officeDocument/2006/relationships/oleObject" Target="../embeddings/oleObject105.bin"/><Relationship Id="rId24" Type="http://schemas.openxmlformats.org/officeDocument/2006/relationships/image" Target="../media/image125.wmf"/><Relationship Id="rId5" Type="http://schemas.openxmlformats.org/officeDocument/2006/relationships/oleObject" Target="../embeddings/oleObject102.bin"/><Relationship Id="rId15" Type="http://schemas.openxmlformats.org/officeDocument/2006/relationships/oleObject" Target="../embeddings/oleObject107.bin"/><Relationship Id="rId23" Type="http://schemas.openxmlformats.org/officeDocument/2006/relationships/oleObject" Target="../embeddings/oleObject111.bin"/><Relationship Id="rId10" Type="http://schemas.openxmlformats.org/officeDocument/2006/relationships/image" Target="../media/image118.wmf"/><Relationship Id="rId19" Type="http://schemas.openxmlformats.org/officeDocument/2006/relationships/oleObject" Target="../embeddings/oleObject109.bin"/><Relationship Id="rId4" Type="http://schemas.openxmlformats.org/officeDocument/2006/relationships/image" Target="../media/image115.emf"/><Relationship Id="rId9" Type="http://schemas.openxmlformats.org/officeDocument/2006/relationships/oleObject" Target="../embeddings/oleObject104.bin"/><Relationship Id="rId14" Type="http://schemas.openxmlformats.org/officeDocument/2006/relationships/image" Target="../media/image120.wmf"/><Relationship Id="rId22" Type="http://schemas.openxmlformats.org/officeDocument/2006/relationships/image" Target="../media/image124.wmf"/></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128.wmf"/><Relationship Id="rId3" Type="http://schemas.openxmlformats.org/officeDocument/2006/relationships/oleObject" Target="../embeddings/oleObject112.bin"/><Relationship Id="rId7" Type="http://schemas.openxmlformats.org/officeDocument/2006/relationships/oleObject" Target="../embeddings/oleObject114.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127.wmf"/><Relationship Id="rId5" Type="http://schemas.openxmlformats.org/officeDocument/2006/relationships/oleObject" Target="../embeddings/oleObject113.bin"/><Relationship Id="rId4" Type="http://schemas.openxmlformats.org/officeDocument/2006/relationships/image" Target="../media/image126.wmf"/><Relationship Id="rId9" Type="http://schemas.openxmlformats.org/officeDocument/2006/relationships/image" Target="../media/image129.jpeg"/></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17.bin"/><Relationship Id="rId3" Type="http://schemas.openxmlformats.org/officeDocument/2006/relationships/image" Target="../media/image133.png"/><Relationship Id="rId7" Type="http://schemas.openxmlformats.org/officeDocument/2006/relationships/image" Target="../media/image131.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116.bin"/><Relationship Id="rId5" Type="http://schemas.openxmlformats.org/officeDocument/2006/relationships/image" Target="../media/image130.wmf"/><Relationship Id="rId4" Type="http://schemas.openxmlformats.org/officeDocument/2006/relationships/oleObject" Target="../embeddings/oleObject115.bin"/><Relationship Id="rId9" Type="http://schemas.openxmlformats.org/officeDocument/2006/relationships/image" Target="../media/image132.wmf"/></Relationships>
</file>

<file path=ppt/slides/_rels/slide32.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137.jpeg"/><Relationship Id="rId3" Type="http://schemas.openxmlformats.org/officeDocument/2006/relationships/notesSlide" Target="../notesSlides/notesSlide2.xml"/><Relationship Id="rId7" Type="http://schemas.openxmlformats.org/officeDocument/2006/relationships/image" Target="../media/image136.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119.bin"/><Relationship Id="rId5" Type="http://schemas.openxmlformats.org/officeDocument/2006/relationships/image" Target="../media/image135.wmf"/><Relationship Id="rId4" Type="http://schemas.openxmlformats.org/officeDocument/2006/relationships/oleObject" Target="../embeddings/oleObject118.bin"/><Relationship Id="rId9" Type="http://schemas.openxmlformats.org/officeDocument/2006/relationships/image" Target="../media/image138.jpeg"/></Relationships>
</file>

<file path=ppt/slides/_rels/slide34.xml.rels><?xml version="1.0" encoding="UTF-8" standalone="yes"?>
<Relationships xmlns="http://schemas.openxmlformats.org/package/2006/relationships"><Relationship Id="rId8" Type="http://schemas.openxmlformats.org/officeDocument/2006/relationships/image" Target="../media/image141.emf"/><Relationship Id="rId13" Type="http://schemas.openxmlformats.org/officeDocument/2006/relationships/oleObject" Target="../embeddings/oleObject125.bin"/><Relationship Id="rId18" Type="http://schemas.openxmlformats.org/officeDocument/2006/relationships/image" Target="../media/image146.emf"/><Relationship Id="rId26" Type="http://schemas.openxmlformats.org/officeDocument/2006/relationships/image" Target="../media/image149.emf"/><Relationship Id="rId3" Type="http://schemas.openxmlformats.org/officeDocument/2006/relationships/oleObject" Target="../embeddings/oleObject120.bin"/><Relationship Id="rId21" Type="http://schemas.openxmlformats.org/officeDocument/2006/relationships/oleObject" Target="../embeddings/oleObject129.bin"/><Relationship Id="rId7" Type="http://schemas.openxmlformats.org/officeDocument/2006/relationships/oleObject" Target="../embeddings/oleObject122.bin"/><Relationship Id="rId12" Type="http://schemas.openxmlformats.org/officeDocument/2006/relationships/image" Target="../media/image143.emf"/><Relationship Id="rId17" Type="http://schemas.openxmlformats.org/officeDocument/2006/relationships/oleObject" Target="../embeddings/oleObject127.bin"/><Relationship Id="rId25" Type="http://schemas.openxmlformats.org/officeDocument/2006/relationships/oleObject" Target="../embeddings/oleObject130.bin"/><Relationship Id="rId2" Type="http://schemas.openxmlformats.org/officeDocument/2006/relationships/slideLayout" Target="../slideLayouts/slideLayout7.xml"/><Relationship Id="rId16" Type="http://schemas.openxmlformats.org/officeDocument/2006/relationships/image" Target="../media/image145.emf"/><Relationship Id="rId20" Type="http://schemas.openxmlformats.org/officeDocument/2006/relationships/image" Target="../media/image147.emf"/><Relationship Id="rId1" Type="http://schemas.openxmlformats.org/officeDocument/2006/relationships/vmlDrawing" Target="../drawings/vmlDrawing21.vml"/><Relationship Id="rId6" Type="http://schemas.openxmlformats.org/officeDocument/2006/relationships/image" Target="../media/image140.emf"/><Relationship Id="rId11" Type="http://schemas.openxmlformats.org/officeDocument/2006/relationships/oleObject" Target="../embeddings/oleObject124.bin"/><Relationship Id="rId24" Type="http://schemas.openxmlformats.org/officeDocument/2006/relationships/image" Target="../media/image151.jpeg"/><Relationship Id="rId5" Type="http://schemas.openxmlformats.org/officeDocument/2006/relationships/oleObject" Target="../embeddings/oleObject121.bin"/><Relationship Id="rId15" Type="http://schemas.openxmlformats.org/officeDocument/2006/relationships/oleObject" Target="../embeddings/oleObject126.bin"/><Relationship Id="rId23" Type="http://schemas.openxmlformats.org/officeDocument/2006/relationships/image" Target="../media/image150.jpeg"/><Relationship Id="rId10" Type="http://schemas.openxmlformats.org/officeDocument/2006/relationships/image" Target="../media/image142.emf"/><Relationship Id="rId19" Type="http://schemas.openxmlformats.org/officeDocument/2006/relationships/oleObject" Target="../embeddings/oleObject128.bin"/><Relationship Id="rId4" Type="http://schemas.openxmlformats.org/officeDocument/2006/relationships/image" Target="../media/image139.emf"/><Relationship Id="rId9" Type="http://schemas.openxmlformats.org/officeDocument/2006/relationships/oleObject" Target="../embeddings/oleObject123.bin"/><Relationship Id="rId14" Type="http://schemas.openxmlformats.org/officeDocument/2006/relationships/image" Target="../media/image144.emf"/><Relationship Id="rId22" Type="http://schemas.openxmlformats.org/officeDocument/2006/relationships/image" Target="../media/image148.wmf"/></Relationships>
</file>

<file path=ppt/slides/_rels/slide35.xml.rels><?xml version="1.0" encoding="UTF-8" standalone="yes"?>
<Relationships xmlns="http://schemas.openxmlformats.org/package/2006/relationships"><Relationship Id="rId8" Type="http://schemas.openxmlformats.org/officeDocument/2006/relationships/image" Target="../media/image149.emf"/><Relationship Id="rId3" Type="http://schemas.openxmlformats.org/officeDocument/2006/relationships/image" Target="../media/image150.jpeg"/><Relationship Id="rId7" Type="http://schemas.openxmlformats.org/officeDocument/2006/relationships/oleObject" Target="../embeddings/oleObject132.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151.jpeg"/><Relationship Id="rId5" Type="http://schemas.openxmlformats.org/officeDocument/2006/relationships/image" Target="../media/image152.wmf"/><Relationship Id="rId4" Type="http://schemas.openxmlformats.org/officeDocument/2006/relationships/oleObject" Target="../embeddings/oleObject131.bin"/></Relationships>
</file>

<file path=ppt/slides/_rels/slide36.xml.rels><?xml version="1.0" encoding="UTF-8" standalone="yes"?>
<Relationships xmlns="http://schemas.openxmlformats.org/package/2006/relationships"><Relationship Id="rId8" Type="http://schemas.openxmlformats.org/officeDocument/2006/relationships/image" Target="../media/image155.wmf"/><Relationship Id="rId3" Type="http://schemas.openxmlformats.org/officeDocument/2006/relationships/oleObject" Target="../embeddings/oleObject133.bin"/><Relationship Id="rId7" Type="http://schemas.openxmlformats.org/officeDocument/2006/relationships/oleObject" Target="../embeddings/oleObject135.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54.emf"/><Relationship Id="rId11" Type="http://schemas.openxmlformats.org/officeDocument/2006/relationships/image" Target="../media/image157.jpeg"/><Relationship Id="rId5" Type="http://schemas.openxmlformats.org/officeDocument/2006/relationships/oleObject" Target="../embeddings/oleObject134.bin"/><Relationship Id="rId10" Type="http://schemas.openxmlformats.org/officeDocument/2006/relationships/image" Target="../media/image156.wmf"/><Relationship Id="rId4" Type="http://schemas.openxmlformats.org/officeDocument/2006/relationships/image" Target="../media/image153.wmf"/><Relationship Id="rId9" Type="http://schemas.openxmlformats.org/officeDocument/2006/relationships/oleObject" Target="../embeddings/oleObject136.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37.bin"/><Relationship Id="rId7" Type="http://schemas.openxmlformats.org/officeDocument/2006/relationships/image" Target="../media/image160.jpeg"/><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59.wmf"/><Relationship Id="rId5" Type="http://schemas.openxmlformats.org/officeDocument/2006/relationships/oleObject" Target="../embeddings/oleObject138.bin"/><Relationship Id="rId4" Type="http://schemas.openxmlformats.org/officeDocument/2006/relationships/image" Target="../media/image158.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39.bin"/><Relationship Id="rId2" Type="http://schemas.openxmlformats.org/officeDocument/2006/relationships/slideLayout" Target="../slideLayouts/slideLayout7.xml"/><Relationship Id="rId1" Type="http://schemas.openxmlformats.org/officeDocument/2006/relationships/vmlDrawing" Target="../drawings/vmlDrawing25.vml"/><Relationship Id="rId5" Type="http://schemas.openxmlformats.org/officeDocument/2006/relationships/image" Target="../media/image162.jpeg"/><Relationship Id="rId4" Type="http://schemas.openxmlformats.org/officeDocument/2006/relationships/image" Target="../media/image161.emf"/></Relationships>
</file>

<file path=ppt/slides/_rels/slide39.xml.rels><?xml version="1.0" encoding="UTF-8" standalone="yes"?>
<Relationships xmlns="http://schemas.openxmlformats.org/package/2006/relationships"><Relationship Id="rId8" Type="http://schemas.openxmlformats.org/officeDocument/2006/relationships/image" Target="../media/image165.wmf"/><Relationship Id="rId13" Type="http://schemas.openxmlformats.org/officeDocument/2006/relationships/oleObject" Target="../embeddings/oleObject145.bin"/><Relationship Id="rId3" Type="http://schemas.openxmlformats.org/officeDocument/2006/relationships/oleObject" Target="../embeddings/oleObject140.bin"/><Relationship Id="rId7" Type="http://schemas.openxmlformats.org/officeDocument/2006/relationships/oleObject" Target="../embeddings/oleObject142.bin"/><Relationship Id="rId12" Type="http://schemas.openxmlformats.org/officeDocument/2006/relationships/image" Target="../media/image167.emf"/><Relationship Id="rId2" Type="http://schemas.openxmlformats.org/officeDocument/2006/relationships/slideLayout" Target="../slideLayouts/slideLayout7.xml"/><Relationship Id="rId16" Type="http://schemas.openxmlformats.org/officeDocument/2006/relationships/image" Target="../media/image169.wmf"/><Relationship Id="rId1" Type="http://schemas.openxmlformats.org/officeDocument/2006/relationships/vmlDrawing" Target="../drawings/vmlDrawing26.vml"/><Relationship Id="rId6" Type="http://schemas.openxmlformats.org/officeDocument/2006/relationships/image" Target="../media/image164.wmf"/><Relationship Id="rId11" Type="http://schemas.openxmlformats.org/officeDocument/2006/relationships/oleObject" Target="../embeddings/oleObject144.bin"/><Relationship Id="rId5" Type="http://schemas.openxmlformats.org/officeDocument/2006/relationships/oleObject" Target="../embeddings/oleObject141.bin"/><Relationship Id="rId15" Type="http://schemas.openxmlformats.org/officeDocument/2006/relationships/oleObject" Target="../embeddings/oleObject146.bin"/><Relationship Id="rId10" Type="http://schemas.openxmlformats.org/officeDocument/2006/relationships/image" Target="../media/image166.wmf"/><Relationship Id="rId4" Type="http://schemas.openxmlformats.org/officeDocument/2006/relationships/image" Target="../media/image163.wmf"/><Relationship Id="rId9" Type="http://schemas.openxmlformats.org/officeDocument/2006/relationships/oleObject" Target="../embeddings/oleObject143.bin"/><Relationship Id="rId14" Type="http://schemas.openxmlformats.org/officeDocument/2006/relationships/image" Target="../media/image168.wmf"/></Relationships>
</file>

<file path=ppt/slides/_rels/slide4.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7.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 Id="rId14" Type="http://schemas.openxmlformats.org/officeDocument/2006/relationships/image" Target="../media/image8.wmf"/></Relationships>
</file>

<file path=ppt/slides/_rels/slide40.xml.rels><?xml version="1.0" encoding="UTF-8" standalone="yes"?>
<Relationships xmlns="http://schemas.openxmlformats.org/package/2006/relationships"><Relationship Id="rId8" Type="http://schemas.openxmlformats.org/officeDocument/2006/relationships/image" Target="../media/image172.wmf"/><Relationship Id="rId3" Type="http://schemas.openxmlformats.org/officeDocument/2006/relationships/oleObject" Target="../embeddings/oleObject147.bin"/><Relationship Id="rId7" Type="http://schemas.openxmlformats.org/officeDocument/2006/relationships/oleObject" Target="../embeddings/oleObject149.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171.wmf"/><Relationship Id="rId11" Type="http://schemas.openxmlformats.org/officeDocument/2006/relationships/image" Target="../media/image174.jpeg"/><Relationship Id="rId5" Type="http://schemas.openxmlformats.org/officeDocument/2006/relationships/oleObject" Target="../embeddings/oleObject148.bin"/><Relationship Id="rId10" Type="http://schemas.openxmlformats.org/officeDocument/2006/relationships/image" Target="../media/image173.wmf"/><Relationship Id="rId4" Type="http://schemas.openxmlformats.org/officeDocument/2006/relationships/image" Target="../media/image170.wmf"/><Relationship Id="rId9" Type="http://schemas.openxmlformats.org/officeDocument/2006/relationships/oleObject" Target="../embeddings/oleObject150.bin"/></Relationships>
</file>

<file path=ppt/slides/_rels/slide41.xml.rels><?xml version="1.0" encoding="UTF-8" standalone="yes"?>
<Relationships xmlns="http://schemas.openxmlformats.org/package/2006/relationships"><Relationship Id="rId8" Type="http://schemas.openxmlformats.org/officeDocument/2006/relationships/image" Target="../media/image177.wmf"/><Relationship Id="rId13" Type="http://schemas.openxmlformats.org/officeDocument/2006/relationships/oleObject" Target="../embeddings/oleObject156.bin"/><Relationship Id="rId3" Type="http://schemas.openxmlformats.org/officeDocument/2006/relationships/oleObject" Target="../embeddings/oleObject151.bin"/><Relationship Id="rId7" Type="http://schemas.openxmlformats.org/officeDocument/2006/relationships/oleObject" Target="../embeddings/oleObject153.bin"/><Relationship Id="rId12" Type="http://schemas.openxmlformats.org/officeDocument/2006/relationships/image" Target="../media/image179.w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76.wmf"/><Relationship Id="rId11" Type="http://schemas.openxmlformats.org/officeDocument/2006/relationships/oleObject" Target="../embeddings/oleObject155.bin"/><Relationship Id="rId5" Type="http://schemas.openxmlformats.org/officeDocument/2006/relationships/oleObject" Target="../embeddings/oleObject152.bin"/><Relationship Id="rId15" Type="http://schemas.openxmlformats.org/officeDocument/2006/relationships/image" Target="../media/image181.jpeg"/><Relationship Id="rId10" Type="http://schemas.openxmlformats.org/officeDocument/2006/relationships/image" Target="../media/image178.wmf"/><Relationship Id="rId4" Type="http://schemas.openxmlformats.org/officeDocument/2006/relationships/image" Target="../media/image175.wmf"/><Relationship Id="rId9" Type="http://schemas.openxmlformats.org/officeDocument/2006/relationships/oleObject" Target="../embeddings/oleObject154.bin"/><Relationship Id="rId14" Type="http://schemas.openxmlformats.org/officeDocument/2006/relationships/image" Target="../media/image180.wmf"/></Relationships>
</file>

<file path=ppt/slides/_rels/slide42.xml.rels><?xml version="1.0" encoding="UTF-8" standalone="yes"?>
<Relationships xmlns="http://schemas.openxmlformats.org/package/2006/relationships"><Relationship Id="rId8" Type="http://schemas.openxmlformats.org/officeDocument/2006/relationships/image" Target="../media/image184.wmf"/><Relationship Id="rId13" Type="http://schemas.openxmlformats.org/officeDocument/2006/relationships/image" Target="../media/image181.jpeg"/><Relationship Id="rId3" Type="http://schemas.openxmlformats.org/officeDocument/2006/relationships/oleObject" Target="../embeddings/oleObject157.bin"/><Relationship Id="rId7" Type="http://schemas.openxmlformats.org/officeDocument/2006/relationships/oleObject" Target="../embeddings/oleObject159.bin"/><Relationship Id="rId12" Type="http://schemas.openxmlformats.org/officeDocument/2006/relationships/image" Target="../media/image186.w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83.wmf"/><Relationship Id="rId11" Type="http://schemas.openxmlformats.org/officeDocument/2006/relationships/oleObject" Target="../embeddings/oleObject161.bin"/><Relationship Id="rId5" Type="http://schemas.openxmlformats.org/officeDocument/2006/relationships/oleObject" Target="../embeddings/oleObject158.bin"/><Relationship Id="rId10" Type="http://schemas.openxmlformats.org/officeDocument/2006/relationships/image" Target="../media/image185.wmf"/><Relationship Id="rId4" Type="http://schemas.openxmlformats.org/officeDocument/2006/relationships/image" Target="../media/image182.wmf"/><Relationship Id="rId9" Type="http://schemas.openxmlformats.org/officeDocument/2006/relationships/oleObject" Target="../embeddings/oleObject160.bin"/></Relationships>
</file>

<file path=ppt/slides/_rels/slide43.xml.rels><?xml version="1.0" encoding="UTF-8" standalone="yes"?>
<Relationships xmlns="http://schemas.openxmlformats.org/package/2006/relationships"><Relationship Id="rId2" Type="http://schemas.openxmlformats.org/officeDocument/2006/relationships/image" Target="../media/image18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openxmlformats.org/officeDocument/2006/relationships/image" Target="../media/image190.emf"/><Relationship Id="rId3" Type="http://schemas.openxmlformats.org/officeDocument/2006/relationships/oleObject" Target="../embeddings/oleObject162.bin"/><Relationship Id="rId7" Type="http://schemas.openxmlformats.org/officeDocument/2006/relationships/oleObject" Target="../embeddings/oleObject164.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89.emf"/><Relationship Id="rId5" Type="http://schemas.openxmlformats.org/officeDocument/2006/relationships/oleObject" Target="../embeddings/oleObject163.bin"/><Relationship Id="rId4" Type="http://schemas.openxmlformats.org/officeDocument/2006/relationships/image" Target="../media/image188.emf"/></Relationships>
</file>

<file path=ppt/slides/_rels/slide46.xml.rels><?xml version="1.0" encoding="UTF-8" standalone="yes"?>
<Relationships xmlns="http://schemas.openxmlformats.org/package/2006/relationships"><Relationship Id="rId8" Type="http://schemas.openxmlformats.org/officeDocument/2006/relationships/image" Target="../media/image193.emf"/><Relationship Id="rId13" Type="http://schemas.openxmlformats.org/officeDocument/2006/relationships/oleObject" Target="../embeddings/oleObject170.bin"/><Relationship Id="rId18" Type="http://schemas.openxmlformats.org/officeDocument/2006/relationships/image" Target="../media/image198.emf"/><Relationship Id="rId3" Type="http://schemas.openxmlformats.org/officeDocument/2006/relationships/oleObject" Target="../embeddings/oleObject165.bin"/><Relationship Id="rId7" Type="http://schemas.openxmlformats.org/officeDocument/2006/relationships/oleObject" Target="../embeddings/oleObject167.bin"/><Relationship Id="rId12" Type="http://schemas.openxmlformats.org/officeDocument/2006/relationships/image" Target="../media/image195.emf"/><Relationship Id="rId17" Type="http://schemas.openxmlformats.org/officeDocument/2006/relationships/oleObject" Target="../embeddings/oleObject172.bin"/><Relationship Id="rId2" Type="http://schemas.openxmlformats.org/officeDocument/2006/relationships/slideLayout" Target="../slideLayouts/slideLayout7.xml"/><Relationship Id="rId16" Type="http://schemas.openxmlformats.org/officeDocument/2006/relationships/image" Target="../media/image197.emf"/><Relationship Id="rId20" Type="http://schemas.openxmlformats.org/officeDocument/2006/relationships/image" Target="../media/image199.wmf"/><Relationship Id="rId1" Type="http://schemas.openxmlformats.org/officeDocument/2006/relationships/vmlDrawing" Target="../drawings/vmlDrawing31.vml"/><Relationship Id="rId6" Type="http://schemas.openxmlformats.org/officeDocument/2006/relationships/image" Target="../media/image192.emf"/><Relationship Id="rId11" Type="http://schemas.openxmlformats.org/officeDocument/2006/relationships/oleObject" Target="../embeddings/oleObject169.bin"/><Relationship Id="rId5" Type="http://schemas.openxmlformats.org/officeDocument/2006/relationships/oleObject" Target="../embeddings/oleObject166.bin"/><Relationship Id="rId15" Type="http://schemas.openxmlformats.org/officeDocument/2006/relationships/oleObject" Target="../embeddings/oleObject171.bin"/><Relationship Id="rId10" Type="http://schemas.openxmlformats.org/officeDocument/2006/relationships/image" Target="../media/image194.emf"/><Relationship Id="rId19" Type="http://schemas.openxmlformats.org/officeDocument/2006/relationships/oleObject" Target="../embeddings/oleObject173.bin"/><Relationship Id="rId4" Type="http://schemas.openxmlformats.org/officeDocument/2006/relationships/image" Target="../media/image191.wmf"/><Relationship Id="rId9" Type="http://schemas.openxmlformats.org/officeDocument/2006/relationships/oleObject" Target="../embeddings/oleObject168.bin"/><Relationship Id="rId14" Type="http://schemas.openxmlformats.org/officeDocument/2006/relationships/image" Target="../media/image196.emf"/></Relationships>
</file>

<file path=ppt/slides/_rels/slide47.xml.rels><?xml version="1.0" encoding="UTF-8" standalone="yes"?>
<Relationships xmlns="http://schemas.openxmlformats.org/package/2006/relationships"><Relationship Id="rId8" Type="http://schemas.openxmlformats.org/officeDocument/2006/relationships/image" Target="../media/image202.emf"/><Relationship Id="rId13" Type="http://schemas.openxmlformats.org/officeDocument/2006/relationships/oleObject" Target="../embeddings/oleObject179.bin"/><Relationship Id="rId18" Type="http://schemas.openxmlformats.org/officeDocument/2006/relationships/image" Target="../media/image207.emf"/><Relationship Id="rId3" Type="http://schemas.openxmlformats.org/officeDocument/2006/relationships/oleObject" Target="../embeddings/oleObject174.bin"/><Relationship Id="rId21" Type="http://schemas.openxmlformats.org/officeDocument/2006/relationships/oleObject" Target="../embeddings/oleObject183.bin"/><Relationship Id="rId7" Type="http://schemas.openxmlformats.org/officeDocument/2006/relationships/oleObject" Target="../embeddings/oleObject176.bin"/><Relationship Id="rId12" Type="http://schemas.openxmlformats.org/officeDocument/2006/relationships/image" Target="../media/image204.emf"/><Relationship Id="rId17" Type="http://schemas.openxmlformats.org/officeDocument/2006/relationships/oleObject" Target="../embeddings/oleObject181.bin"/><Relationship Id="rId2" Type="http://schemas.openxmlformats.org/officeDocument/2006/relationships/slideLayout" Target="../slideLayouts/slideLayout7.xml"/><Relationship Id="rId16" Type="http://schemas.openxmlformats.org/officeDocument/2006/relationships/image" Target="../media/image206.emf"/><Relationship Id="rId20" Type="http://schemas.openxmlformats.org/officeDocument/2006/relationships/image" Target="../media/image208.emf"/><Relationship Id="rId1" Type="http://schemas.openxmlformats.org/officeDocument/2006/relationships/vmlDrawing" Target="../drawings/vmlDrawing32.vml"/><Relationship Id="rId6" Type="http://schemas.openxmlformats.org/officeDocument/2006/relationships/image" Target="../media/image201.emf"/><Relationship Id="rId11" Type="http://schemas.openxmlformats.org/officeDocument/2006/relationships/oleObject" Target="../embeddings/oleObject178.bin"/><Relationship Id="rId5" Type="http://schemas.openxmlformats.org/officeDocument/2006/relationships/oleObject" Target="../embeddings/oleObject175.bin"/><Relationship Id="rId15" Type="http://schemas.openxmlformats.org/officeDocument/2006/relationships/oleObject" Target="../embeddings/oleObject180.bin"/><Relationship Id="rId10" Type="http://schemas.openxmlformats.org/officeDocument/2006/relationships/image" Target="../media/image203.emf"/><Relationship Id="rId19" Type="http://schemas.openxmlformats.org/officeDocument/2006/relationships/oleObject" Target="../embeddings/oleObject182.bin"/><Relationship Id="rId4" Type="http://schemas.openxmlformats.org/officeDocument/2006/relationships/image" Target="../media/image200.emf"/><Relationship Id="rId9" Type="http://schemas.openxmlformats.org/officeDocument/2006/relationships/oleObject" Target="../embeddings/oleObject177.bin"/><Relationship Id="rId14" Type="http://schemas.openxmlformats.org/officeDocument/2006/relationships/image" Target="../media/image205.emf"/><Relationship Id="rId22" Type="http://schemas.openxmlformats.org/officeDocument/2006/relationships/image" Target="../media/image209.emf"/></Relationships>
</file>

<file path=ppt/slides/_rels/slide48.xml.rels><?xml version="1.0" encoding="UTF-8" standalone="yes"?>
<Relationships xmlns="http://schemas.openxmlformats.org/package/2006/relationships"><Relationship Id="rId8" Type="http://schemas.openxmlformats.org/officeDocument/2006/relationships/image" Target="../media/image212.emf"/><Relationship Id="rId13" Type="http://schemas.openxmlformats.org/officeDocument/2006/relationships/oleObject" Target="../embeddings/oleObject189.bin"/><Relationship Id="rId18" Type="http://schemas.openxmlformats.org/officeDocument/2006/relationships/image" Target="../media/image217.emf"/><Relationship Id="rId3" Type="http://schemas.openxmlformats.org/officeDocument/2006/relationships/oleObject" Target="../embeddings/oleObject184.bin"/><Relationship Id="rId21" Type="http://schemas.openxmlformats.org/officeDocument/2006/relationships/oleObject" Target="../embeddings/oleObject193.bin"/><Relationship Id="rId7" Type="http://schemas.openxmlformats.org/officeDocument/2006/relationships/oleObject" Target="../embeddings/oleObject186.bin"/><Relationship Id="rId12" Type="http://schemas.openxmlformats.org/officeDocument/2006/relationships/image" Target="../media/image214.emf"/><Relationship Id="rId17" Type="http://schemas.openxmlformats.org/officeDocument/2006/relationships/oleObject" Target="../embeddings/oleObject191.bin"/><Relationship Id="rId2" Type="http://schemas.openxmlformats.org/officeDocument/2006/relationships/slideLayout" Target="../slideLayouts/slideLayout7.xml"/><Relationship Id="rId16" Type="http://schemas.openxmlformats.org/officeDocument/2006/relationships/image" Target="../media/image216.emf"/><Relationship Id="rId20" Type="http://schemas.openxmlformats.org/officeDocument/2006/relationships/image" Target="../media/image218.emf"/><Relationship Id="rId1" Type="http://schemas.openxmlformats.org/officeDocument/2006/relationships/vmlDrawing" Target="../drawings/vmlDrawing33.vml"/><Relationship Id="rId6" Type="http://schemas.openxmlformats.org/officeDocument/2006/relationships/image" Target="../media/image211.wmf"/><Relationship Id="rId11" Type="http://schemas.openxmlformats.org/officeDocument/2006/relationships/oleObject" Target="../embeddings/oleObject188.bin"/><Relationship Id="rId5" Type="http://schemas.openxmlformats.org/officeDocument/2006/relationships/oleObject" Target="../embeddings/oleObject185.bin"/><Relationship Id="rId15" Type="http://schemas.openxmlformats.org/officeDocument/2006/relationships/oleObject" Target="../embeddings/oleObject190.bin"/><Relationship Id="rId10" Type="http://schemas.openxmlformats.org/officeDocument/2006/relationships/image" Target="../media/image213.emf"/><Relationship Id="rId19" Type="http://schemas.openxmlformats.org/officeDocument/2006/relationships/oleObject" Target="../embeddings/oleObject192.bin"/><Relationship Id="rId4" Type="http://schemas.openxmlformats.org/officeDocument/2006/relationships/image" Target="../media/image210.wmf"/><Relationship Id="rId9" Type="http://schemas.openxmlformats.org/officeDocument/2006/relationships/oleObject" Target="../embeddings/oleObject187.bin"/><Relationship Id="rId14" Type="http://schemas.openxmlformats.org/officeDocument/2006/relationships/image" Target="../media/image215.emf"/><Relationship Id="rId22" Type="http://schemas.openxmlformats.org/officeDocument/2006/relationships/image" Target="../media/image219.emf"/></Relationships>
</file>

<file path=ppt/slides/_rels/slide49.xml.rels><?xml version="1.0" encoding="UTF-8" standalone="yes"?>
<Relationships xmlns="http://schemas.openxmlformats.org/package/2006/relationships"><Relationship Id="rId8" Type="http://schemas.openxmlformats.org/officeDocument/2006/relationships/image" Target="../media/image222.wmf"/><Relationship Id="rId13" Type="http://schemas.openxmlformats.org/officeDocument/2006/relationships/oleObject" Target="../embeddings/oleObject199.bin"/><Relationship Id="rId3" Type="http://schemas.openxmlformats.org/officeDocument/2006/relationships/oleObject" Target="../embeddings/oleObject194.bin"/><Relationship Id="rId7" Type="http://schemas.openxmlformats.org/officeDocument/2006/relationships/oleObject" Target="../embeddings/oleObject196.bin"/><Relationship Id="rId12" Type="http://schemas.openxmlformats.org/officeDocument/2006/relationships/image" Target="../media/image224.wmf"/><Relationship Id="rId2" Type="http://schemas.openxmlformats.org/officeDocument/2006/relationships/slideLayout" Target="../slideLayouts/slideLayout7.xml"/><Relationship Id="rId16" Type="http://schemas.openxmlformats.org/officeDocument/2006/relationships/image" Target="../media/image226.wmf"/><Relationship Id="rId1" Type="http://schemas.openxmlformats.org/officeDocument/2006/relationships/vmlDrawing" Target="../drawings/vmlDrawing34.vml"/><Relationship Id="rId6" Type="http://schemas.openxmlformats.org/officeDocument/2006/relationships/image" Target="../media/image221.wmf"/><Relationship Id="rId11" Type="http://schemas.openxmlformats.org/officeDocument/2006/relationships/oleObject" Target="../embeddings/oleObject198.bin"/><Relationship Id="rId5" Type="http://schemas.openxmlformats.org/officeDocument/2006/relationships/oleObject" Target="../embeddings/oleObject195.bin"/><Relationship Id="rId15" Type="http://schemas.openxmlformats.org/officeDocument/2006/relationships/oleObject" Target="../embeddings/oleObject200.bin"/><Relationship Id="rId10" Type="http://schemas.openxmlformats.org/officeDocument/2006/relationships/image" Target="../media/image223.wmf"/><Relationship Id="rId4" Type="http://schemas.openxmlformats.org/officeDocument/2006/relationships/image" Target="../media/image220.emf"/><Relationship Id="rId9" Type="http://schemas.openxmlformats.org/officeDocument/2006/relationships/oleObject" Target="../embeddings/oleObject197.bin"/><Relationship Id="rId14" Type="http://schemas.openxmlformats.org/officeDocument/2006/relationships/image" Target="../media/image225.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image" Target="../media/image229.wmf"/><Relationship Id="rId13" Type="http://schemas.openxmlformats.org/officeDocument/2006/relationships/oleObject" Target="../embeddings/oleObject206.bin"/><Relationship Id="rId3" Type="http://schemas.openxmlformats.org/officeDocument/2006/relationships/oleObject" Target="../embeddings/oleObject201.bin"/><Relationship Id="rId7" Type="http://schemas.openxmlformats.org/officeDocument/2006/relationships/oleObject" Target="../embeddings/oleObject203.bin"/><Relationship Id="rId12" Type="http://schemas.openxmlformats.org/officeDocument/2006/relationships/image" Target="../media/image231.emf"/><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228.wmf"/><Relationship Id="rId11" Type="http://schemas.openxmlformats.org/officeDocument/2006/relationships/oleObject" Target="../embeddings/oleObject205.bin"/><Relationship Id="rId5" Type="http://schemas.openxmlformats.org/officeDocument/2006/relationships/oleObject" Target="../embeddings/oleObject202.bin"/><Relationship Id="rId10" Type="http://schemas.openxmlformats.org/officeDocument/2006/relationships/image" Target="../media/image230.wmf"/><Relationship Id="rId4" Type="http://schemas.openxmlformats.org/officeDocument/2006/relationships/image" Target="../media/image227.wmf"/><Relationship Id="rId9" Type="http://schemas.openxmlformats.org/officeDocument/2006/relationships/oleObject" Target="../embeddings/oleObject204.bin"/><Relationship Id="rId14" Type="http://schemas.openxmlformats.org/officeDocument/2006/relationships/image" Target="../media/image232.emf"/></Relationships>
</file>

<file path=ppt/slides/_rels/slide51.xml.rels><?xml version="1.0" encoding="UTF-8" standalone="yes"?>
<Relationships xmlns="http://schemas.openxmlformats.org/package/2006/relationships"><Relationship Id="rId8" Type="http://schemas.openxmlformats.org/officeDocument/2006/relationships/image" Target="../media/image235.wmf"/><Relationship Id="rId13" Type="http://schemas.openxmlformats.org/officeDocument/2006/relationships/oleObject" Target="../embeddings/oleObject212.bin"/><Relationship Id="rId3" Type="http://schemas.openxmlformats.org/officeDocument/2006/relationships/oleObject" Target="../embeddings/oleObject207.bin"/><Relationship Id="rId7" Type="http://schemas.openxmlformats.org/officeDocument/2006/relationships/oleObject" Target="../embeddings/oleObject209.bin"/><Relationship Id="rId12" Type="http://schemas.openxmlformats.org/officeDocument/2006/relationships/image" Target="../media/image237.wmf"/><Relationship Id="rId2" Type="http://schemas.openxmlformats.org/officeDocument/2006/relationships/slideLayout" Target="../slideLayouts/slideLayout7.xml"/><Relationship Id="rId16" Type="http://schemas.openxmlformats.org/officeDocument/2006/relationships/image" Target="../media/image239.wmf"/><Relationship Id="rId1" Type="http://schemas.openxmlformats.org/officeDocument/2006/relationships/vmlDrawing" Target="../drawings/vmlDrawing36.vml"/><Relationship Id="rId6" Type="http://schemas.openxmlformats.org/officeDocument/2006/relationships/image" Target="../media/image234.wmf"/><Relationship Id="rId11" Type="http://schemas.openxmlformats.org/officeDocument/2006/relationships/oleObject" Target="../embeddings/oleObject211.bin"/><Relationship Id="rId5" Type="http://schemas.openxmlformats.org/officeDocument/2006/relationships/oleObject" Target="../embeddings/oleObject208.bin"/><Relationship Id="rId15" Type="http://schemas.openxmlformats.org/officeDocument/2006/relationships/oleObject" Target="../embeddings/oleObject213.bin"/><Relationship Id="rId10" Type="http://schemas.openxmlformats.org/officeDocument/2006/relationships/image" Target="../media/image236.wmf"/><Relationship Id="rId4" Type="http://schemas.openxmlformats.org/officeDocument/2006/relationships/image" Target="../media/image233.emf"/><Relationship Id="rId9" Type="http://schemas.openxmlformats.org/officeDocument/2006/relationships/oleObject" Target="../embeddings/oleObject210.bin"/><Relationship Id="rId14" Type="http://schemas.openxmlformats.org/officeDocument/2006/relationships/image" Target="../media/image238.wmf"/></Relationships>
</file>

<file path=ppt/slides/_rels/slide52.xml.rels><?xml version="1.0" encoding="UTF-8" standalone="yes"?>
<Relationships xmlns="http://schemas.openxmlformats.org/package/2006/relationships"><Relationship Id="rId8" Type="http://schemas.openxmlformats.org/officeDocument/2006/relationships/image" Target="../media/image242.emf"/><Relationship Id="rId13" Type="http://schemas.openxmlformats.org/officeDocument/2006/relationships/oleObject" Target="../embeddings/oleObject219.bin"/><Relationship Id="rId3" Type="http://schemas.openxmlformats.org/officeDocument/2006/relationships/oleObject" Target="../embeddings/oleObject214.bin"/><Relationship Id="rId7" Type="http://schemas.openxmlformats.org/officeDocument/2006/relationships/oleObject" Target="../embeddings/oleObject216.bin"/><Relationship Id="rId12" Type="http://schemas.openxmlformats.org/officeDocument/2006/relationships/image" Target="../media/image244.wmf"/><Relationship Id="rId2" Type="http://schemas.openxmlformats.org/officeDocument/2006/relationships/slideLayout" Target="../slideLayouts/slideLayout7.xml"/><Relationship Id="rId16" Type="http://schemas.openxmlformats.org/officeDocument/2006/relationships/image" Target="../media/image246.wmf"/><Relationship Id="rId1" Type="http://schemas.openxmlformats.org/officeDocument/2006/relationships/vmlDrawing" Target="../drawings/vmlDrawing37.vml"/><Relationship Id="rId6" Type="http://schemas.openxmlformats.org/officeDocument/2006/relationships/image" Target="../media/image241.emf"/><Relationship Id="rId11" Type="http://schemas.openxmlformats.org/officeDocument/2006/relationships/oleObject" Target="../embeddings/oleObject218.bin"/><Relationship Id="rId5" Type="http://schemas.openxmlformats.org/officeDocument/2006/relationships/oleObject" Target="../embeddings/oleObject215.bin"/><Relationship Id="rId15" Type="http://schemas.openxmlformats.org/officeDocument/2006/relationships/oleObject" Target="../embeddings/oleObject220.bin"/><Relationship Id="rId10" Type="http://schemas.openxmlformats.org/officeDocument/2006/relationships/image" Target="../media/image243.wmf"/><Relationship Id="rId4" Type="http://schemas.openxmlformats.org/officeDocument/2006/relationships/image" Target="../media/image240.emf"/><Relationship Id="rId9" Type="http://schemas.openxmlformats.org/officeDocument/2006/relationships/oleObject" Target="../embeddings/oleObject217.bin"/><Relationship Id="rId14" Type="http://schemas.openxmlformats.org/officeDocument/2006/relationships/image" Target="../media/image245.wmf"/></Relationships>
</file>

<file path=ppt/slides/_rels/slide53.xml.rels><?xml version="1.0" encoding="UTF-8" standalone="yes"?>
<Relationships xmlns="http://schemas.openxmlformats.org/package/2006/relationships"><Relationship Id="rId8" Type="http://schemas.openxmlformats.org/officeDocument/2006/relationships/image" Target="../media/image249.wmf"/><Relationship Id="rId13" Type="http://schemas.openxmlformats.org/officeDocument/2006/relationships/oleObject" Target="../embeddings/oleObject226.bin"/><Relationship Id="rId18" Type="http://schemas.openxmlformats.org/officeDocument/2006/relationships/image" Target="../media/image254.emf"/><Relationship Id="rId26" Type="http://schemas.openxmlformats.org/officeDocument/2006/relationships/image" Target="../media/image256.wmf"/><Relationship Id="rId3" Type="http://schemas.openxmlformats.org/officeDocument/2006/relationships/oleObject" Target="../embeddings/oleObject221.bin"/><Relationship Id="rId21" Type="http://schemas.openxmlformats.org/officeDocument/2006/relationships/oleObject" Target="../embeddings/oleObject230.bin"/><Relationship Id="rId7" Type="http://schemas.openxmlformats.org/officeDocument/2006/relationships/oleObject" Target="../embeddings/oleObject223.bin"/><Relationship Id="rId12" Type="http://schemas.openxmlformats.org/officeDocument/2006/relationships/image" Target="../media/image251.emf"/><Relationship Id="rId17" Type="http://schemas.openxmlformats.org/officeDocument/2006/relationships/oleObject" Target="../embeddings/oleObject228.bin"/><Relationship Id="rId25" Type="http://schemas.openxmlformats.org/officeDocument/2006/relationships/oleObject" Target="../embeddings/oleObject232.bin"/><Relationship Id="rId2" Type="http://schemas.openxmlformats.org/officeDocument/2006/relationships/slideLayout" Target="../slideLayouts/slideLayout7.xml"/><Relationship Id="rId16" Type="http://schemas.openxmlformats.org/officeDocument/2006/relationships/image" Target="../media/image253.emf"/><Relationship Id="rId20" Type="http://schemas.openxmlformats.org/officeDocument/2006/relationships/image" Target="../media/image243.wmf"/><Relationship Id="rId1" Type="http://schemas.openxmlformats.org/officeDocument/2006/relationships/vmlDrawing" Target="../drawings/vmlDrawing38.vml"/><Relationship Id="rId6" Type="http://schemas.openxmlformats.org/officeDocument/2006/relationships/image" Target="../media/image248.wmf"/><Relationship Id="rId11" Type="http://schemas.openxmlformats.org/officeDocument/2006/relationships/oleObject" Target="../embeddings/oleObject225.bin"/><Relationship Id="rId24" Type="http://schemas.openxmlformats.org/officeDocument/2006/relationships/image" Target="../media/image255.wmf"/><Relationship Id="rId5" Type="http://schemas.openxmlformats.org/officeDocument/2006/relationships/oleObject" Target="../embeddings/oleObject222.bin"/><Relationship Id="rId15" Type="http://schemas.openxmlformats.org/officeDocument/2006/relationships/oleObject" Target="../embeddings/oleObject227.bin"/><Relationship Id="rId23" Type="http://schemas.openxmlformats.org/officeDocument/2006/relationships/oleObject" Target="../embeddings/oleObject231.bin"/><Relationship Id="rId10" Type="http://schemas.openxmlformats.org/officeDocument/2006/relationships/image" Target="../media/image250.emf"/><Relationship Id="rId19" Type="http://schemas.openxmlformats.org/officeDocument/2006/relationships/oleObject" Target="../embeddings/oleObject229.bin"/><Relationship Id="rId4" Type="http://schemas.openxmlformats.org/officeDocument/2006/relationships/image" Target="../media/image247.wmf"/><Relationship Id="rId9" Type="http://schemas.openxmlformats.org/officeDocument/2006/relationships/oleObject" Target="../embeddings/oleObject224.bin"/><Relationship Id="rId14" Type="http://schemas.openxmlformats.org/officeDocument/2006/relationships/image" Target="../media/image252.emf"/><Relationship Id="rId22" Type="http://schemas.openxmlformats.org/officeDocument/2006/relationships/image" Target="../media/image244.wmf"/></Relationships>
</file>

<file path=ppt/slides/_rels/slide54.xml.rels><?xml version="1.0" encoding="UTF-8" standalone="yes"?>
<Relationships xmlns="http://schemas.openxmlformats.org/package/2006/relationships"><Relationship Id="rId8" Type="http://schemas.openxmlformats.org/officeDocument/2006/relationships/image" Target="../media/image259.wmf"/><Relationship Id="rId3" Type="http://schemas.openxmlformats.org/officeDocument/2006/relationships/oleObject" Target="../embeddings/oleObject233.bin"/><Relationship Id="rId7" Type="http://schemas.openxmlformats.org/officeDocument/2006/relationships/oleObject" Target="../embeddings/oleObject235.bin"/><Relationship Id="rId12" Type="http://schemas.openxmlformats.org/officeDocument/2006/relationships/image" Target="../media/image262.jpeg"/><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258.wmf"/><Relationship Id="rId11" Type="http://schemas.openxmlformats.org/officeDocument/2006/relationships/image" Target="../media/image261.jpeg"/><Relationship Id="rId5" Type="http://schemas.openxmlformats.org/officeDocument/2006/relationships/oleObject" Target="../embeddings/oleObject234.bin"/><Relationship Id="rId10" Type="http://schemas.openxmlformats.org/officeDocument/2006/relationships/image" Target="../media/image260.wmf"/><Relationship Id="rId4" Type="http://schemas.openxmlformats.org/officeDocument/2006/relationships/image" Target="../media/image257.wmf"/><Relationship Id="rId9" Type="http://schemas.openxmlformats.org/officeDocument/2006/relationships/oleObject" Target="../embeddings/oleObject236.bin"/></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239.bin"/><Relationship Id="rId13" Type="http://schemas.openxmlformats.org/officeDocument/2006/relationships/image" Target="../media/image267.wmf"/><Relationship Id="rId3" Type="http://schemas.openxmlformats.org/officeDocument/2006/relationships/notesSlide" Target="../notesSlides/notesSlide3.xml"/><Relationship Id="rId7" Type="http://schemas.openxmlformats.org/officeDocument/2006/relationships/image" Target="../media/image264.wmf"/><Relationship Id="rId12" Type="http://schemas.openxmlformats.org/officeDocument/2006/relationships/oleObject" Target="../embeddings/oleObject241.bin"/><Relationship Id="rId17" Type="http://schemas.openxmlformats.org/officeDocument/2006/relationships/image" Target="../media/image269.wmf"/><Relationship Id="rId2" Type="http://schemas.openxmlformats.org/officeDocument/2006/relationships/slideLayout" Target="../slideLayouts/slideLayout7.xml"/><Relationship Id="rId16" Type="http://schemas.openxmlformats.org/officeDocument/2006/relationships/oleObject" Target="../embeddings/oleObject243.bin"/><Relationship Id="rId1" Type="http://schemas.openxmlformats.org/officeDocument/2006/relationships/vmlDrawing" Target="../drawings/vmlDrawing40.vml"/><Relationship Id="rId6" Type="http://schemas.openxmlformats.org/officeDocument/2006/relationships/oleObject" Target="../embeddings/oleObject238.bin"/><Relationship Id="rId11" Type="http://schemas.openxmlformats.org/officeDocument/2006/relationships/image" Target="../media/image266.wmf"/><Relationship Id="rId5" Type="http://schemas.openxmlformats.org/officeDocument/2006/relationships/image" Target="../media/image263.wmf"/><Relationship Id="rId15" Type="http://schemas.openxmlformats.org/officeDocument/2006/relationships/image" Target="../media/image268.wmf"/><Relationship Id="rId10" Type="http://schemas.openxmlformats.org/officeDocument/2006/relationships/oleObject" Target="../embeddings/oleObject240.bin"/><Relationship Id="rId4" Type="http://schemas.openxmlformats.org/officeDocument/2006/relationships/oleObject" Target="../embeddings/oleObject237.bin"/><Relationship Id="rId9" Type="http://schemas.openxmlformats.org/officeDocument/2006/relationships/image" Target="../media/image265.wmf"/><Relationship Id="rId14" Type="http://schemas.openxmlformats.org/officeDocument/2006/relationships/oleObject" Target="../embeddings/oleObject242.bin"/></Relationships>
</file>

<file path=ppt/slides/_rels/slide56.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7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73.png"/><Relationship Id="rId2" Type="http://schemas.openxmlformats.org/officeDocument/2006/relationships/image" Target="../media/image27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75.png"/><Relationship Id="rId2" Type="http://schemas.openxmlformats.org/officeDocument/2006/relationships/image" Target="../media/image27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7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2060848"/>
            <a:ext cx="7772400" cy="1470025"/>
          </a:xfrm>
        </p:spPr>
        <p:txBody>
          <a:bodyPr>
            <a:normAutofit/>
          </a:bodyPr>
          <a:lstStyle/>
          <a:p>
            <a:r>
              <a:rPr lang="zh-CN" altLang="en-US" sz="6600" b="1" dirty="0">
                <a:solidFill>
                  <a:srgbClr val="0070C0"/>
                </a:solidFill>
                <a:latin typeface="微软雅黑" pitchFamily="34" charset="-122"/>
                <a:ea typeface="微软雅黑" pitchFamily="34" charset="-122"/>
              </a:rPr>
              <a:t>大学物理</a:t>
            </a:r>
            <a:r>
              <a:rPr lang="en-US" altLang="zh-CN" sz="6600" b="1" dirty="0">
                <a:solidFill>
                  <a:srgbClr val="0070C0"/>
                </a:solidFill>
                <a:latin typeface="微软雅黑" pitchFamily="34" charset="-122"/>
                <a:ea typeface="微软雅黑" pitchFamily="34" charset="-122"/>
              </a:rPr>
              <a:t>(</a:t>
            </a:r>
            <a:r>
              <a:rPr lang="zh-CN" altLang="en-US" sz="6600" b="1" dirty="0">
                <a:solidFill>
                  <a:srgbClr val="0070C0"/>
                </a:solidFill>
                <a:latin typeface="微软雅黑" pitchFamily="34" charset="-122"/>
                <a:ea typeface="微软雅黑" pitchFamily="34" charset="-122"/>
              </a:rPr>
              <a:t>工</a:t>
            </a:r>
            <a:r>
              <a:rPr lang="en-US" altLang="zh-CN" sz="6600" b="1" dirty="0">
                <a:solidFill>
                  <a:srgbClr val="0070C0"/>
                </a:solidFill>
                <a:latin typeface="微软雅黑" pitchFamily="34" charset="-122"/>
                <a:ea typeface="微软雅黑" pitchFamily="34" charset="-122"/>
              </a:rPr>
              <a:t>)</a:t>
            </a:r>
            <a:endParaRPr lang="zh-CN" altLang="en-US" sz="6600" b="1" dirty="0">
              <a:solidFill>
                <a:srgbClr val="0070C0"/>
              </a:solidFill>
              <a:latin typeface="微软雅黑" pitchFamily="34" charset="-122"/>
              <a:ea typeface="微软雅黑" pitchFamily="34" charset="-122"/>
            </a:endParaRPr>
          </a:p>
        </p:txBody>
      </p:sp>
    </p:spTree>
    <p:extLst>
      <p:ext uri="{BB962C8B-B14F-4D97-AF65-F5344CB8AC3E}">
        <p14:creationId xmlns:p14="http://schemas.microsoft.com/office/powerpoint/2010/main" val="694566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674935"/>
            <a:ext cx="8351837" cy="318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804" name="Picture 4"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0819"/>
          <a:stretch/>
        </p:blipFill>
        <p:spPr bwMode="auto">
          <a:xfrm>
            <a:off x="398344" y="3645024"/>
            <a:ext cx="4645023" cy="2929788"/>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6012160" y="332656"/>
            <a:ext cx="2749471" cy="707886"/>
          </a:xfrm>
          <a:prstGeom prst="rect">
            <a:avLst/>
          </a:prstGeom>
        </p:spPr>
        <p:txBody>
          <a:bodyPr wrap="none">
            <a:spAutoFit/>
          </a:bodyPr>
          <a:lstStyle/>
          <a:p>
            <a:pPr>
              <a:spcBef>
                <a:spcPct val="0"/>
              </a:spcBef>
            </a:pPr>
            <a:r>
              <a:rPr kumimoji="1" lang="zh-CN" altLang="en-US" sz="4000" dirty="0">
                <a:latin typeface="微软雅黑" pitchFamily="34" charset="-122"/>
                <a:ea typeface="微软雅黑" pitchFamily="34" charset="-122"/>
              </a:rPr>
              <a:t>空间和时间</a:t>
            </a:r>
          </a:p>
        </p:txBody>
      </p:sp>
    </p:spTree>
    <p:extLst>
      <p:ext uri="{BB962C8B-B14F-4D97-AF65-F5344CB8AC3E}">
        <p14:creationId xmlns:p14="http://schemas.microsoft.com/office/powerpoint/2010/main" val="3728815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descr="https://apod.nasa.gov/apod/image/0603/CMB_Timeline30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476672"/>
            <a:ext cx="8280000" cy="595884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526385" y="560874"/>
            <a:ext cx="2749471" cy="707886"/>
          </a:xfrm>
          <a:prstGeom prst="rect">
            <a:avLst/>
          </a:prstGeom>
        </p:spPr>
        <p:txBody>
          <a:bodyPr wrap="none">
            <a:spAutoFit/>
          </a:bodyPr>
          <a:lstStyle/>
          <a:p>
            <a:pPr>
              <a:spcBef>
                <a:spcPct val="0"/>
              </a:spcBef>
            </a:pPr>
            <a:r>
              <a:rPr kumimoji="1" lang="zh-CN" altLang="en-US" sz="4000" dirty="0">
                <a:solidFill>
                  <a:schemeClr val="bg1"/>
                </a:solidFill>
                <a:latin typeface="微软雅黑" pitchFamily="34" charset="-122"/>
                <a:ea typeface="微软雅黑" pitchFamily="34" charset="-122"/>
              </a:rPr>
              <a:t>空间和时间</a:t>
            </a:r>
          </a:p>
        </p:txBody>
      </p:sp>
    </p:spTree>
    <p:extLst>
      <p:ext uri="{BB962C8B-B14F-4D97-AF65-F5344CB8AC3E}">
        <p14:creationId xmlns:p14="http://schemas.microsoft.com/office/powerpoint/2010/main" val="328715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5"/>
          <p:cNvSpPr>
            <a:spLocks noChangeArrowheads="1"/>
          </p:cNvSpPr>
          <p:nvPr/>
        </p:nvSpPr>
        <p:spPr bwMode="auto">
          <a:xfrm>
            <a:off x="468313" y="836042"/>
            <a:ext cx="6048375"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just" eaLnBrk="1" hangingPunct="1">
              <a:lnSpc>
                <a:spcPct val="120000"/>
              </a:lnSpc>
              <a:spcBef>
                <a:spcPct val="0"/>
              </a:spcBef>
              <a:buFontTx/>
              <a:buNone/>
            </a:pPr>
            <a:r>
              <a:rPr kumimoji="1" lang="zh-CN" altLang="en-US" dirty="0">
                <a:solidFill>
                  <a:srgbClr val="0000FF"/>
                </a:solidFill>
                <a:latin typeface="微软雅黑" pitchFamily="34" charset="-122"/>
                <a:ea typeface="微软雅黑" pitchFamily="34" charset="-122"/>
              </a:rPr>
              <a:t>牛顿的绝对时空观：</a:t>
            </a:r>
            <a:endParaRPr kumimoji="1" lang="en-US" altLang="zh-CN" dirty="0">
              <a:solidFill>
                <a:srgbClr val="0000FF"/>
              </a:solidFill>
              <a:latin typeface="微软雅黑" pitchFamily="34" charset="-122"/>
              <a:ea typeface="微软雅黑" pitchFamily="34" charset="-122"/>
            </a:endParaRPr>
          </a:p>
          <a:p>
            <a:pPr algn="just" eaLnBrk="1" hangingPunct="1">
              <a:lnSpc>
                <a:spcPct val="120000"/>
              </a:lnSpc>
              <a:spcBef>
                <a:spcPct val="0"/>
              </a:spcBef>
              <a:buFontTx/>
              <a:buNone/>
            </a:pPr>
            <a:r>
              <a:rPr kumimoji="1" lang="zh-CN" altLang="en-US" dirty="0">
                <a:solidFill>
                  <a:schemeClr val="tx2"/>
                </a:solidFill>
                <a:latin typeface="微软雅黑" pitchFamily="34" charset="-122"/>
                <a:ea typeface="微软雅黑" pitchFamily="34" charset="-122"/>
              </a:rPr>
              <a:t>空间和时间是不依赖于物质的</a:t>
            </a:r>
            <a:endParaRPr kumimoji="1" lang="en-US" altLang="zh-CN" dirty="0">
              <a:solidFill>
                <a:schemeClr val="tx2"/>
              </a:solidFill>
              <a:latin typeface="微软雅黑" pitchFamily="34" charset="-122"/>
              <a:ea typeface="微软雅黑" pitchFamily="34" charset="-122"/>
            </a:endParaRPr>
          </a:p>
          <a:p>
            <a:pPr algn="just" eaLnBrk="1" hangingPunct="1">
              <a:lnSpc>
                <a:spcPct val="120000"/>
              </a:lnSpc>
              <a:spcBef>
                <a:spcPct val="0"/>
              </a:spcBef>
              <a:buFontTx/>
              <a:buNone/>
            </a:pPr>
            <a:r>
              <a:rPr kumimoji="1" lang="zh-CN" altLang="en-US" dirty="0">
                <a:solidFill>
                  <a:schemeClr val="tx2"/>
                </a:solidFill>
                <a:latin typeface="微软雅黑" pitchFamily="34" charset="-122"/>
                <a:ea typeface="微软雅黑" pitchFamily="34" charset="-122"/>
              </a:rPr>
              <a:t>独立的客观存在。</a:t>
            </a:r>
          </a:p>
        </p:txBody>
      </p:sp>
      <p:sp>
        <p:nvSpPr>
          <p:cNvPr id="16387" name="Rectangle 8"/>
          <p:cNvSpPr>
            <a:spLocks noChangeArrowheads="1"/>
          </p:cNvSpPr>
          <p:nvPr/>
        </p:nvSpPr>
        <p:spPr bwMode="auto">
          <a:xfrm>
            <a:off x="7235824" y="3141092"/>
            <a:ext cx="129698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zh-CN" altLang="en-US" dirty="0">
                <a:latin typeface="微软雅黑" pitchFamily="34" charset="-122"/>
                <a:ea typeface="微软雅黑" pitchFamily="34" charset="-122"/>
              </a:rPr>
              <a:t>牛 顿</a:t>
            </a:r>
          </a:p>
        </p:txBody>
      </p:sp>
      <p:sp>
        <p:nvSpPr>
          <p:cNvPr id="25609" name="Rectangle 9"/>
          <p:cNvSpPr>
            <a:spLocks noChangeArrowheads="1"/>
          </p:cNvSpPr>
          <p:nvPr/>
        </p:nvSpPr>
        <p:spPr bwMode="auto">
          <a:xfrm>
            <a:off x="2987675" y="3933255"/>
            <a:ext cx="5545138"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just" eaLnBrk="1" hangingPunct="1">
              <a:lnSpc>
                <a:spcPct val="120000"/>
              </a:lnSpc>
              <a:spcBef>
                <a:spcPct val="0"/>
              </a:spcBef>
              <a:buFontTx/>
              <a:buNone/>
            </a:pPr>
            <a:r>
              <a:rPr kumimoji="1" lang="zh-CN" altLang="en-US" dirty="0">
                <a:solidFill>
                  <a:srgbClr val="0000FF"/>
                </a:solidFill>
                <a:latin typeface="微软雅黑" pitchFamily="34" charset="-122"/>
                <a:ea typeface="微软雅黑" pitchFamily="34" charset="-122"/>
              </a:rPr>
              <a:t>爱因斯坦的相对论时空观：</a:t>
            </a:r>
            <a:endParaRPr kumimoji="1" lang="en-US" altLang="zh-CN" dirty="0">
              <a:solidFill>
                <a:srgbClr val="0000FF"/>
              </a:solidFill>
              <a:latin typeface="微软雅黑" pitchFamily="34" charset="-122"/>
              <a:ea typeface="微软雅黑" pitchFamily="34" charset="-122"/>
            </a:endParaRPr>
          </a:p>
          <a:p>
            <a:pPr algn="just" eaLnBrk="1" hangingPunct="1">
              <a:lnSpc>
                <a:spcPct val="120000"/>
              </a:lnSpc>
              <a:spcBef>
                <a:spcPct val="0"/>
              </a:spcBef>
              <a:buFontTx/>
              <a:buNone/>
            </a:pPr>
            <a:r>
              <a:rPr kumimoji="1" lang="zh-CN" altLang="en-US" dirty="0">
                <a:solidFill>
                  <a:schemeClr val="tx2"/>
                </a:solidFill>
                <a:latin typeface="微软雅黑" pitchFamily="34" charset="-122"/>
                <a:ea typeface="微软雅黑" pitchFamily="34" charset="-122"/>
              </a:rPr>
              <a:t>时间与空间的客观存在，</a:t>
            </a:r>
            <a:endParaRPr kumimoji="1" lang="en-US" altLang="zh-CN" dirty="0">
              <a:solidFill>
                <a:schemeClr val="tx2"/>
              </a:solidFill>
              <a:latin typeface="微软雅黑" pitchFamily="34" charset="-122"/>
              <a:ea typeface="微软雅黑" pitchFamily="34" charset="-122"/>
            </a:endParaRPr>
          </a:p>
          <a:p>
            <a:pPr algn="just" eaLnBrk="1" hangingPunct="1">
              <a:lnSpc>
                <a:spcPct val="120000"/>
              </a:lnSpc>
              <a:spcBef>
                <a:spcPct val="0"/>
              </a:spcBef>
              <a:buFontTx/>
              <a:buNone/>
            </a:pPr>
            <a:r>
              <a:rPr kumimoji="1" lang="zh-CN" altLang="en-US" dirty="0">
                <a:solidFill>
                  <a:schemeClr val="tx2"/>
                </a:solidFill>
                <a:latin typeface="微软雅黑" pitchFamily="34" charset="-122"/>
                <a:ea typeface="微软雅黑" pitchFamily="34" charset="-122"/>
              </a:rPr>
              <a:t>与运动密不可分。</a:t>
            </a:r>
          </a:p>
        </p:txBody>
      </p:sp>
      <p:pic>
        <p:nvPicPr>
          <p:cNvPr id="25610" name="Picture 10" descr="爱因斯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3356992"/>
            <a:ext cx="1846262" cy="245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1" name="Text Box 11"/>
          <p:cNvSpPr txBox="1">
            <a:spLocks noChangeArrowheads="1"/>
          </p:cNvSpPr>
          <p:nvPr/>
        </p:nvSpPr>
        <p:spPr bwMode="auto">
          <a:xfrm>
            <a:off x="611560" y="5868561"/>
            <a:ext cx="208657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zh-CN" altLang="en-US" dirty="0">
                <a:latin typeface="微软雅黑" pitchFamily="34" charset="-122"/>
                <a:ea typeface="微软雅黑" pitchFamily="34" charset="-122"/>
              </a:rPr>
              <a:t>爱因斯坦</a:t>
            </a:r>
          </a:p>
        </p:txBody>
      </p:sp>
      <p:pic>
        <p:nvPicPr>
          <p:cNvPr id="16391" name="Picture 13" descr="180px-%E7%89%9B%E9%A1%BF">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7050" y="548705"/>
            <a:ext cx="1693863"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3971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3" name="Text Box 9"/>
          <p:cNvSpPr txBox="1">
            <a:spLocks noChangeArrowheads="1"/>
          </p:cNvSpPr>
          <p:nvPr/>
        </p:nvSpPr>
        <p:spPr bwMode="auto">
          <a:xfrm>
            <a:off x="142875" y="188913"/>
            <a:ext cx="3708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kumimoji="1" lang="zh-CN" altLang="en-US" sz="2800" dirty="0">
                <a:latin typeface="微软雅黑" pitchFamily="34" charset="-122"/>
                <a:ea typeface="微软雅黑" pitchFamily="34" charset="-122"/>
              </a:rPr>
              <a:t>四、运动学方程</a:t>
            </a:r>
          </a:p>
        </p:txBody>
      </p:sp>
      <p:graphicFrame>
        <p:nvGraphicFramePr>
          <p:cNvPr id="26634" name="Object 10"/>
          <p:cNvGraphicFramePr>
            <a:graphicFrameLocks noChangeAspect="1"/>
          </p:cNvGraphicFramePr>
          <p:nvPr/>
        </p:nvGraphicFramePr>
        <p:xfrm>
          <a:off x="1187450" y="2565400"/>
          <a:ext cx="1384300" cy="469900"/>
        </p:xfrm>
        <a:graphic>
          <a:graphicData uri="http://schemas.openxmlformats.org/presentationml/2006/ole">
            <mc:AlternateContent xmlns:mc="http://schemas.openxmlformats.org/markup-compatibility/2006">
              <mc:Choice xmlns:v="urn:schemas-microsoft-com:vml" Requires="v">
                <p:oleObj spid="_x0000_s5028" name="Equation" r:id="rId3" imgW="1256760" imgH="381960" progId="Equation.3">
                  <p:embed/>
                </p:oleObj>
              </mc:Choice>
              <mc:Fallback>
                <p:oleObj name="Equation" r:id="rId3" imgW="1256760" imgH="381960" progId="Equation.3">
                  <p:embed/>
                  <p:pic>
                    <p:nvPicPr>
                      <p:cNvPr id="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565400"/>
                        <a:ext cx="13843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5" name="Object 11"/>
          <p:cNvGraphicFramePr>
            <a:graphicFrameLocks noChangeAspect="1"/>
          </p:cNvGraphicFramePr>
          <p:nvPr/>
        </p:nvGraphicFramePr>
        <p:xfrm>
          <a:off x="3203575" y="2565400"/>
          <a:ext cx="1435100" cy="469900"/>
        </p:xfrm>
        <a:graphic>
          <a:graphicData uri="http://schemas.openxmlformats.org/presentationml/2006/ole">
            <mc:AlternateContent xmlns:mc="http://schemas.openxmlformats.org/markup-compatibility/2006">
              <mc:Choice xmlns:v="urn:schemas-microsoft-com:vml" Requires="v">
                <p:oleObj spid="_x0000_s5029" name="公式" r:id="rId5" imgW="1311120" imgH="381960" progId="Equation.3">
                  <p:embed/>
                </p:oleObj>
              </mc:Choice>
              <mc:Fallback>
                <p:oleObj name="公式" r:id="rId5" imgW="1311120" imgH="381960" progId="Equation.3">
                  <p:embed/>
                  <p:pic>
                    <p:nvPicPr>
                      <p:cNvPr id="0"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2565400"/>
                        <a:ext cx="14351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7" name="Text Box 13"/>
          <p:cNvSpPr txBox="1">
            <a:spLocks noChangeArrowheads="1"/>
          </p:cNvSpPr>
          <p:nvPr/>
        </p:nvSpPr>
        <p:spPr bwMode="auto">
          <a:xfrm>
            <a:off x="323850" y="727075"/>
            <a:ext cx="84963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just" eaLnBrk="1" hangingPunct="1">
              <a:lnSpc>
                <a:spcPct val="120000"/>
              </a:lnSpc>
              <a:spcBef>
                <a:spcPct val="50000"/>
              </a:spcBef>
              <a:buFontTx/>
              <a:buNone/>
            </a:pPr>
            <a:r>
              <a:rPr kumimoji="1" lang="zh-CN" altLang="en-US" sz="2800" dirty="0">
                <a:solidFill>
                  <a:schemeClr val="tx2"/>
                </a:solidFill>
                <a:latin typeface="微软雅黑" pitchFamily="34" charset="-122"/>
                <a:ea typeface="微软雅黑" pitchFamily="34" charset="-122"/>
              </a:rPr>
              <a:t>质点运动时，质点的位置用坐标表示为时间的函数，叫做</a:t>
            </a:r>
            <a:r>
              <a:rPr kumimoji="1" lang="zh-CN" altLang="en-US" sz="2800" dirty="0">
                <a:solidFill>
                  <a:srgbClr val="0000FF"/>
                </a:solidFill>
                <a:latin typeface="微软雅黑" pitchFamily="34" charset="-122"/>
                <a:ea typeface="微软雅黑" pitchFamily="34" charset="-122"/>
              </a:rPr>
              <a:t>运动学方程（</a:t>
            </a:r>
            <a:r>
              <a:rPr kumimoji="1" lang="en-US" altLang="zh-CN" sz="2800" dirty="0">
                <a:solidFill>
                  <a:srgbClr val="0000FF"/>
                </a:solidFill>
                <a:latin typeface="微软雅黑" pitchFamily="34" charset="-122"/>
                <a:ea typeface="微软雅黑" pitchFamily="34" charset="-122"/>
              </a:rPr>
              <a:t>kinematical equation</a:t>
            </a:r>
            <a:r>
              <a:rPr kumimoji="1" lang="zh-CN" altLang="en-US" sz="2800" dirty="0">
                <a:solidFill>
                  <a:srgbClr val="0000FF"/>
                </a:solidFill>
                <a:latin typeface="微软雅黑" pitchFamily="34" charset="-122"/>
                <a:ea typeface="微软雅黑" pitchFamily="34" charset="-122"/>
              </a:rPr>
              <a:t>）</a:t>
            </a:r>
            <a:r>
              <a:rPr kumimoji="1" lang="zh-CN" altLang="en-US" sz="2800" dirty="0">
                <a:solidFill>
                  <a:schemeClr val="tx2"/>
                </a:solidFill>
                <a:latin typeface="微软雅黑" pitchFamily="34" charset="-122"/>
                <a:ea typeface="微软雅黑" pitchFamily="34" charset="-122"/>
              </a:rPr>
              <a:t>。</a:t>
            </a:r>
          </a:p>
        </p:txBody>
      </p:sp>
      <p:sp>
        <p:nvSpPr>
          <p:cNvPr id="26638" name="Text Box 14"/>
          <p:cNvSpPr txBox="1">
            <a:spLocks noChangeArrowheads="1"/>
          </p:cNvSpPr>
          <p:nvPr/>
        </p:nvSpPr>
        <p:spPr bwMode="auto">
          <a:xfrm>
            <a:off x="971550" y="1916113"/>
            <a:ext cx="51323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en-US" sz="2800" dirty="0">
                <a:latin typeface="微软雅黑" pitchFamily="34" charset="-122"/>
                <a:ea typeface="微软雅黑" pitchFamily="34" charset="-122"/>
              </a:rPr>
              <a:t>直角坐标系中表示为：</a:t>
            </a:r>
          </a:p>
        </p:txBody>
      </p:sp>
      <p:sp>
        <p:nvSpPr>
          <p:cNvPr id="26639" name="Text Box 15"/>
          <p:cNvSpPr txBox="1">
            <a:spLocks noChangeArrowheads="1"/>
          </p:cNvSpPr>
          <p:nvPr/>
        </p:nvSpPr>
        <p:spPr bwMode="auto">
          <a:xfrm>
            <a:off x="323850" y="4724400"/>
            <a:ext cx="8640638"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lnSpc>
                <a:spcPct val="120000"/>
              </a:lnSpc>
              <a:spcBef>
                <a:spcPct val="50000"/>
              </a:spcBef>
              <a:buFontTx/>
              <a:buNone/>
            </a:pPr>
            <a:r>
              <a:rPr kumimoji="1" lang="zh-CN" altLang="en-US" sz="2800" dirty="0">
                <a:latin typeface="微软雅黑" pitchFamily="34" charset="-122"/>
                <a:ea typeface="微软雅黑" pitchFamily="34" charset="-122"/>
              </a:rPr>
              <a:t>将运动方程中的时间消去，得到质点运动的轨迹方程。</a:t>
            </a:r>
          </a:p>
        </p:txBody>
      </p:sp>
      <p:sp>
        <p:nvSpPr>
          <p:cNvPr id="26640" name="Rectangle 16"/>
          <p:cNvSpPr>
            <a:spLocks noChangeArrowheads="1"/>
          </p:cNvSpPr>
          <p:nvPr/>
        </p:nvSpPr>
        <p:spPr bwMode="auto">
          <a:xfrm>
            <a:off x="1765300" y="5358160"/>
            <a:ext cx="63373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en-US" sz="2800" dirty="0">
                <a:latin typeface="微软雅黑" pitchFamily="34" charset="-122"/>
                <a:ea typeface="微软雅黑" pitchFamily="34" charset="-122"/>
              </a:rPr>
              <a:t>例如，</a:t>
            </a:r>
            <a:r>
              <a:rPr kumimoji="1" lang="zh-CN" altLang="en-US" sz="2800" dirty="0">
                <a:latin typeface="微软雅黑" pitchFamily="34" charset="-122"/>
                <a:ea typeface="微软雅黑" pitchFamily="34" charset="-122"/>
              </a:rPr>
              <a:t>平面运动的轨迹方程可</a:t>
            </a:r>
            <a:r>
              <a:rPr lang="zh-CN" altLang="en-US" sz="2800" dirty="0">
                <a:latin typeface="微软雅黑" pitchFamily="34" charset="-122"/>
                <a:ea typeface="微软雅黑" pitchFamily="34" charset="-122"/>
              </a:rPr>
              <a:t>表示为：</a:t>
            </a:r>
          </a:p>
        </p:txBody>
      </p:sp>
      <p:graphicFrame>
        <p:nvGraphicFramePr>
          <p:cNvPr id="26641" name="Object 17"/>
          <p:cNvGraphicFramePr>
            <a:graphicFrameLocks noChangeAspect="1"/>
          </p:cNvGraphicFramePr>
          <p:nvPr>
            <p:extLst>
              <p:ext uri="{D42A27DB-BD31-4B8C-83A1-F6EECF244321}">
                <p14:modId xmlns:p14="http://schemas.microsoft.com/office/powerpoint/2010/main" val="1555492469"/>
              </p:ext>
            </p:extLst>
          </p:nvPr>
        </p:nvGraphicFramePr>
        <p:xfrm>
          <a:off x="3708325" y="5955432"/>
          <a:ext cx="1655763" cy="569912"/>
        </p:xfrm>
        <a:graphic>
          <a:graphicData uri="http://schemas.openxmlformats.org/presentationml/2006/ole">
            <mc:AlternateContent xmlns:mc="http://schemas.openxmlformats.org/markup-compatibility/2006">
              <mc:Choice xmlns:v="urn:schemas-microsoft-com:vml" Requires="v">
                <p:oleObj spid="_x0000_s5030" name="公式" r:id="rId7" imgW="736600" imgH="203200" progId="Equation.3">
                  <p:embed/>
                </p:oleObj>
              </mc:Choice>
              <mc:Fallback>
                <p:oleObj name="公式" r:id="rId7" imgW="736600" imgH="203200" progId="Equation.3">
                  <p:embed/>
                  <p:pic>
                    <p:nvPicPr>
                      <p:cNvPr id="0" name="Picture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08325" y="5955432"/>
                        <a:ext cx="1655763" cy="569912"/>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38100" cmpd="dbl">
                            <a:solidFill>
                              <a:srgbClr val="FF33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graphicFrame>
        <p:nvGraphicFramePr>
          <p:cNvPr id="26642" name="Object 18"/>
          <p:cNvGraphicFramePr>
            <a:graphicFrameLocks noChangeAspect="1"/>
          </p:cNvGraphicFramePr>
          <p:nvPr/>
        </p:nvGraphicFramePr>
        <p:xfrm>
          <a:off x="1835150" y="3214688"/>
          <a:ext cx="1854200" cy="520700"/>
        </p:xfrm>
        <a:graphic>
          <a:graphicData uri="http://schemas.openxmlformats.org/presentationml/2006/ole">
            <mc:AlternateContent xmlns:mc="http://schemas.openxmlformats.org/markup-compatibility/2006">
              <mc:Choice xmlns:v="urn:schemas-microsoft-com:vml" Requires="v">
                <p:oleObj spid="_x0000_s5031" name="公式" r:id="rId9" imgW="1854200" imgH="520700" progId="Equation.3">
                  <p:embed/>
                </p:oleObj>
              </mc:Choice>
              <mc:Fallback>
                <p:oleObj name="公式" r:id="rId9" imgW="1854200" imgH="520700" progId="Equation.3">
                  <p:embed/>
                  <p:pic>
                    <p:nvPicPr>
                      <p:cNvPr id="0" name="Picture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5150" y="3214688"/>
                        <a:ext cx="18542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43" name="Object 19"/>
          <p:cNvGraphicFramePr>
            <a:graphicFrameLocks noChangeAspect="1"/>
          </p:cNvGraphicFramePr>
          <p:nvPr>
            <p:extLst>
              <p:ext uri="{D42A27DB-BD31-4B8C-83A1-F6EECF244321}">
                <p14:modId xmlns:p14="http://schemas.microsoft.com/office/powerpoint/2010/main" val="2815274188"/>
              </p:ext>
            </p:extLst>
          </p:nvPr>
        </p:nvGraphicFramePr>
        <p:xfrm>
          <a:off x="1692274" y="3573016"/>
          <a:ext cx="3875835" cy="1079500"/>
        </p:xfrm>
        <a:graphic>
          <a:graphicData uri="http://schemas.openxmlformats.org/presentationml/2006/ole">
            <mc:AlternateContent xmlns:mc="http://schemas.openxmlformats.org/markup-compatibility/2006">
              <mc:Choice xmlns:v="urn:schemas-microsoft-com:vml" Requires="v">
                <p:oleObj spid="_x0000_s5032" name="公式" r:id="rId11" imgW="1459866" imgH="406224" progId="Equation.3">
                  <p:embed/>
                </p:oleObj>
              </mc:Choice>
              <mc:Fallback>
                <p:oleObj name="公式" r:id="rId11" imgW="1459866" imgH="406224" progId="Equation.3">
                  <p:embed/>
                  <p:pic>
                    <p:nvPicPr>
                      <p:cNvPr id="0" name="Picture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92274" y="3573016"/>
                        <a:ext cx="3875835" cy="1079500"/>
                      </a:xfrm>
                      <a:prstGeom prst="rect">
                        <a:avLst/>
                      </a:prstGeom>
                      <a:noFill/>
                    </p:spPr>
                  </p:pic>
                </p:oleObj>
              </mc:Fallback>
            </mc:AlternateContent>
          </a:graphicData>
        </a:graphic>
      </p:graphicFrame>
      <p:sp>
        <p:nvSpPr>
          <p:cNvPr id="26644" name="Text Box 20"/>
          <p:cNvSpPr txBox="1">
            <a:spLocks noChangeArrowheads="1"/>
          </p:cNvSpPr>
          <p:nvPr/>
        </p:nvSpPr>
        <p:spPr bwMode="auto">
          <a:xfrm>
            <a:off x="395288" y="3197225"/>
            <a:ext cx="16557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en-US" sz="2800">
                <a:latin typeface="微软雅黑" pitchFamily="34" charset="-122"/>
                <a:ea typeface="微软雅黑" pitchFamily="34" charset="-122"/>
              </a:rPr>
              <a:t>例如：</a:t>
            </a:r>
          </a:p>
        </p:txBody>
      </p:sp>
      <p:graphicFrame>
        <p:nvGraphicFramePr>
          <p:cNvPr id="2" name="Object 11"/>
          <p:cNvGraphicFramePr>
            <a:graphicFrameLocks noChangeAspect="1"/>
          </p:cNvGraphicFramePr>
          <p:nvPr/>
        </p:nvGraphicFramePr>
        <p:xfrm>
          <a:off x="5219700" y="2492375"/>
          <a:ext cx="1439863" cy="576263"/>
        </p:xfrm>
        <a:graphic>
          <a:graphicData uri="http://schemas.openxmlformats.org/presentationml/2006/ole">
            <mc:AlternateContent xmlns:mc="http://schemas.openxmlformats.org/markup-compatibility/2006">
              <mc:Choice xmlns:v="urn:schemas-microsoft-com:vml" Requires="v">
                <p:oleObj spid="_x0000_s5033" name="公式" r:id="rId13" imgW="419040" imgH="127440" progId="Equation.3">
                  <p:embed/>
                </p:oleObj>
              </mc:Choice>
              <mc:Fallback>
                <p:oleObj name="公式" r:id="rId13" imgW="419040" imgH="127440" progId="Equation.3">
                  <p:embed/>
                  <p:pic>
                    <p:nvPicPr>
                      <p:cNvPr id="0" name="Picture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19700" y="2492375"/>
                        <a:ext cx="1439863"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7110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38"/>
                                        </p:tgtEl>
                                        <p:attrNameLst>
                                          <p:attrName>style.visibility</p:attrName>
                                        </p:attrNameLst>
                                      </p:cBhvr>
                                      <p:to>
                                        <p:strVal val="visible"/>
                                      </p:to>
                                    </p:set>
                                    <p:anim calcmode="lin" valueType="num">
                                      <p:cBhvr additive="base">
                                        <p:cTn id="7" dur="500" fill="hold"/>
                                        <p:tgtEl>
                                          <p:spTgt spid="26638"/>
                                        </p:tgtEl>
                                        <p:attrNameLst>
                                          <p:attrName>ppt_x</p:attrName>
                                        </p:attrNameLst>
                                      </p:cBhvr>
                                      <p:tavLst>
                                        <p:tav tm="0">
                                          <p:val>
                                            <p:strVal val="#ppt_x"/>
                                          </p:val>
                                        </p:tav>
                                        <p:tav tm="100000">
                                          <p:val>
                                            <p:strVal val="#ppt_x"/>
                                          </p:val>
                                        </p:tav>
                                      </p:tavLst>
                                    </p:anim>
                                    <p:anim calcmode="lin" valueType="num">
                                      <p:cBhvr additive="base">
                                        <p:cTn id="8" dur="500" fill="hold"/>
                                        <p:tgtEl>
                                          <p:spTgt spid="2663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634"/>
                                        </p:tgtEl>
                                        <p:attrNameLst>
                                          <p:attrName>style.visibility</p:attrName>
                                        </p:attrNameLst>
                                      </p:cBhvr>
                                      <p:to>
                                        <p:strVal val="visible"/>
                                      </p:to>
                                    </p:set>
                                    <p:anim calcmode="lin" valueType="num">
                                      <p:cBhvr additive="base">
                                        <p:cTn id="11" dur="500" fill="hold"/>
                                        <p:tgtEl>
                                          <p:spTgt spid="26634"/>
                                        </p:tgtEl>
                                        <p:attrNameLst>
                                          <p:attrName>ppt_x</p:attrName>
                                        </p:attrNameLst>
                                      </p:cBhvr>
                                      <p:tavLst>
                                        <p:tav tm="0">
                                          <p:val>
                                            <p:strVal val="#ppt_x"/>
                                          </p:val>
                                        </p:tav>
                                        <p:tav tm="100000">
                                          <p:val>
                                            <p:strVal val="#ppt_x"/>
                                          </p:val>
                                        </p:tav>
                                      </p:tavLst>
                                    </p:anim>
                                    <p:anim calcmode="lin" valueType="num">
                                      <p:cBhvr additive="base">
                                        <p:cTn id="12" dur="500" fill="hold"/>
                                        <p:tgtEl>
                                          <p:spTgt spid="2663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635"/>
                                        </p:tgtEl>
                                        <p:attrNameLst>
                                          <p:attrName>style.visibility</p:attrName>
                                        </p:attrNameLst>
                                      </p:cBhvr>
                                      <p:to>
                                        <p:strVal val="visible"/>
                                      </p:to>
                                    </p:set>
                                    <p:anim calcmode="lin" valueType="num">
                                      <p:cBhvr additive="base">
                                        <p:cTn id="15" dur="500" fill="hold"/>
                                        <p:tgtEl>
                                          <p:spTgt spid="26635"/>
                                        </p:tgtEl>
                                        <p:attrNameLst>
                                          <p:attrName>ppt_x</p:attrName>
                                        </p:attrNameLst>
                                      </p:cBhvr>
                                      <p:tavLst>
                                        <p:tav tm="0">
                                          <p:val>
                                            <p:strVal val="#ppt_x"/>
                                          </p:val>
                                        </p:tav>
                                        <p:tav tm="100000">
                                          <p:val>
                                            <p:strVal val="#ppt_x"/>
                                          </p:val>
                                        </p:tav>
                                      </p:tavLst>
                                    </p:anim>
                                    <p:anim calcmode="lin" valueType="num">
                                      <p:cBhvr additive="base">
                                        <p:cTn id="16" dur="500" fill="hold"/>
                                        <p:tgtEl>
                                          <p:spTgt spid="2663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6644"/>
                                        </p:tgtEl>
                                        <p:attrNameLst>
                                          <p:attrName>style.visibility</p:attrName>
                                        </p:attrNameLst>
                                      </p:cBhvr>
                                      <p:to>
                                        <p:strVal val="visible"/>
                                      </p:to>
                                    </p:set>
                                    <p:anim calcmode="lin" valueType="num">
                                      <p:cBhvr additive="base">
                                        <p:cTn id="23" dur="500" fill="hold"/>
                                        <p:tgtEl>
                                          <p:spTgt spid="26644"/>
                                        </p:tgtEl>
                                        <p:attrNameLst>
                                          <p:attrName>ppt_x</p:attrName>
                                        </p:attrNameLst>
                                      </p:cBhvr>
                                      <p:tavLst>
                                        <p:tav tm="0">
                                          <p:val>
                                            <p:strVal val="#ppt_x"/>
                                          </p:val>
                                        </p:tav>
                                        <p:tav tm="100000">
                                          <p:val>
                                            <p:strVal val="#ppt_x"/>
                                          </p:val>
                                        </p:tav>
                                      </p:tavLst>
                                    </p:anim>
                                    <p:anim calcmode="lin" valueType="num">
                                      <p:cBhvr additive="base">
                                        <p:cTn id="24" dur="500" fill="hold"/>
                                        <p:tgtEl>
                                          <p:spTgt spid="2664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6642"/>
                                        </p:tgtEl>
                                        <p:attrNameLst>
                                          <p:attrName>style.visibility</p:attrName>
                                        </p:attrNameLst>
                                      </p:cBhvr>
                                      <p:to>
                                        <p:strVal val="visible"/>
                                      </p:to>
                                    </p:set>
                                    <p:anim calcmode="lin" valueType="num">
                                      <p:cBhvr additive="base">
                                        <p:cTn id="27" dur="500" fill="hold"/>
                                        <p:tgtEl>
                                          <p:spTgt spid="26642"/>
                                        </p:tgtEl>
                                        <p:attrNameLst>
                                          <p:attrName>ppt_x</p:attrName>
                                        </p:attrNameLst>
                                      </p:cBhvr>
                                      <p:tavLst>
                                        <p:tav tm="0">
                                          <p:val>
                                            <p:strVal val="#ppt_x"/>
                                          </p:val>
                                        </p:tav>
                                        <p:tav tm="100000">
                                          <p:val>
                                            <p:strVal val="#ppt_x"/>
                                          </p:val>
                                        </p:tav>
                                      </p:tavLst>
                                    </p:anim>
                                    <p:anim calcmode="lin" valueType="num">
                                      <p:cBhvr additive="base">
                                        <p:cTn id="28" dur="500" fill="hold"/>
                                        <p:tgtEl>
                                          <p:spTgt spid="2664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6643"/>
                                        </p:tgtEl>
                                        <p:attrNameLst>
                                          <p:attrName>style.visibility</p:attrName>
                                        </p:attrNameLst>
                                      </p:cBhvr>
                                      <p:to>
                                        <p:strVal val="visible"/>
                                      </p:to>
                                    </p:set>
                                    <p:anim calcmode="lin" valueType="num">
                                      <p:cBhvr additive="base">
                                        <p:cTn id="31" dur="500" fill="hold"/>
                                        <p:tgtEl>
                                          <p:spTgt spid="26643"/>
                                        </p:tgtEl>
                                        <p:attrNameLst>
                                          <p:attrName>ppt_x</p:attrName>
                                        </p:attrNameLst>
                                      </p:cBhvr>
                                      <p:tavLst>
                                        <p:tav tm="0">
                                          <p:val>
                                            <p:strVal val="#ppt_x"/>
                                          </p:val>
                                        </p:tav>
                                        <p:tav tm="100000">
                                          <p:val>
                                            <p:strVal val="#ppt_x"/>
                                          </p:val>
                                        </p:tav>
                                      </p:tavLst>
                                    </p:anim>
                                    <p:anim calcmode="lin" valueType="num">
                                      <p:cBhvr additive="base">
                                        <p:cTn id="32" dur="500" fill="hold"/>
                                        <p:tgtEl>
                                          <p:spTgt spid="2664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6639"/>
                                        </p:tgtEl>
                                        <p:attrNameLst>
                                          <p:attrName>style.visibility</p:attrName>
                                        </p:attrNameLst>
                                      </p:cBhvr>
                                      <p:to>
                                        <p:strVal val="visible"/>
                                      </p:to>
                                    </p:set>
                                    <p:anim calcmode="lin" valueType="num">
                                      <p:cBhvr additive="base">
                                        <p:cTn id="37" dur="500" fill="hold"/>
                                        <p:tgtEl>
                                          <p:spTgt spid="26639"/>
                                        </p:tgtEl>
                                        <p:attrNameLst>
                                          <p:attrName>ppt_x</p:attrName>
                                        </p:attrNameLst>
                                      </p:cBhvr>
                                      <p:tavLst>
                                        <p:tav tm="0">
                                          <p:val>
                                            <p:strVal val="#ppt_x"/>
                                          </p:val>
                                        </p:tav>
                                        <p:tav tm="100000">
                                          <p:val>
                                            <p:strVal val="#ppt_x"/>
                                          </p:val>
                                        </p:tav>
                                      </p:tavLst>
                                    </p:anim>
                                    <p:anim calcmode="lin" valueType="num">
                                      <p:cBhvr additive="base">
                                        <p:cTn id="38" dur="500" fill="hold"/>
                                        <p:tgtEl>
                                          <p:spTgt spid="2663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6640"/>
                                        </p:tgtEl>
                                        <p:attrNameLst>
                                          <p:attrName>style.visibility</p:attrName>
                                        </p:attrNameLst>
                                      </p:cBhvr>
                                      <p:to>
                                        <p:strVal val="visible"/>
                                      </p:to>
                                    </p:set>
                                    <p:anim calcmode="lin" valueType="num">
                                      <p:cBhvr additive="base">
                                        <p:cTn id="41" dur="500" fill="hold"/>
                                        <p:tgtEl>
                                          <p:spTgt spid="26640"/>
                                        </p:tgtEl>
                                        <p:attrNameLst>
                                          <p:attrName>ppt_x</p:attrName>
                                        </p:attrNameLst>
                                      </p:cBhvr>
                                      <p:tavLst>
                                        <p:tav tm="0">
                                          <p:val>
                                            <p:strVal val="#ppt_x"/>
                                          </p:val>
                                        </p:tav>
                                        <p:tav tm="100000">
                                          <p:val>
                                            <p:strVal val="#ppt_x"/>
                                          </p:val>
                                        </p:tav>
                                      </p:tavLst>
                                    </p:anim>
                                    <p:anim calcmode="lin" valueType="num">
                                      <p:cBhvr additive="base">
                                        <p:cTn id="42" dur="500" fill="hold"/>
                                        <p:tgtEl>
                                          <p:spTgt spid="26640"/>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6641"/>
                                        </p:tgtEl>
                                        <p:attrNameLst>
                                          <p:attrName>style.visibility</p:attrName>
                                        </p:attrNameLst>
                                      </p:cBhvr>
                                      <p:to>
                                        <p:strVal val="visible"/>
                                      </p:to>
                                    </p:set>
                                    <p:anim calcmode="lin" valueType="num">
                                      <p:cBhvr additive="base">
                                        <p:cTn id="45" dur="500" fill="hold"/>
                                        <p:tgtEl>
                                          <p:spTgt spid="26641"/>
                                        </p:tgtEl>
                                        <p:attrNameLst>
                                          <p:attrName>ppt_x</p:attrName>
                                        </p:attrNameLst>
                                      </p:cBhvr>
                                      <p:tavLst>
                                        <p:tav tm="0">
                                          <p:val>
                                            <p:strVal val="#ppt_x"/>
                                          </p:val>
                                        </p:tav>
                                        <p:tav tm="100000">
                                          <p:val>
                                            <p:strVal val="#ppt_x"/>
                                          </p:val>
                                        </p:tav>
                                      </p:tavLst>
                                    </p:anim>
                                    <p:anim calcmode="lin" valueType="num">
                                      <p:cBhvr additive="base">
                                        <p:cTn id="46" dur="500" fill="hold"/>
                                        <p:tgtEl>
                                          <p:spTgt spid="266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8" grpId="0"/>
      <p:bldP spid="26639" grpId="0"/>
      <p:bldP spid="26640" grpId="0"/>
      <p:bldP spid="2664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3"/>
          <p:cNvSpPr txBox="1">
            <a:spLocks noChangeArrowheads="1"/>
          </p:cNvSpPr>
          <p:nvPr/>
        </p:nvSpPr>
        <p:spPr bwMode="auto">
          <a:xfrm>
            <a:off x="323528" y="116632"/>
            <a:ext cx="24479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kumimoji="1" lang="zh-CN" altLang="en-US" dirty="0">
                <a:latin typeface="微软雅黑" pitchFamily="34" charset="-122"/>
                <a:ea typeface="微软雅黑" pitchFamily="34" charset="-122"/>
              </a:rPr>
              <a:t>五、位矢</a:t>
            </a:r>
          </a:p>
        </p:txBody>
      </p:sp>
      <p:sp>
        <p:nvSpPr>
          <p:cNvPr id="27652" name="Text Box 4"/>
          <p:cNvSpPr txBox="1">
            <a:spLocks noChangeArrowheads="1"/>
          </p:cNvSpPr>
          <p:nvPr/>
        </p:nvSpPr>
        <p:spPr bwMode="auto">
          <a:xfrm>
            <a:off x="322263" y="718269"/>
            <a:ext cx="8497887"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lnSpc>
                <a:spcPct val="120000"/>
              </a:lnSpc>
              <a:spcBef>
                <a:spcPct val="50000"/>
              </a:spcBef>
              <a:buFontTx/>
              <a:buNone/>
            </a:pPr>
            <a:r>
              <a:rPr kumimoji="1" lang="zh-CN" altLang="en-US" sz="2800" dirty="0">
                <a:latin typeface="微软雅黑" pitchFamily="34" charset="-122"/>
                <a:ea typeface="微软雅黑" pitchFamily="34" charset="-122"/>
              </a:rPr>
              <a:t>在坐标系中，用来确定质点所在位置的矢量，</a:t>
            </a:r>
            <a:r>
              <a:rPr kumimoji="1" lang="zh-CN" altLang="en-US" sz="2800" dirty="0">
                <a:solidFill>
                  <a:schemeClr val="tx2"/>
                </a:solidFill>
                <a:latin typeface="微软雅黑" pitchFamily="34" charset="-122"/>
                <a:ea typeface="微软雅黑" pitchFamily="34" charset="-122"/>
              </a:rPr>
              <a:t>叫做</a:t>
            </a:r>
            <a:r>
              <a:rPr kumimoji="1" lang="zh-CN" altLang="en-US" sz="2800" dirty="0">
                <a:solidFill>
                  <a:srgbClr val="0000FF"/>
                </a:solidFill>
                <a:latin typeface="微软雅黑" pitchFamily="34" charset="-122"/>
                <a:ea typeface="微软雅黑" pitchFamily="34" charset="-122"/>
              </a:rPr>
              <a:t>位置矢量（</a:t>
            </a:r>
            <a:r>
              <a:rPr kumimoji="1" lang="en-US" altLang="zh-CN" sz="2800" dirty="0">
                <a:solidFill>
                  <a:srgbClr val="0000FF"/>
                </a:solidFill>
                <a:latin typeface="微软雅黑" pitchFamily="34" charset="-122"/>
                <a:ea typeface="微软雅黑" pitchFamily="34" charset="-122"/>
              </a:rPr>
              <a:t>position vector</a:t>
            </a:r>
            <a:r>
              <a:rPr kumimoji="1" lang="zh-CN" altLang="en-US" sz="2800" dirty="0">
                <a:solidFill>
                  <a:srgbClr val="0000FF"/>
                </a:solidFill>
                <a:latin typeface="微软雅黑" pitchFamily="34" charset="-122"/>
                <a:ea typeface="微软雅黑" pitchFamily="34" charset="-122"/>
              </a:rPr>
              <a:t>）</a:t>
            </a:r>
            <a:r>
              <a:rPr kumimoji="1" lang="zh-CN" altLang="en-US" sz="2800" dirty="0">
                <a:solidFill>
                  <a:schemeClr val="tx2"/>
                </a:solidFill>
                <a:latin typeface="微软雅黑" pitchFamily="34" charset="-122"/>
                <a:ea typeface="微软雅黑" pitchFamily="34" charset="-122"/>
              </a:rPr>
              <a:t>，</a:t>
            </a:r>
            <a:r>
              <a:rPr kumimoji="1" lang="zh-CN" altLang="en-US" sz="2800" dirty="0">
                <a:latin typeface="微软雅黑" pitchFamily="34" charset="-122"/>
                <a:ea typeface="微软雅黑" pitchFamily="34" charset="-122"/>
              </a:rPr>
              <a:t>简称</a:t>
            </a:r>
            <a:r>
              <a:rPr kumimoji="1" lang="zh-CN" altLang="en-US" sz="2800" dirty="0">
                <a:solidFill>
                  <a:srgbClr val="0000FF"/>
                </a:solidFill>
                <a:latin typeface="微软雅黑" pitchFamily="34" charset="-122"/>
                <a:ea typeface="微软雅黑" pitchFamily="34" charset="-122"/>
              </a:rPr>
              <a:t>位矢</a:t>
            </a:r>
            <a:r>
              <a:rPr kumimoji="1" lang="zh-CN" altLang="en-US" sz="2800" dirty="0">
                <a:latin typeface="微软雅黑" pitchFamily="34" charset="-122"/>
                <a:ea typeface="微软雅黑" pitchFamily="34" charset="-122"/>
              </a:rPr>
              <a:t>。位矢是从坐标原点指向质点所在位置的有向线段。</a:t>
            </a:r>
          </a:p>
        </p:txBody>
      </p:sp>
      <p:graphicFrame>
        <p:nvGraphicFramePr>
          <p:cNvPr id="27653" name="Object 5"/>
          <p:cNvGraphicFramePr>
            <a:graphicFrameLocks noChangeAspect="1"/>
          </p:cNvGraphicFramePr>
          <p:nvPr>
            <p:extLst>
              <p:ext uri="{D42A27DB-BD31-4B8C-83A1-F6EECF244321}">
                <p14:modId xmlns:p14="http://schemas.microsoft.com/office/powerpoint/2010/main" val="3504452532"/>
              </p:ext>
            </p:extLst>
          </p:nvPr>
        </p:nvGraphicFramePr>
        <p:xfrm>
          <a:off x="1352550" y="4247281"/>
          <a:ext cx="3724275" cy="792163"/>
        </p:xfrm>
        <a:graphic>
          <a:graphicData uri="http://schemas.openxmlformats.org/presentationml/2006/ole">
            <mc:AlternateContent xmlns:mc="http://schemas.openxmlformats.org/markup-compatibility/2006">
              <mc:Choice xmlns:v="urn:schemas-microsoft-com:vml" Requires="v">
                <p:oleObj spid="_x0000_s5587" name="公式" r:id="rId3" imgW="1371600" imgH="292100" progId="Equation.3">
                  <p:embed/>
                </p:oleObj>
              </mc:Choice>
              <mc:Fallback>
                <p:oleObj name="公式" r:id="rId3" imgW="1371600" imgH="292100" progId="Equation.3">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2550" y="4247281"/>
                        <a:ext cx="3724275"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4" name="Object 6"/>
          <p:cNvGraphicFramePr>
            <a:graphicFrameLocks noChangeAspect="1"/>
          </p:cNvGraphicFramePr>
          <p:nvPr>
            <p:extLst>
              <p:ext uri="{D42A27DB-BD31-4B8C-83A1-F6EECF244321}">
                <p14:modId xmlns:p14="http://schemas.microsoft.com/office/powerpoint/2010/main" val="1285155487"/>
              </p:ext>
            </p:extLst>
          </p:nvPr>
        </p:nvGraphicFramePr>
        <p:xfrm>
          <a:off x="1292225" y="3085231"/>
          <a:ext cx="2774950" cy="639763"/>
        </p:xfrm>
        <a:graphic>
          <a:graphicData uri="http://schemas.openxmlformats.org/presentationml/2006/ole">
            <mc:AlternateContent xmlns:mc="http://schemas.openxmlformats.org/markup-compatibility/2006">
              <mc:Choice xmlns:v="urn:schemas-microsoft-com:vml" Requires="v">
                <p:oleObj spid="_x0000_s5588" name="公式" r:id="rId5" imgW="1038240" imgH="190800" progId="Equation.3">
                  <p:embed/>
                </p:oleObj>
              </mc:Choice>
              <mc:Fallback>
                <p:oleObj name="公式" r:id="rId5" imgW="1038240" imgH="190800" progId="Equation.3">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2225" y="3085231"/>
                        <a:ext cx="277495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27659" name="Text Box 11"/>
          <p:cNvSpPr txBox="1">
            <a:spLocks noChangeArrowheads="1"/>
          </p:cNvSpPr>
          <p:nvPr/>
        </p:nvSpPr>
        <p:spPr bwMode="auto">
          <a:xfrm>
            <a:off x="322263" y="2502619"/>
            <a:ext cx="46815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kumimoji="1" lang="zh-CN" altLang="en-US" sz="2800" dirty="0">
                <a:latin typeface="微软雅黑" pitchFamily="34" charset="-122"/>
                <a:ea typeface="微软雅黑" pitchFamily="34" charset="-122"/>
              </a:rPr>
              <a:t>直角坐标系中表示为：</a:t>
            </a:r>
          </a:p>
        </p:txBody>
      </p:sp>
      <p:sp>
        <p:nvSpPr>
          <p:cNvPr id="27682" name="Rectangle 34"/>
          <p:cNvSpPr>
            <a:spLocks noChangeArrowheads="1"/>
          </p:cNvSpPr>
          <p:nvPr/>
        </p:nvSpPr>
        <p:spPr bwMode="auto">
          <a:xfrm>
            <a:off x="395288" y="3813894"/>
            <a:ext cx="3168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zh-CN" altLang="en-US" sz="2800">
                <a:latin typeface="微软雅黑" pitchFamily="34" charset="-122"/>
                <a:ea typeface="微软雅黑" pitchFamily="34" charset="-122"/>
              </a:rPr>
              <a:t>位矢的大小为：</a:t>
            </a:r>
          </a:p>
        </p:txBody>
      </p:sp>
      <p:sp>
        <p:nvSpPr>
          <p:cNvPr id="27683" name="Text Box 35"/>
          <p:cNvSpPr txBox="1">
            <a:spLocks noChangeArrowheads="1"/>
          </p:cNvSpPr>
          <p:nvPr/>
        </p:nvSpPr>
        <p:spPr bwMode="auto">
          <a:xfrm>
            <a:off x="395288" y="5110881"/>
            <a:ext cx="35290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kumimoji="1" lang="zh-CN" altLang="en-US" sz="2800">
                <a:latin typeface="微软雅黑" pitchFamily="34" charset="-122"/>
                <a:ea typeface="微软雅黑" pitchFamily="34" charset="-122"/>
              </a:rPr>
              <a:t>位矢的方向余弦：</a:t>
            </a:r>
            <a:endParaRPr kumimoji="1" lang="zh-CN" altLang="en-US" sz="2400">
              <a:latin typeface="微软雅黑" pitchFamily="34" charset="-122"/>
              <a:ea typeface="微软雅黑" pitchFamily="34" charset="-122"/>
            </a:endParaRPr>
          </a:p>
        </p:txBody>
      </p:sp>
      <p:graphicFrame>
        <p:nvGraphicFramePr>
          <p:cNvPr id="27684" name="Object 36"/>
          <p:cNvGraphicFramePr>
            <a:graphicFrameLocks noChangeAspect="1"/>
          </p:cNvGraphicFramePr>
          <p:nvPr>
            <p:extLst>
              <p:ext uri="{D42A27DB-BD31-4B8C-83A1-F6EECF244321}">
                <p14:modId xmlns:p14="http://schemas.microsoft.com/office/powerpoint/2010/main" val="1206278650"/>
              </p:ext>
            </p:extLst>
          </p:nvPr>
        </p:nvGraphicFramePr>
        <p:xfrm>
          <a:off x="466725" y="5542681"/>
          <a:ext cx="5184775" cy="982663"/>
        </p:xfrm>
        <a:graphic>
          <a:graphicData uri="http://schemas.openxmlformats.org/presentationml/2006/ole">
            <mc:AlternateContent xmlns:mc="http://schemas.openxmlformats.org/markup-compatibility/2006">
              <mc:Choice xmlns:v="urn:schemas-microsoft-com:vml" Requires="v">
                <p:oleObj spid="_x0000_s5589" name="Equation" r:id="rId7" imgW="2070100" imgH="393700" progId="Equation.3">
                  <p:embed/>
                </p:oleObj>
              </mc:Choice>
              <mc:Fallback>
                <p:oleObj name="Equation" r:id="rId7" imgW="2070100" imgH="393700" progId="Equation.3">
                  <p:embed/>
                  <p:pic>
                    <p:nvPicPr>
                      <p:cNvPr id="0"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6725" y="5542681"/>
                        <a:ext cx="5184775" cy="982663"/>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38100" cmpd="dbl">
                            <a:solidFill>
                              <a:srgbClr val="FF3300"/>
                            </a:solidFill>
                            <a:miter lim="800000"/>
                            <a:headEnd/>
                            <a:tailEnd/>
                          </a14:hiddenLine>
                        </a:ext>
                        <a:ext uri="{AF507438-7753-43E0-B8FC-AC1667EBCBE1}">
                          <a14:hiddenEffects xmlns:a14="http://schemas.microsoft.com/office/drawing/2010/main">
                            <a:effectLst>
                              <a:outerShdw dist="107763" dir="13500000" algn="ctr" rotWithShape="0">
                                <a:srgbClr val="808080"/>
                              </a:outerShdw>
                            </a:effectLst>
                          </a14:hiddenEffects>
                        </a:ext>
                      </a:extLst>
                    </p:spPr>
                  </p:pic>
                </p:oleObj>
              </mc:Fallback>
            </mc:AlternateContent>
          </a:graphicData>
        </a:graphic>
      </p:graphicFrame>
      <p:pic>
        <p:nvPicPr>
          <p:cNvPr id="27687" name="Picture 39" descr="图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49925" y="2375619"/>
            <a:ext cx="3286125"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3" name="矩形 12"/>
          <p:cNvSpPr>
            <a:spLocks noChangeArrowheads="1"/>
          </p:cNvSpPr>
          <p:nvPr/>
        </p:nvSpPr>
        <p:spPr bwMode="auto">
          <a:xfrm>
            <a:off x="7404100" y="5669681"/>
            <a:ext cx="1714500" cy="642938"/>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a:latin typeface="微软雅黑" pitchFamily="34" charset="-122"/>
              <a:ea typeface="微软雅黑" pitchFamily="34" charset="-122"/>
            </a:endParaRPr>
          </a:p>
        </p:txBody>
      </p:sp>
    </p:spTree>
    <p:extLst>
      <p:ext uri="{BB962C8B-B14F-4D97-AF65-F5344CB8AC3E}">
        <p14:creationId xmlns:p14="http://schemas.microsoft.com/office/powerpoint/2010/main" val="145578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53"/>
                                        </p:tgtEl>
                                        <p:attrNameLst>
                                          <p:attrName>style.visibility</p:attrName>
                                        </p:attrNameLst>
                                      </p:cBhvr>
                                      <p:to>
                                        <p:strVal val="visible"/>
                                      </p:to>
                                    </p:set>
                                    <p:anim calcmode="lin" valueType="num">
                                      <p:cBhvr additive="base">
                                        <p:cTn id="7" dur="500" fill="hold"/>
                                        <p:tgtEl>
                                          <p:spTgt spid="27653"/>
                                        </p:tgtEl>
                                        <p:attrNameLst>
                                          <p:attrName>ppt_x</p:attrName>
                                        </p:attrNameLst>
                                      </p:cBhvr>
                                      <p:tavLst>
                                        <p:tav tm="0">
                                          <p:val>
                                            <p:strVal val="#ppt_x"/>
                                          </p:val>
                                        </p:tav>
                                        <p:tav tm="100000">
                                          <p:val>
                                            <p:strVal val="#ppt_x"/>
                                          </p:val>
                                        </p:tav>
                                      </p:tavLst>
                                    </p:anim>
                                    <p:anim calcmode="lin" valueType="num">
                                      <p:cBhvr additive="base">
                                        <p:cTn id="8" dur="500" fill="hold"/>
                                        <p:tgtEl>
                                          <p:spTgt spid="2765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654"/>
                                        </p:tgtEl>
                                        <p:attrNameLst>
                                          <p:attrName>style.visibility</p:attrName>
                                        </p:attrNameLst>
                                      </p:cBhvr>
                                      <p:to>
                                        <p:strVal val="visible"/>
                                      </p:to>
                                    </p:set>
                                    <p:anim calcmode="lin" valueType="num">
                                      <p:cBhvr additive="base">
                                        <p:cTn id="11" dur="500" fill="hold"/>
                                        <p:tgtEl>
                                          <p:spTgt spid="27654"/>
                                        </p:tgtEl>
                                        <p:attrNameLst>
                                          <p:attrName>ppt_x</p:attrName>
                                        </p:attrNameLst>
                                      </p:cBhvr>
                                      <p:tavLst>
                                        <p:tav tm="0">
                                          <p:val>
                                            <p:strVal val="#ppt_x"/>
                                          </p:val>
                                        </p:tav>
                                        <p:tav tm="100000">
                                          <p:val>
                                            <p:strVal val="#ppt_x"/>
                                          </p:val>
                                        </p:tav>
                                      </p:tavLst>
                                    </p:anim>
                                    <p:anim calcmode="lin" valueType="num">
                                      <p:cBhvr additive="base">
                                        <p:cTn id="12" dur="500" fill="hold"/>
                                        <p:tgtEl>
                                          <p:spTgt spid="2765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659"/>
                                        </p:tgtEl>
                                        <p:attrNameLst>
                                          <p:attrName>style.visibility</p:attrName>
                                        </p:attrNameLst>
                                      </p:cBhvr>
                                      <p:to>
                                        <p:strVal val="visible"/>
                                      </p:to>
                                    </p:set>
                                    <p:anim calcmode="lin" valueType="num">
                                      <p:cBhvr additive="base">
                                        <p:cTn id="15" dur="500" fill="hold"/>
                                        <p:tgtEl>
                                          <p:spTgt spid="27659"/>
                                        </p:tgtEl>
                                        <p:attrNameLst>
                                          <p:attrName>ppt_x</p:attrName>
                                        </p:attrNameLst>
                                      </p:cBhvr>
                                      <p:tavLst>
                                        <p:tav tm="0">
                                          <p:val>
                                            <p:strVal val="#ppt_x"/>
                                          </p:val>
                                        </p:tav>
                                        <p:tav tm="100000">
                                          <p:val>
                                            <p:strVal val="#ppt_x"/>
                                          </p:val>
                                        </p:tav>
                                      </p:tavLst>
                                    </p:anim>
                                    <p:anim calcmode="lin" valueType="num">
                                      <p:cBhvr additive="base">
                                        <p:cTn id="16" dur="500" fill="hold"/>
                                        <p:tgtEl>
                                          <p:spTgt spid="2765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7682"/>
                                        </p:tgtEl>
                                        <p:attrNameLst>
                                          <p:attrName>style.visibility</p:attrName>
                                        </p:attrNameLst>
                                      </p:cBhvr>
                                      <p:to>
                                        <p:strVal val="visible"/>
                                      </p:to>
                                    </p:set>
                                    <p:anim calcmode="lin" valueType="num">
                                      <p:cBhvr additive="base">
                                        <p:cTn id="19" dur="500" fill="hold"/>
                                        <p:tgtEl>
                                          <p:spTgt spid="27682"/>
                                        </p:tgtEl>
                                        <p:attrNameLst>
                                          <p:attrName>ppt_x</p:attrName>
                                        </p:attrNameLst>
                                      </p:cBhvr>
                                      <p:tavLst>
                                        <p:tav tm="0">
                                          <p:val>
                                            <p:strVal val="#ppt_x"/>
                                          </p:val>
                                        </p:tav>
                                        <p:tav tm="100000">
                                          <p:val>
                                            <p:strVal val="#ppt_x"/>
                                          </p:val>
                                        </p:tav>
                                      </p:tavLst>
                                    </p:anim>
                                    <p:anim calcmode="lin" valueType="num">
                                      <p:cBhvr additive="base">
                                        <p:cTn id="20" dur="500" fill="hold"/>
                                        <p:tgtEl>
                                          <p:spTgt spid="2768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7683"/>
                                        </p:tgtEl>
                                        <p:attrNameLst>
                                          <p:attrName>style.visibility</p:attrName>
                                        </p:attrNameLst>
                                      </p:cBhvr>
                                      <p:to>
                                        <p:strVal val="visible"/>
                                      </p:to>
                                    </p:set>
                                    <p:anim calcmode="lin" valueType="num">
                                      <p:cBhvr additive="base">
                                        <p:cTn id="23" dur="500" fill="hold"/>
                                        <p:tgtEl>
                                          <p:spTgt spid="27683"/>
                                        </p:tgtEl>
                                        <p:attrNameLst>
                                          <p:attrName>ppt_x</p:attrName>
                                        </p:attrNameLst>
                                      </p:cBhvr>
                                      <p:tavLst>
                                        <p:tav tm="0">
                                          <p:val>
                                            <p:strVal val="#ppt_x"/>
                                          </p:val>
                                        </p:tav>
                                        <p:tav tm="100000">
                                          <p:val>
                                            <p:strVal val="#ppt_x"/>
                                          </p:val>
                                        </p:tav>
                                      </p:tavLst>
                                    </p:anim>
                                    <p:anim calcmode="lin" valueType="num">
                                      <p:cBhvr additive="base">
                                        <p:cTn id="24" dur="500" fill="hold"/>
                                        <p:tgtEl>
                                          <p:spTgt spid="2768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7684"/>
                                        </p:tgtEl>
                                        <p:attrNameLst>
                                          <p:attrName>style.visibility</p:attrName>
                                        </p:attrNameLst>
                                      </p:cBhvr>
                                      <p:to>
                                        <p:strVal val="visible"/>
                                      </p:to>
                                    </p:set>
                                    <p:anim calcmode="lin" valueType="num">
                                      <p:cBhvr additive="base">
                                        <p:cTn id="27" dur="500" fill="hold"/>
                                        <p:tgtEl>
                                          <p:spTgt spid="27684"/>
                                        </p:tgtEl>
                                        <p:attrNameLst>
                                          <p:attrName>ppt_x</p:attrName>
                                        </p:attrNameLst>
                                      </p:cBhvr>
                                      <p:tavLst>
                                        <p:tav tm="0">
                                          <p:val>
                                            <p:strVal val="#ppt_x"/>
                                          </p:val>
                                        </p:tav>
                                        <p:tav tm="100000">
                                          <p:val>
                                            <p:strVal val="#ppt_x"/>
                                          </p:val>
                                        </p:tav>
                                      </p:tavLst>
                                    </p:anim>
                                    <p:anim calcmode="lin" valueType="num">
                                      <p:cBhvr additive="base">
                                        <p:cTn id="28" dur="500" fill="hold"/>
                                        <p:tgtEl>
                                          <p:spTgt spid="276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9" grpId="0"/>
      <p:bldP spid="27682" grpId="0"/>
      <p:bldP spid="2768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3" descr="图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525" y="2781300"/>
            <a:ext cx="3311525"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Text Box 3"/>
          <p:cNvSpPr txBox="1">
            <a:spLocks noChangeArrowheads="1"/>
          </p:cNvSpPr>
          <p:nvPr/>
        </p:nvSpPr>
        <p:spPr bwMode="auto">
          <a:xfrm>
            <a:off x="367680" y="115888"/>
            <a:ext cx="3124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kumimoji="1" lang="zh-CN" altLang="en-US" dirty="0">
                <a:latin typeface="微软雅黑" pitchFamily="34" charset="-122"/>
                <a:ea typeface="微软雅黑" pitchFamily="34" charset="-122"/>
              </a:rPr>
              <a:t>六、位移</a:t>
            </a:r>
          </a:p>
        </p:txBody>
      </p:sp>
      <p:sp>
        <p:nvSpPr>
          <p:cNvPr id="28681" name="Text Box 9"/>
          <p:cNvSpPr txBox="1">
            <a:spLocks noChangeArrowheads="1"/>
          </p:cNvSpPr>
          <p:nvPr/>
        </p:nvSpPr>
        <p:spPr bwMode="auto">
          <a:xfrm>
            <a:off x="322263" y="1806575"/>
            <a:ext cx="864235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lnSpc>
                <a:spcPct val="120000"/>
              </a:lnSpc>
              <a:spcBef>
                <a:spcPct val="50000"/>
              </a:spcBef>
              <a:buFontTx/>
              <a:buNone/>
            </a:pPr>
            <a:r>
              <a:rPr kumimoji="1" lang="zh-CN" altLang="en-US" sz="2800" dirty="0">
                <a:latin typeface="微软雅黑" pitchFamily="34" charset="-122"/>
                <a:ea typeface="微软雅黑" pitchFamily="34" charset="-122"/>
              </a:rPr>
              <a:t>在</a:t>
            </a:r>
            <a:r>
              <a:rPr kumimoji="1" lang="zh-CN" altLang="en-US" sz="2800" dirty="0">
                <a:latin typeface="微软雅黑" pitchFamily="34" charset="-122"/>
                <a:ea typeface="微软雅黑" pitchFamily="34" charset="-122"/>
                <a:sym typeface="Symbol" pitchFamily="18" charset="2"/>
              </a:rPr>
              <a:t></a:t>
            </a:r>
            <a:r>
              <a:rPr kumimoji="1" lang="en-US" altLang="zh-CN" sz="2800" i="1" dirty="0">
                <a:latin typeface="微软雅黑" pitchFamily="34" charset="-122"/>
                <a:ea typeface="微软雅黑" pitchFamily="34" charset="-122"/>
                <a:sym typeface="Symbol" pitchFamily="18" charset="2"/>
              </a:rPr>
              <a:t>t </a:t>
            </a:r>
            <a:r>
              <a:rPr kumimoji="1" lang="zh-CN" altLang="en-US" sz="2800" dirty="0">
                <a:latin typeface="微软雅黑" pitchFamily="34" charset="-122"/>
                <a:ea typeface="微软雅黑" pitchFamily="34" charset="-122"/>
                <a:sym typeface="Symbol" pitchFamily="18" charset="2"/>
              </a:rPr>
              <a:t>时间内，位矢的变化量（即</a:t>
            </a:r>
            <a:r>
              <a:rPr kumimoji="1" lang="en-US" altLang="zh-CN" sz="2800" i="1" dirty="0">
                <a:latin typeface="微软雅黑" pitchFamily="34" charset="-122"/>
                <a:ea typeface="微软雅黑" pitchFamily="34" charset="-122"/>
                <a:sym typeface="Symbol" pitchFamily="18" charset="2"/>
              </a:rPr>
              <a:t>A </a:t>
            </a:r>
            <a:r>
              <a:rPr kumimoji="1" lang="zh-CN" altLang="en-US" sz="2800" dirty="0">
                <a:latin typeface="微软雅黑" pitchFamily="34" charset="-122"/>
                <a:ea typeface="微软雅黑" pitchFamily="34" charset="-122"/>
                <a:sym typeface="Symbol" pitchFamily="18" charset="2"/>
              </a:rPr>
              <a:t>到</a:t>
            </a:r>
            <a:r>
              <a:rPr kumimoji="1" lang="en-US" altLang="zh-CN" sz="2800" i="1" dirty="0">
                <a:latin typeface="微软雅黑" pitchFamily="34" charset="-122"/>
                <a:ea typeface="微软雅黑" pitchFamily="34" charset="-122"/>
                <a:sym typeface="Symbol" pitchFamily="18" charset="2"/>
              </a:rPr>
              <a:t>B </a:t>
            </a:r>
            <a:r>
              <a:rPr kumimoji="1" lang="zh-CN" altLang="en-US" sz="2800" dirty="0">
                <a:latin typeface="微软雅黑" pitchFamily="34" charset="-122"/>
                <a:ea typeface="微软雅黑" pitchFamily="34" charset="-122"/>
                <a:sym typeface="Symbol" pitchFamily="18" charset="2"/>
              </a:rPr>
              <a:t>的有向线段）称为</a:t>
            </a:r>
            <a:r>
              <a:rPr kumimoji="1" lang="zh-CN" altLang="en-US" sz="2800" dirty="0">
                <a:solidFill>
                  <a:srgbClr val="0000FF"/>
                </a:solidFill>
                <a:latin typeface="微软雅黑" pitchFamily="34" charset="-122"/>
                <a:ea typeface="微软雅黑" pitchFamily="34" charset="-122"/>
                <a:sym typeface="Symbol" pitchFamily="18" charset="2"/>
              </a:rPr>
              <a:t>位移（</a:t>
            </a:r>
            <a:r>
              <a:rPr kumimoji="1" lang="en-US" altLang="zh-CN" sz="2800" dirty="0">
                <a:solidFill>
                  <a:srgbClr val="0000FF"/>
                </a:solidFill>
                <a:latin typeface="微软雅黑" pitchFamily="34" charset="-122"/>
                <a:ea typeface="微软雅黑" pitchFamily="34" charset="-122"/>
                <a:sym typeface="Symbol" pitchFamily="18" charset="2"/>
              </a:rPr>
              <a:t>displacement</a:t>
            </a:r>
            <a:r>
              <a:rPr kumimoji="1" lang="zh-CN" altLang="en-US" sz="2800" dirty="0">
                <a:solidFill>
                  <a:srgbClr val="0000FF"/>
                </a:solidFill>
                <a:latin typeface="微软雅黑" pitchFamily="34" charset="-122"/>
                <a:ea typeface="微软雅黑" pitchFamily="34" charset="-122"/>
                <a:sym typeface="Symbol" pitchFamily="18" charset="2"/>
              </a:rPr>
              <a:t>）</a:t>
            </a:r>
            <a:r>
              <a:rPr kumimoji="1" lang="zh-CN" altLang="en-US" sz="2800" dirty="0">
                <a:latin typeface="微软雅黑" pitchFamily="34" charset="-122"/>
                <a:ea typeface="微软雅黑" pitchFamily="34" charset="-122"/>
                <a:sym typeface="Symbol" pitchFamily="18" charset="2"/>
              </a:rPr>
              <a:t>。</a:t>
            </a:r>
            <a:endParaRPr kumimoji="1" lang="zh-CN" altLang="en-US" sz="2800" dirty="0">
              <a:latin typeface="微软雅黑" pitchFamily="34" charset="-122"/>
              <a:ea typeface="微软雅黑" pitchFamily="34" charset="-122"/>
            </a:endParaRPr>
          </a:p>
        </p:txBody>
      </p:sp>
      <p:graphicFrame>
        <p:nvGraphicFramePr>
          <p:cNvPr id="28682" name="Object 10"/>
          <p:cNvGraphicFramePr>
            <a:graphicFrameLocks noChangeAspect="1"/>
          </p:cNvGraphicFramePr>
          <p:nvPr>
            <p:extLst>
              <p:ext uri="{D42A27DB-BD31-4B8C-83A1-F6EECF244321}">
                <p14:modId xmlns:p14="http://schemas.microsoft.com/office/powerpoint/2010/main" val="813395343"/>
              </p:ext>
            </p:extLst>
          </p:nvPr>
        </p:nvGraphicFramePr>
        <p:xfrm>
          <a:off x="760413" y="2944813"/>
          <a:ext cx="2803525" cy="647700"/>
        </p:xfrm>
        <a:graphic>
          <a:graphicData uri="http://schemas.openxmlformats.org/presentationml/2006/ole">
            <mc:AlternateContent xmlns:mc="http://schemas.openxmlformats.org/markup-compatibility/2006">
              <mc:Choice xmlns:v="urn:schemas-microsoft-com:vml" Requires="v">
                <p:oleObj spid="_x0000_s7076" name="公式" r:id="rId4" imgW="1138320" imgH="218160" progId="Equation.3">
                  <p:embed/>
                </p:oleObj>
              </mc:Choice>
              <mc:Fallback>
                <p:oleObj name="公式" r:id="rId4" imgW="1138320" imgH="218160" progId="Equation.3">
                  <p:embed/>
                  <p:pic>
                    <p:nvPicPr>
                      <p:cNvPr id="0"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413" y="2944813"/>
                        <a:ext cx="2803525" cy="647700"/>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sp>
        <p:nvSpPr>
          <p:cNvPr id="28700" name="Text Box 28"/>
          <p:cNvSpPr txBox="1">
            <a:spLocks noChangeArrowheads="1"/>
          </p:cNvSpPr>
          <p:nvPr/>
        </p:nvSpPr>
        <p:spPr bwMode="auto">
          <a:xfrm>
            <a:off x="395288" y="3845992"/>
            <a:ext cx="33131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kumimoji="1" lang="zh-CN" altLang="en-US" sz="2800" dirty="0">
                <a:latin typeface="微软雅黑" pitchFamily="34" charset="-122"/>
                <a:ea typeface="微软雅黑" pitchFamily="34" charset="-122"/>
              </a:rPr>
              <a:t>在直角坐标系中：</a:t>
            </a:r>
            <a:endParaRPr kumimoji="1" lang="zh-CN" altLang="en-US" sz="2400" dirty="0">
              <a:latin typeface="微软雅黑" pitchFamily="34" charset="-122"/>
              <a:ea typeface="微软雅黑" pitchFamily="34" charset="-122"/>
            </a:endParaRPr>
          </a:p>
        </p:txBody>
      </p:sp>
      <p:graphicFrame>
        <p:nvGraphicFramePr>
          <p:cNvPr id="28701" name="Object 29"/>
          <p:cNvGraphicFramePr>
            <a:graphicFrameLocks noChangeAspect="1"/>
          </p:cNvGraphicFramePr>
          <p:nvPr>
            <p:extLst>
              <p:ext uri="{D42A27DB-BD31-4B8C-83A1-F6EECF244321}">
                <p14:modId xmlns:p14="http://schemas.microsoft.com/office/powerpoint/2010/main" val="2580301146"/>
              </p:ext>
            </p:extLst>
          </p:nvPr>
        </p:nvGraphicFramePr>
        <p:xfrm>
          <a:off x="827088" y="5084763"/>
          <a:ext cx="2592387" cy="544512"/>
        </p:xfrm>
        <a:graphic>
          <a:graphicData uri="http://schemas.openxmlformats.org/presentationml/2006/ole">
            <mc:AlternateContent xmlns:mc="http://schemas.openxmlformats.org/markup-compatibility/2006">
              <mc:Choice xmlns:v="urn:schemas-microsoft-com:vml" Requires="v">
                <p:oleObj spid="_x0000_s7077" name="公式" r:id="rId6" imgW="1333500" imgH="279400" progId="Equation.3">
                  <p:embed/>
                </p:oleObj>
              </mc:Choice>
              <mc:Fallback>
                <p:oleObj name="公式" r:id="rId6" imgW="1333500" imgH="279400" progId="Equation.3">
                  <p:embed/>
                  <p:pic>
                    <p:nvPicPr>
                      <p:cNvPr id="0" name="Picture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088" y="5084763"/>
                        <a:ext cx="2592387" cy="544512"/>
                      </a:xfrm>
                      <a:prstGeom prst="rect">
                        <a:avLst/>
                      </a:prstGeom>
                      <a:noFill/>
                      <a:effectLst/>
                      <a:extLst>
                        <a:ext uri="{909E8E84-426E-40DD-AFC4-6F175D3DCCD1}">
                          <a14:hiddenFill xmlns:a14="http://schemas.microsoft.com/office/drawing/2010/main">
                            <a:solidFill>
                              <a:srgbClr val="FFCC66"/>
                            </a:solidFill>
                          </a14:hiddenFill>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graphicFrame>
        <p:nvGraphicFramePr>
          <p:cNvPr id="28702" name="Object 30"/>
          <p:cNvGraphicFramePr>
            <a:graphicFrameLocks noChangeAspect="1"/>
          </p:cNvGraphicFramePr>
          <p:nvPr>
            <p:extLst>
              <p:ext uri="{D42A27DB-BD31-4B8C-83A1-F6EECF244321}">
                <p14:modId xmlns:p14="http://schemas.microsoft.com/office/powerpoint/2010/main" val="464631936"/>
              </p:ext>
            </p:extLst>
          </p:nvPr>
        </p:nvGraphicFramePr>
        <p:xfrm>
          <a:off x="755650" y="5661025"/>
          <a:ext cx="3779838" cy="731838"/>
        </p:xfrm>
        <a:graphic>
          <a:graphicData uri="http://schemas.openxmlformats.org/presentationml/2006/ole">
            <mc:AlternateContent xmlns:mc="http://schemas.openxmlformats.org/markup-compatibility/2006">
              <mc:Choice xmlns:v="urn:schemas-microsoft-com:vml" Requires="v">
                <p:oleObj spid="_x0000_s7078" name="公式" r:id="rId8" imgW="1497950" imgH="291973" progId="Equation.3">
                  <p:embed/>
                </p:oleObj>
              </mc:Choice>
              <mc:Fallback>
                <p:oleObj name="公式" r:id="rId8" imgW="1497950" imgH="291973" progId="Equation.3">
                  <p:embed/>
                  <p:pic>
                    <p:nvPicPr>
                      <p:cNvPr id="0" name="Picture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5650" y="5661025"/>
                        <a:ext cx="3779838" cy="731838"/>
                      </a:xfrm>
                      <a:prstGeom prst="rect">
                        <a:avLst/>
                      </a:prstGeom>
                      <a:noFill/>
                      <a:effectLst/>
                      <a:extLst>
                        <a:ext uri="{909E8E84-426E-40DD-AFC4-6F175D3DCCD1}">
                          <a14:hiddenFill xmlns:a14="http://schemas.microsoft.com/office/drawing/2010/main">
                            <a:solidFill>
                              <a:srgbClr val="FFCC66"/>
                            </a:solidFill>
                          </a14:hiddenFill>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grpSp>
        <p:nvGrpSpPr>
          <p:cNvPr id="2" name="Group 42"/>
          <p:cNvGrpSpPr>
            <a:grpSpLocks/>
          </p:cNvGrpSpPr>
          <p:nvPr/>
        </p:nvGrpSpPr>
        <p:grpSpPr bwMode="auto">
          <a:xfrm>
            <a:off x="323850" y="620713"/>
            <a:ext cx="8640763" cy="1160462"/>
            <a:chOff x="204" y="346"/>
            <a:chExt cx="5443" cy="731"/>
          </a:xfrm>
        </p:grpSpPr>
        <p:sp>
          <p:nvSpPr>
            <p:cNvPr id="19468" name="Text Box 5"/>
            <p:cNvSpPr txBox="1">
              <a:spLocks noChangeArrowheads="1"/>
            </p:cNvSpPr>
            <p:nvPr/>
          </p:nvSpPr>
          <p:spPr bwMode="auto">
            <a:xfrm>
              <a:off x="204" y="367"/>
              <a:ext cx="5443" cy="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lnSpc>
                  <a:spcPct val="120000"/>
                </a:lnSpc>
                <a:spcBef>
                  <a:spcPts val="0"/>
                </a:spcBef>
                <a:buFontTx/>
                <a:buNone/>
              </a:pPr>
              <a:r>
                <a:rPr kumimoji="1" lang="zh-CN" altLang="en-US" sz="2800" dirty="0">
                  <a:latin typeface="微软雅黑" pitchFamily="34" charset="-122"/>
                  <a:ea typeface="微软雅黑" pitchFamily="34" charset="-122"/>
                </a:rPr>
                <a:t>设质点作曲线运动：</a:t>
              </a:r>
              <a:r>
                <a:rPr kumimoji="1" lang="en-US" altLang="zh-CN" sz="2800" i="1" dirty="0">
                  <a:latin typeface="微软雅黑" pitchFamily="34" charset="-122"/>
                  <a:ea typeface="微软雅黑" pitchFamily="34" charset="-122"/>
                </a:rPr>
                <a:t>t </a:t>
              </a:r>
              <a:r>
                <a:rPr kumimoji="1" lang="zh-CN" altLang="zh-CN" sz="2800" dirty="0">
                  <a:latin typeface="微软雅黑" pitchFamily="34" charset="-122"/>
                  <a:ea typeface="微软雅黑" pitchFamily="34" charset="-122"/>
                </a:rPr>
                <a:t>时刻位于</a:t>
              </a:r>
              <a:r>
                <a:rPr kumimoji="1" lang="en-US" altLang="zh-CN" sz="2800" i="1" dirty="0">
                  <a:latin typeface="微软雅黑" pitchFamily="34" charset="-122"/>
                  <a:ea typeface="微软雅黑" pitchFamily="34" charset="-122"/>
                </a:rPr>
                <a:t>A</a:t>
              </a:r>
              <a:r>
                <a:rPr kumimoji="1" lang="zh-CN" altLang="zh-CN" sz="2800" dirty="0">
                  <a:latin typeface="微软雅黑" pitchFamily="34" charset="-122"/>
                  <a:ea typeface="微软雅黑" pitchFamily="34" charset="-122"/>
                </a:rPr>
                <a:t>点，</a:t>
              </a:r>
              <a:r>
                <a:rPr kumimoji="1" lang="zh-CN" altLang="en-US" sz="2800" dirty="0">
                  <a:latin typeface="微软雅黑" pitchFamily="34" charset="-122"/>
                  <a:ea typeface="微软雅黑" pitchFamily="34" charset="-122"/>
                  <a:sym typeface="Symbol" pitchFamily="18" charset="2"/>
                </a:rPr>
                <a:t>位矢</a:t>
              </a:r>
              <a:r>
                <a:rPr kumimoji="1" lang="zh-CN" altLang="en-US" sz="2800" dirty="0">
                  <a:latin typeface="微软雅黑" pitchFamily="34" charset="-122"/>
                  <a:ea typeface="微软雅黑" pitchFamily="34" charset="-122"/>
                </a:rPr>
                <a:t>      ， </a:t>
              </a:r>
              <a:endParaRPr kumimoji="1" lang="en-US" altLang="zh-CN" sz="2800" dirty="0">
                <a:latin typeface="微软雅黑" pitchFamily="34" charset="-122"/>
                <a:ea typeface="微软雅黑" pitchFamily="34" charset="-122"/>
              </a:endParaRPr>
            </a:p>
            <a:p>
              <a:pPr eaLnBrk="1" hangingPunct="1">
                <a:lnSpc>
                  <a:spcPct val="120000"/>
                </a:lnSpc>
                <a:spcBef>
                  <a:spcPts val="0"/>
                </a:spcBef>
                <a:buFontTx/>
                <a:buNone/>
              </a:pPr>
              <a:r>
                <a:rPr kumimoji="1" lang="en-US" altLang="zh-CN" sz="2800" i="1" dirty="0">
                  <a:latin typeface="微软雅黑" pitchFamily="34" charset="-122"/>
                  <a:ea typeface="微软雅黑" pitchFamily="34" charset="-122"/>
                </a:rPr>
                <a:t>t </a:t>
              </a:r>
              <a:r>
                <a:rPr kumimoji="1" lang="en-US" altLang="zh-CN" sz="2800" dirty="0">
                  <a:latin typeface="微软雅黑" pitchFamily="34" charset="-122"/>
                  <a:ea typeface="微软雅黑" pitchFamily="34" charset="-122"/>
                </a:rPr>
                <a:t>+</a:t>
              </a:r>
              <a:r>
                <a:rPr kumimoji="1" lang="en-US" altLang="zh-CN" sz="2800" dirty="0">
                  <a:latin typeface="微软雅黑" pitchFamily="34" charset="-122"/>
                  <a:ea typeface="微软雅黑" pitchFamily="34" charset="-122"/>
                  <a:sym typeface="Symbol" pitchFamily="18" charset="2"/>
                </a:rPr>
                <a:t></a:t>
              </a:r>
              <a:r>
                <a:rPr kumimoji="1" lang="en-US" altLang="zh-CN" sz="2800" i="1" dirty="0">
                  <a:latin typeface="微软雅黑" pitchFamily="34" charset="-122"/>
                  <a:ea typeface="微软雅黑" pitchFamily="34" charset="-122"/>
                  <a:sym typeface="Symbol" pitchFamily="18" charset="2"/>
                </a:rPr>
                <a:t>t  </a:t>
              </a:r>
              <a:r>
                <a:rPr kumimoji="1" lang="zh-CN" altLang="zh-CN" sz="2800" dirty="0">
                  <a:latin typeface="微软雅黑" pitchFamily="34" charset="-122"/>
                  <a:ea typeface="微软雅黑" pitchFamily="34" charset="-122"/>
                  <a:sym typeface="Symbol" pitchFamily="18" charset="2"/>
                </a:rPr>
                <a:t>时刻位于</a:t>
              </a:r>
              <a:r>
                <a:rPr kumimoji="1" lang="en-US" altLang="zh-CN" sz="2800" i="1" dirty="0">
                  <a:latin typeface="微软雅黑" pitchFamily="34" charset="-122"/>
                  <a:ea typeface="微软雅黑" pitchFamily="34" charset="-122"/>
                  <a:sym typeface="Symbol" pitchFamily="18" charset="2"/>
                </a:rPr>
                <a:t>B</a:t>
              </a:r>
              <a:r>
                <a:rPr kumimoji="1" lang="zh-CN" altLang="zh-CN" sz="2800" dirty="0">
                  <a:latin typeface="微软雅黑" pitchFamily="34" charset="-122"/>
                  <a:ea typeface="微软雅黑" pitchFamily="34" charset="-122"/>
                  <a:sym typeface="Symbol" pitchFamily="18" charset="2"/>
                </a:rPr>
                <a:t>点，</a:t>
              </a:r>
              <a:r>
                <a:rPr kumimoji="1" lang="zh-CN" altLang="en-US" sz="2800" dirty="0">
                  <a:latin typeface="微软雅黑" pitchFamily="34" charset="-122"/>
                  <a:ea typeface="微软雅黑" pitchFamily="34" charset="-122"/>
                  <a:sym typeface="Symbol" pitchFamily="18" charset="2"/>
                </a:rPr>
                <a:t>位矢</a:t>
              </a:r>
              <a:r>
                <a:rPr kumimoji="1" lang="zh-CN" altLang="en-US" sz="2800" dirty="0">
                  <a:latin typeface="微软雅黑" pitchFamily="34" charset="-122"/>
                  <a:ea typeface="微软雅黑" pitchFamily="34" charset="-122"/>
                </a:rPr>
                <a:t>      。                           </a:t>
              </a:r>
            </a:p>
          </p:txBody>
        </p:sp>
        <p:graphicFrame>
          <p:nvGraphicFramePr>
            <p:cNvPr id="19469" name="Object 36"/>
            <p:cNvGraphicFramePr>
              <a:graphicFrameLocks noChangeAspect="1"/>
            </p:cNvGraphicFramePr>
            <p:nvPr/>
          </p:nvGraphicFramePr>
          <p:xfrm>
            <a:off x="4422" y="346"/>
            <a:ext cx="280" cy="408"/>
          </p:xfrm>
          <a:graphic>
            <a:graphicData uri="http://schemas.openxmlformats.org/presentationml/2006/ole">
              <mc:AlternateContent xmlns:mc="http://schemas.openxmlformats.org/markup-compatibility/2006">
                <mc:Choice xmlns:v="urn:schemas-microsoft-com:vml" Requires="v">
                  <p:oleObj spid="_x0000_s7079" name="公式" r:id="rId10" imgW="152268" imgH="215713" progId="Equation.3">
                    <p:embed/>
                  </p:oleObj>
                </mc:Choice>
                <mc:Fallback>
                  <p:oleObj name="公式" r:id="rId10" imgW="152268" imgH="215713" progId="Equation.3">
                    <p:embed/>
                    <p:pic>
                      <p:nvPicPr>
                        <p:cNvPr id="0" name="Picture 2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22" y="346"/>
                          <a:ext cx="280" cy="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70" name="Object 37"/>
            <p:cNvGraphicFramePr>
              <a:graphicFrameLocks noChangeAspect="1"/>
            </p:cNvGraphicFramePr>
            <p:nvPr>
              <p:extLst>
                <p:ext uri="{D42A27DB-BD31-4B8C-83A1-F6EECF244321}">
                  <p14:modId xmlns:p14="http://schemas.microsoft.com/office/powerpoint/2010/main" val="1694472189"/>
                </p:ext>
              </p:extLst>
            </p:nvPr>
          </p:nvGraphicFramePr>
          <p:xfrm>
            <a:off x="2920" y="655"/>
            <a:ext cx="290" cy="422"/>
          </p:xfrm>
          <a:graphic>
            <a:graphicData uri="http://schemas.openxmlformats.org/presentationml/2006/ole">
              <mc:AlternateContent xmlns:mc="http://schemas.openxmlformats.org/markup-compatibility/2006">
                <mc:Choice xmlns:v="urn:schemas-microsoft-com:vml" Requires="v">
                  <p:oleObj spid="_x0000_s7080" name="公式" r:id="rId12" imgW="152268" imgH="215713" progId="Equation.3">
                    <p:embed/>
                  </p:oleObj>
                </mc:Choice>
                <mc:Fallback>
                  <p:oleObj name="公式" r:id="rId12" imgW="152268" imgH="215713" progId="Equation.3">
                    <p:embed/>
                    <p:pic>
                      <p:nvPicPr>
                        <p:cNvPr id="0" name="Picture 3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20" y="655"/>
                          <a:ext cx="290" cy="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8712" name="Object 40"/>
          <p:cNvGraphicFramePr>
            <a:graphicFrameLocks noChangeAspect="1"/>
          </p:cNvGraphicFramePr>
          <p:nvPr>
            <p:extLst>
              <p:ext uri="{D42A27DB-BD31-4B8C-83A1-F6EECF244321}">
                <p14:modId xmlns:p14="http://schemas.microsoft.com/office/powerpoint/2010/main" val="2572291261"/>
              </p:ext>
            </p:extLst>
          </p:nvPr>
        </p:nvGraphicFramePr>
        <p:xfrm>
          <a:off x="333375" y="4398963"/>
          <a:ext cx="5678488" cy="550862"/>
        </p:xfrm>
        <a:graphic>
          <a:graphicData uri="http://schemas.openxmlformats.org/presentationml/2006/ole">
            <mc:AlternateContent xmlns:mc="http://schemas.openxmlformats.org/markup-compatibility/2006">
              <mc:Choice xmlns:v="urn:schemas-microsoft-com:vml" Requires="v">
                <p:oleObj spid="_x0000_s7081" name="公式" r:id="rId14" imgW="2908300" imgH="279400" progId="Equation.3">
                  <p:embed/>
                </p:oleObj>
              </mc:Choice>
              <mc:Fallback>
                <p:oleObj name="公式" r:id="rId14" imgW="2908300" imgH="279400" progId="Equation.3">
                  <p:embed/>
                  <p:pic>
                    <p:nvPicPr>
                      <p:cNvPr id="0" name="Picture 3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3375" y="4398963"/>
                        <a:ext cx="5678488" cy="550862"/>
                      </a:xfrm>
                      <a:prstGeom prst="rect">
                        <a:avLst/>
                      </a:prstGeom>
                      <a:noFill/>
                      <a:effectLst/>
                      <a:extLst>
                        <a:ext uri="{909E8E84-426E-40DD-AFC4-6F175D3DCCD1}">
                          <a14:hiddenFill xmlns:a14="http://schemas.microsoft.com/office/drawing/2010/main">
                            <a:solidFill>
                              <a:srgbClr val="FFCC66"/>
                            </a:solidFill>
                          </a14:hiddenFill>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sp>
        <p:nvSpPr>
          <p:cNvPr id="19467" name="矩形 13"/>
          <p:cNvSpPr>
            <a:spLocks noChangeArrowheads="1"/>
          </p:cNvSpPr>
          <p:nvPr/>
        </p:nvSpPr>
        <p:spPr bwMode="auto">
          <a:xfrm>
            <a:off x="7383463" y="5299075"/>
            <a:ext cx="1714500" cy="642938"/>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a:latin typeface="微软雅黑" pitchFamily="34" charset="-122"/>
              <a:ea typeface="微软雅黑" pitchFamily="34" charset="-122"/>
            </a:endParaRPr>
          </a:p>
        </p:txBody>
      </p:sp>
    </p:spTree>
    <p:extLst>
      <p:ext uri="{BB962C8B-B14F-4D97-AF65-F5344CB8AC3E}">
        <p14:creationId xmlns:p14="http://schemas.microsoft.com/office/powerpoint/2010/main" val="1761909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700"/>
                                        </p:tgtEl>
                                        <p:attrNameLst>
                                          <p:attrName>style.visibility</p:attrName>
                                        </p:attrNameLst>
                                      </p:cBhvr>
                                      <p:to>
                                        <p:strVal val="visible"/>
                                      </p:to>
                                    </p:set>
                                    <p:anim calcmode="lin" valueType="num">
                                      <p:cBhvr additive="base">
                                        <p:cTn id="7" dur="500" fill="hold"/>
                                        <p:tgtEl>
                                          <p:spTgt spid="28700"/>
                                        </p:tgtEl>
                                        <p:attrNameLst>
                                          <p:attrName>ppt_x</p:attrName>
                                        </p:attrNameLst>
                                      </p:cBhvr>
                                      <p:tavLst>
                                        <p:tav tm="0">
                                          <p:val>
                                            <p:strVal val="#ppt_x"/>
                                          </p:val>
                                        </p:tav>
                                        <p:tav tm="100000">
                                          <p:val>
                                            <p:strVal val="#ppt_x"/>
                                          </p:val>
                                        </p:tav>
                                      </p:tavLst>
                                    </p:anim>
                                    <p:anim calcmode="lin" valueType="num">
                                      <p:cBhvr additive="base">
                                        <p:cTn id="8" dur="500" fill="hold"/>
                                        <p:tgtEl>
                                          <p:spTgt spid="2870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8712"/>
                                        </p:tgtEl>
                                        <p:attrNameLst>
                                          <p:attrName>style.visibility</p:attrName>
                                        </p:attrNameLst>
                                      </p:cBhvr>
                                      <p:to>
                                        <p:strVal val="visible"/>
                                      </p:to>
                                    </p:set>
                                    <p:anim calcmode="lin" valueType="num">
                                      <p:cBhvr additive="base">
                                        <p:cTn id="11" dur="500" fill="hold"/>
                                        <p:tgtEl>
                                          <p:spTgt spid="28712"/>
                                        </p:tgtEl>
                                        <p:attrNameLst>
                                          <p:attrName>ppt_x</p:attrName>
                                        </p:attrNameLst>
                                      </p:cBhvr>
                                      <p:tavLst>
                                        <p:tav tm="0">
                                          <p:val>
                                            <p:strVal val="#ppt_x"/>
                                          </p:val>
                                        </p:tav>
                                        <p:tav tm="100000">
                                          <p:val>
                                            <p:strVal val="#ppt_x"/>
                                          </p:val>
                                        </p:tav>
                                      </p:tavLst>
                                    </p:anim>
                                    <p:anim calcmode="lin" valueType="num">
                                      <p:cBhvr additive="base">
                                        <p:cTn id="12" dur="500" fill="hold"/>
                                        <p:tgtEl>
                                          <p:spTgt spid="2871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8701"/>
                                        </p:tgtEl>
                                        <p:attrNameLst>
                                          <p:attrName>style.visibility</p:attrName>
                                        </p:attrNameLst>
                                      </p:cBhvr>
                                      <p:to>
                                        <p:strVal val="visible"/>
                                      </p:to>
                                    </p:set>
                                    <p:anim calcmode="lin" valueType="num">
                                      <p:cBhvr additive="base">
                                        <p:cTn id="15" dur="500" fill="hold"/>
                                        <p:tgtEl>
                                          <p:spTgt spid="28701"/>
                                        </p:tgtEl>
                                        <p:attrNameLst>
                                          <p:attrName>ppt_x</p:attrName>
                                        </p:attrNameLst>
                                      </p:cBhvr>
                                      <p:tavLst>
                                        <p:tav tm="0">
                                          <p:val>
                                            <p:strVal val="#ppt_x"/>
                                          </p:val>
                                        </p:tav>
                                        <p:tav tm="100000">
                                          <p:val>
                                            <p:strVal val="#ppt_x"/>
                                          </p:val>
                                        </p:tav>
                                      </p:tavLst>
                                    </p:anim>
                                    <p:anim calcmode="lin" valueType="num">
                                      <p:cBhvr additive="base">
                                        <p:cTn id="16" dur="500" fill="hold"/>
                                        <p:tgtEl>
                                          <p:spTgt spid="2870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8702"/>
                                        </p:tgtEl>
                                        <p:attrNameLst>
                                          <p:attrName>style.visibility</p:attrName>
                                        </p:attrNameLst>
                                      </p:cBhvr>
                                      <p:to>
                                        <p:strVal val="visible"/>
                                      </p:to>
                                    </p:set>
                                    <p:anim calcmode="lin" valueType="num">
                                      <p:cBhvr additive="base">
                                        <p:cTn id="19" dur="500" fill="hold"/>
                                        <p:tgtEl>
                                          <p:spTgt spid="28702"/>
                                        </p:tgtEl>
                                        <p:attrNameLst>
                                          <p:attrName>ppt_x</p:attrName>
                                        </p:attrNameLst>
                                      </p:cBhvr>
                                      <p:tavLst>
                                        <p:tav tm="0">
                                          <p:val>
                                            <p:strVal val="#ppt_x"/>
                                          </p:val>
                                        </p:tav>
                                        <p:tav tm="100000">
                                          <p:val>
                                            <p:strVal val="#ppt_x"/>
                                          </p:val>
                                        </p:tav>
                                      </p:tavLst>
                                    </p:anim>
                                    <p:anim calcmode="lin" valueType="num">
                                      <p:cBhvr additive="base">
                                        <p:cTn id="20" dur="500" fill="hold"/>
                                        <p:tgtEl>
                                          <p:spTgt spid="287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0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395288" y="2065338"/>
            <a:ext cx="6553200" cy="2246312"/>
            <a:chOff x="720" y="956"/>
            <a:chExt cx="4128" cy="1415"/>
          </a:xfrm>
        </p:grpSpPr>
        <p:sp>
          <p:nvSpPr>
            <p:cNvPr id="20518" name="Text Box 5"/>
            <p:cNvSpPr txBox="1">
              <a:spLocks noChangeArrowheads="1"/>
            </p:cNvSpPr>
            <p:nvPr/>
          </p:nvSpPr>
          <p:spPr bwMode="auto">
            <a:xfrm>
              <a:off x="720" y="956"/>
              <a:ext cx="3187" cy="1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AutoNum type="arabicPeriod"/>
              </a:pPr>
              <a:r>
                <a:rPr kumimoji="1" lang="zh-CN" altLang="en-US" sz="2800" b="1" dirty="0">
                  <a:latin typeface="Times New Roman" pitchFamily="18" charset="0"/>
                </a:rPr>
                <a:t>位移       和路程 </a:t>
              </a:r>
              <a:r>
                <a:rPr kumimoji="1" lang="zh-CN" altLang="en-US" sz="2800" b="1" dirty="0">
                  <a:solidFill>
                    <a:srgbClr val="FF6600"/>
                  </a:solidFill>
                  <a:latin typeface="Times New Roman" pitchFamily="18" charset="0"/>
                  <a:sym typeface="Symbol" pitchFamily="18" charset="2"/>
                </a:rPr>
                <a:t></a:t>
              </a:r>
              <a:r>
                <a:rPr kumimoji="1" lang="en-US" altLang="zh-CN" sz="2800" b="1" dirty="0">
                  <a:solidFill>
                    <a:srgbClr val="FF6600"/>
                  </a:solidFill>
                  <a:latin typeface="Times New Roman" pitchFamily="18" charset="0"/>
                  <a:sym typeface="Symbol" pitchFamily="18" charset="2"/>
                </a:rPr>
                <a:t>s </a:t>
              </a:r>
              <a:r>
                <a:rPr kumimoji="1" lang="zh-CN" altLang="en-US" sz="2800" b="1" dirty="0">
                  <a:latin typeface="Times New Roman" pitchFamily="18" charset="0"/>
                </a:rPr>
                <a:t>的区别：</a:t>
              </a:r>
            </a:p>
            <a:p>
              <a:pPr eaLnBrk="1" hangingPunct="1">
                <a:spcBef>
                  <a:spcPct val="0"/>
                </a:spcBef>
                <a:buFontTx/>
                <a:buAutoNum type="arabicPeriod"/>
              </a:pPr>
              <a:endParaRPr kumimoji="1" lang="zh-CN" altLang="en-US" sz="2800" b="1" dirty="0">
                <a:latin typeface="Times New Roman" pitchFamily="18" charset="0"/>
              </a:endParaRPr>
            </a:p>
            <a:p>
              <a:pPr eaLnBrk="1" hangingPunct="1">
                <a:spcBef>
                  <a:spcPct val="0"/>
                </a:spcBef>
                <a:buFontTx/>
                <a:buNone/>
              </a:pPr>
              <a:endParaRPr kumimoji="1" lang="zh-CN" altLang="en-US" sz="2800" b="1" dirty="0">
                <a:latin typeface="Times New Roman" pitchFamily="18" charset="0"/>
              </a:endParaRPr>
            </a:p>
            <a:p>
              <a:pPr eaLnBrk="1" hangingPunct="1">
                <a:spcBef>
                  <a:spcPct val="0"/>
                </a:spcBef>
                <a:buFontTx/>
                <a:buNone/>
              </a:pPr>
              <a:r>
                <a:rPr kumimoji="1" lang="zh-CN" altLang="en-US" sz="2800" b="1" dirty="0">
                  <a:latin typeface="Times New Roman" pitchFamily="18" charset="0"/>
                </a:rPr>
                <a:t>且                      只当                时</a:t>
              </a:r>
            </a:p>
            <a:p>
              <a:pPr eaLnBrk="1" hangingPunct="1">
                <a:spcBef>
                  <a:spcPct val="0"/>
                </a:spcBef>
                <a:buFontTx/>
                <a:buNone/>
              </a:pPr>
              <a:endParaRPr kumimoji="1" lang="en-US" altLang="zh-CN" sz="2800" b="1" dirty="0">
                <a:latin typeface="Times New Roman" pitchFamily="18" charset="0"/>
              </a:endParaRPr>
            </a:p>
          </p:txBody>
        </p:sp>
        <p:graphicFrame>
          <p:nvGraphicFramePr>
            <p:cNvPr id="20519" name="Object 6"/>
            <p:cNvGraphicFramePr>
              <a:graphicFrameLocks noChangeAspect="1"/>
            </p:cNvGraphicFramePr>
            <p:nvPr/>
          </p:nvGraphicFramePr>
          <p:xfrm>
            <a:off x="1536" y="1008"/>
            <a:ext cx="336" cy="257"/>
          </p:xfrm>
          <a:graphic>
            <a:graphicData uri="http://schemas.openxmlformats.org/presentationml/2006/ole">
              <mc:AlternateContent xmlns:mc="http://schemas.openxmlformats.org/markup-compatibility/2006">
                <mc:Choice xmlns:v="urn:schemas-microsoft-com:vml" Requires="v">
                  <p:oleObj spid="_x0000_s89938" name="Equation" r:id="rId3" imgW="215619" imgH="164885" progId="Equation.3">
                    <p:embed/>
                  </p:oleObj>
                </mc:Choice>
                <mc:Fallback>
                  <p:oleObj name="Equation" r:id="rId3" imgW="215619" imgH="164885" progId="Equation.3">
                    <p:embed/>
                    <p:pic>
                      <p:nvPicPr>
                        <p:cNvPr id="0" name="Picture 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6" y="1008"/>
                          <a:ext cx="336" cy="2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0" name="Object 7"/>
            <p:cNvGraphicFramePr>
              <a:graphicFrameLocks noChangeAspect="1"/>
            </p:cNvGraphicFramePr>
            <p:nvPr/>
          </p:nvGraphicFramePr>
          <p:xfrm>
            <a:off x="1247" y="1334"/>
            <a:ext cx="1028" cy="356"/>
          </p:xfrm>
          <a:graphic>
            <a:graphicData uri="http://schemas.openxmlformats.org/presentationml/2006/ole">
              <mc:AlternateContent xmlns:mc="http://schemas.openxmlformats.org/markup-compatibility/2006">
                <mc:Choice xmlns:v="urn:schemas-microsoft-com:vml" Requires="v">
                  <p:oleObj spid="_x0000_s89939" name="公式" r:id="rId5" imgW="660400" imgH="228600" progId="Equation.3">
                    <p:embed/>
                  </p:oleObj>
                </mc:Choice>
                <mc:Fallback>
                  <p:oleObj name="公式" r:id="rId5" imgW="660400" imgH="228600" progId="Equation.3">
                    <p:embed/>
                    <p:pic>
                      <p:nvPicPr>
                        <p:cNvPr id="0" name="Picture 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7" y="1334"/>
                          <a:ext cx="1028" cy="3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0521" name="Group 8"/>
            <p:cNvGrpSpPr>
              <a:grpSpLocks/>
            </p:cNvGrpSpPr>
            <p:nvPr/>
          </p:nvGrpSpPr>
          <p:grpSpPr bwMode="auto">
            <a:xfrm>
              <a:off x="2736" y="1344"/>
              <a:ext cx="901" cy="368"/>
              <a:chOff x="2448" y="1536"/>
              <a:chExt cx="901" cy="368"/>
            </a:xfrm>
          </p:grpSpPr>
          <p:sp>
            <p:nvSpPr>
              <p:cNvPr id="20524" name="Rectangle 9"/>
              <p:cNvSpPr>
                <a:spLocks noChangeArrowheads="1"/>
              </p:cNvSpPr>
              <p:nvPr/>
            </p:nvSpPr>
            <p:spPr bwMode="auto">
              <a:xfrm>
                <a:off x="2448" y="1536"/>
                <a:ext cx="90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a:solidFill>
                      <a:srgbClr val="FF6600"/>
                    </a:solidFill>
                    <a:latin typeface="Times New Roman" pitchFamily="18" charset="0"/>
                    <a:sym typeface="Symbol" pitchFamily="18" charset="2"/>
                  </a:rPr>
                  <a:t>s</a:t>
                </a:r>
                <a:r>
                  <a:rPr kumimoji="1" lang="en-US" altLang="zh-CN" b="1" i="1">
                    <a:latin typeface="Times New Roman" pitchFamily="18" charset="0"/>
                    <a:sym typeface="Symbol" pitchFamily="18" charset="2"/>
                  </a:rPr>
                  <a:t> </a:t>
                </a:r>
                <a:r>
                  <a:rPr kumimoji="1" lang="en-US" altLang="zh-CN" b="1">
                    <a:latin typeface="Times New Roman" pitchFamily="18" charset="0"/>
                    <a:sym typeface="Symbol" pitchFamily="18" charset="2"/>
                  </a:rPr>
                  <a:t>=</a:t>
                </a:r>
                <a:r>
                  <a:rPr kumimoji="1" lang="en-US" altLang="zh-CN" b="1" i="1">
                    <a:latin typeface="Times New Roman" pitchFamily="18" charset="0"/>
                    <a:sym typeface="Symbol" pitchFamily="18" charset="2"/>
                  </a:rPr>
                  <a:t>AB</a:t>
                </a:r>
              </a:p>
            </p:txBody>
          </p:sp>
          <p:sp>
            <p:nvSpPr>
              <p:cNvPr id="20525" name="Arc 10"/>
              <p:cNvSpPr>
                <a:spLocks/>
              </p:cNvSpPr>
              <p:nvPr/>
            </p:nvSpPr>
            <p:spPr bwMode="auto">
              <a:xfrm rot="-1898408">
                <a:off x="3047" y="1536"/>
                <a:ext cx="209" cy="187"/>
              </a:xfrm>
              <a:custGeom>
                <a:avLst/>
                <a:gdLst>
                  <a:gd name="T0" fmla="*/ 0 w 20865"/>
                  <a:gd name="T1" fmla="*/ 0 h 21592"/>
                  <a:gd name="T2" fmla="*/ 0 w 20865"/>
                  <a:gd name="T3" fmla="*/ 0 h 21592"/>
                  <a:gd name="T4" fmla="*/ 0 w 20865"/>
                  <a:gd name="T5" fmla="*/ 0 h 21592"/>
                  <a:gd name="T6" fmla="*/ 0 60000 65536"/>
                  <a:gd name="T7" fmla="*/ 0 60000 65536"/>
                  <a:gd name="T8" fmla="*/ 0 60000 65536"/>
                  <a:gd name="T9" fmla="*/ 0 w 20865"/>
                  <a:gd name="T10" fmla="*/ 0 h 21592"/>
                  <a:gd name="T11" fmla="*/ 20865 w 20865"/>
                  <a:gd name="T12" fmla="*/ 21592 h 21592"/>
                </a:gdLst>
                <a:ahLst/>
                <a:cxnLst>
                  <a:cxn ang="T6">
                    <a:pos x="T0" y="T1"/>
                  </a:cxn>
                  <a:cxn ang="T7">
                    <a:pos x="T2" y="T3"/>
                  </a:cxn>
                  <a:cxn ang="T8">
                    <a:pos x="T4" y="T5"/>
                  </a:cxn>
                </a:cxnLst>
                <a:rect l="T9" t="T10" r="T11" b="T12"/>
                <a:pathLst>
                  <a:path w="20865" h="21592" fill="none" extrusionOk="0">
                    <a:moveTo>
                      <a:pt x="586" y="-1"/>
                    </a:moveTo>
                    <a:cubicBezTo>
                      <a:pt x="10142" y="259"/>
                      <a:pt x="18391" y="6769"/>
                      <a:pt x="20864" y="16004"/>
                    </a:cubicBezTo>
                  </a:path>
                  <a:path w="20865" h="21592" stroke="0" extrusionOk="0">
                    <a:moveTo>
                      <a:pt x="586" y="-1"/>
                    </a:moveTo>
                    <a:cubicBezTo>
                      <a:pt x="10142" y="259"/>
                      <a:pt x="18391" y="6769"/>
                      <a:pt x="20864" y="16004"/>
                    </a:cubicBezTo>
                    <a:lnTo>
                      <a:pt x="0" y="21592"/>
                    </a:lnTo>
                    <a:lnTo>
                      <a:pt x="586" y="-1"/>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grpSp>
        <p:graphicFrame>
          <p:nvGraphicFramePr>
            <p:cNvPr id="20522" name="Object 11"/>
            <p:cNvGraphicFramePr>
              <a:graphicFrameLocks noChangeAspect="1"/>
            </p:cNvGraphicFramePr>
            <p:nvPr/>
          </p:nvGraphicFramePr>
          <p:xfrm>
            <a:off x="1040" y="1728"/>
            <a:ext cx="1039" cy="432"/>
          </p:xfrm>
          <a:graphic>
            <a:graphicData uri="http://schemas.openxmlformats.org/presentationml/2006/ole">
              <mc:AlternateContent xmlns:mc="http://schemas.openxmlformats.org/markup-compatibility/2006">
                <mc:Choice xmlns:v="urn:schemas-microsoft-com:vml" Requires="v">
                  <p:oleObj spid="_x0000_s89940" name="公式" r:id="rId7" imgW="609336" imgH="253890" progId="Equation.3">
                    <p:embed/>
                  </p:oleObj>
                </mc:Choice>
                <mc:Fallback>
                  <p:oleObj name="公式" r:id="rId7" imgW="609336" imgH="253890" progId="Equation.3">
                    <p:embed/>
                    <p:pic>
                      <p:nvPicPr>
                        <p:cNvPr id="0" name="Picture 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0" y="1728"/>
                          <a:ext cx="1039"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3" name="Object 12"/>
            <p:cNvGraphicFramePr>
              <a:graphicFrameLocks noChangeAspect="1"/>
            </p:cNvGraphicFramePr>
            <p:nvPr/>
          </p:nvGraphicFramePr>
          <p:xfrm>
            <a:off x="2734" y="1768"/>
            <a:ext cx="2114" cy="368"/>
          </p:xfrm>
          <a:graphic>
            <a:graphicData uri="http://schemas.openxmlformats.org/presentationml/2006/ole">
              <mc:AlternateContent xmlns:mc="http://schemas.openxmlformats.org/markup-compatibility/2006">
                <mc:Choice xmlns:v="urn:schemas-microsoft-com:vml" Requires="v">
                  <p:oleObj spid="_x0000_s89941" name="公式" r:id="rId9" imgW="1523339" imgH="266584" progId="Equation.3">
                    <p:embed/>
                  </p:oleObj>
                </mc:Choice>
                <mc:Fallback>
                  <p:oleObj name="公式" r:id="rId9" imgW="1523339" imgH="266584" progId="Equation.3">
                    <p:embed/>
                    <p:pic>
                      <p:nvPicPr>
                        <p:cNvPr id="0" name="Picture 6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34" y="1768"/>
                          <a:ext cx="2114" cy="3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207" name="Text Box 14"/>
          <p:cNvSpPr txBox="1">
            <a:spLocks noChangeArrowheads="1"/>
          </p:cNvSpPr>
          <p:nvPr/>
        </p:nvSpPr>
        <p:spPr bwMode="auto">
          <a:xfrm>
            <a:off x="468313" y="4035425"/>
            <a:ext cx="401478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a:latin typeface="Times New Roman" pitchFamily="18" charset="0"/>
              </a:rPr>
              <a:t>2.</a:t>
            </a:r>
            <a:r>
              <a:rPr kumimoji="1" lang="en-US" altLang="zh-CN" sz="4400" b="1">
                <a:latin typeface="Times New Roman" pitchFamily="18" charset="0"/>
              </a:rPr>
              <a:t> </a:t>
            </a:r>
            <a:r>
              <a:rPr kumimoji="1" lang="en-US" altLang="zh-CN" sz="2800" b="1">
                <a:latin typeface="Times New Roman" pitchFamily="18" charset="0"/>
              </a:rPr>
              <a:t>           </a:t>
            </a:r>
            <a:r>
              <a:rPr kumimoji="1" lang="zh-CN" altLang="en-US" sz="2800" b="1">
                <a:latin typeface="Times New Roman" pitchFamily="18" charset="0"/>
              </a:rPr>
              <a:t>与 </a:t>
            </a:r>
            <a:r>
              <a:rPr kumimoji="1" lang="zh-CN" altLang="en-US" sz="2800" b="1">
                <a:solidFill>
                  <a:srgbClr val="FF0000"/>
                </a:solidFill>
                <a:latin typeface="Times New Roman" pitchFamily="18" charset="0"/>
                <a:sym typeface="Symbol" pitchFamily="18" charset="2"/>
              </a:rPr>
              <a:t></a:t>
            </a:r>
            <a:r>
              <a:rPr kumimoji="1" lang="en-US" altLang="zh-CN" sz="2800" b="1" i="1">
                <a:solidFill>
                  <a:srgbClr val="FF0000"/>
                </a:solidFill>
                <a:latin typeface="Times New Roman" pitchFamily="18" charset="0"/>
                <a:sym typeface="Symbol" pitchFamily="18" charset="2"/>
              </a:rPr>
              <a:t>r</a:t>
            </a:r>
            <a:r>
              <a:rPr kumimoji="1" lang="en-US" altLang="zh-CN" sz="2800" b="1">
                <a:latin typeface="Times New Roman" pitchFamily="18" charset="0"/>
                <a:sym typeface="Symbol" pitchFamily="18" charset="2"/>
              </a:rPr>
              <a:t> </a:t>
            </a:r>
            <a:r>
              <a:rPr kumimoji="1" lang="zh-CN" altLang="en-US" sz="2800" b="1">
                <a:latin typeface="Times New Roman" pitchFamily="18" charset="0"/>
                <a:sym typeface="Symbol" pitchFamily="18" charset="2"/>
              </a:rPr>
              <a:t>的区别：</a:t>
            </a:r>
            <a:r>
              <a:rPr kumimoji="1" lang="zh-CN" altLang="en-US" sz="2800" b="1">
                <a:latin typeface="Times New Roman" pitchFamily="18" charset="0"/>
              </a:rPr>
              <a:t> </a:t>
            </a:r>
          </a:p>
        </p:txBody>
      </p:sp>
      <p:graphicFrame>
        <p:nvGraphicFramePr>
          <p:cNvPr id="29712" name="Object 16"/>
          <p:cNvGraphicFramePr>
            <a:graphicFrameLocks noChangeAspect="1"/>
          </p:cNvGraphicFramePr>
          <p:nvPr/>
        </p:nvGraphicFramePr>
        <p:xfrm>
          <a:off x="1692275" y="4868863"/>
          <a:ext cx="3484563" cy="758825"/>
        </p:xfrm>
        <a:graphic>
          <a:graphicData uri="http://schemas.openxmlformats.org/presentationml/2006/ole">
            <mc:AlternateContent xmlns:mc="http://schemas.openxmlformats.org/markup-compatibility/2006">
              <mc:Choice xmlns:v="urn:schemas-microsoft-com:vml" Requires="v">
                <p:oleObj spid="_x0000_s89942" name="公式" r:id="rId11" imgW="1167893" imgH="253890" progId="Equation.3">
                  <p:embed/>
                </p:oleObj>
              </mc:Choice>
              <mc:Fallback>
                <p:oleObj name="公式" r:id="rId11" imgW="1167893" imgH="253890" progId="Equation.3">
                  <p:embed/>
                  <p:pic>
                    <p:nvPicPr>
                      <p:cNvPr id="0" name="Picture 6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92275" y="4868863"/>
                        <a:ext cx="3484563" cy="758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49"/>
          <p:cNvGrpSpPr>
            <a:grpSpLocks/>
          </p:cNvGrpSpPr>
          <p:nvPr/>
        </p:nvGrpSpPr>
        <p:grpSpPr bwMode="auto">
          <a:xfrm>
            <a:off x="611188" y="5868988"/>
            <a:ext cx="5689600" cy="609600"/>
            <a:chOff x="385" y="3697"/>
            <a:chExt cx="3584" cy="384"/>
          </a:xfrm>
        </p:grpSpPr>
        <p:sp>
          <p:nvSpPr>
            <p:cNvPr id="20516" name="Text Box 18"/>
            <p:cNvSpPr txBox="1">
              <a:spLocks noChangeArrowheads="1"/>
            </p:cNvSpPr>
            <p:nvPr/>
          </p:nvSpPr>
          <p:spPr bwMode="auto">
            <a:xfrm>
              <a:off x="385" y="3726"/>
              <a:ext cx="35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zh-CN" altLang="en-US" sz="2800" b="1">
                  <a:latin typeface="Times New Roman" pitchFamily="18" charset="0"/>
                </a:rPr>
                <a:t>只当               同方向时，取等号。              </a:t>
              </a:r>
            </a:p>
          </p:txBody>
        </p:sp>
        <p:graphicFrame>
          <p:nvGraphicFramePr>
            <p:cNvPr id="20517" name="Object 19"/>
            <p:cNvGraphicFramePr>
              <a:graphicFrameLocks noChangeAspect="1"/>
            </p:cNvGraphicFramePr>
            <p:nvPr/>
          </p:nvGraphicFramePr>
          <p:xfrm>
            <a:off x="957" y="3697"/>
            <a:ext cx="655" cy="384"/>
          </p:xfrm>
          <a:graphic>
            <a:graphicData uri="http://schemas.openxmlformats.org/presentationml/2006/ole">
              <mc:AlternateContent xmlns:mc="http://schemas.openxmlformats.org/markup-compatibility/2006">
                <mc:Choice xmlns:v="urn:schemas-microsoft-com:vml" Requires="v">
                  <p:oleObj spid="_x0000_s89943" name="公式" r:id="rId13" imgW="418918" imgH="215806" progId="Equation.3">
                    <p:embed/>
                  </p:oleObj>
                </mc:Choice>
                <mc:Fallback>
                  <p:oleObj name="公式" r:id="rId13" imgW="418918" imgH="215806" progId="Equation.3">
                    <p:embed/>
                    <p:pic>
                      <p:nvPicPr>
                        <p:cNvPr id="0" name="Picture 6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57" y="3697"/>
                          <a:ext cx="655"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 name="Group 47"/>
          <p:cNvGrpSpPr>
            <a:grpSpLocks/>
          </p:cNvGrpSpPr>
          <p:nvPr/>
        </p:nvGrpSpPr>
        <p:grpSpPr bwMode="auto">
          <a:xfrm>
            <a:off x="5387975" y="85725"/>
            <a:ext cx="3721100" cy="3198813"/>
            <a:chOff x="3243" y="119"/>
            <a:chExt cx="2344" cy="2015"/>
          </a:xfrm>
        </p:grpSpPr>
        <p:sp>
          <p:nvSpPr>
            <p:cNvPr id="20492" name="Rectangle 21"/>
            <p:cNvSpPr>
              <a:spLocks noChangeArrowheads="1"/>
            </p:cNvSpPr>
            <p:nvPr/>
          </p:nvSpPr>
          <p:spPr bwMode="auto">
            <a:xfrm>
              <a:off x="3483" y="119"/>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i="1">
                  <a:latin typeface="Times New Roman" pitchFamily="18" charset="0"/>
                </a:rPr>
                <a:t>z</a:t>
              </a:r>
              <a:endParaRPr kumimoji="1" lang="en-US" altLang="zh-CN" sz="2400" b="1" i="1">
                <a:latin typeface="Times New Roman" pitchFamily="18" charset="0"/>
              </a:endParaRPr>
            </a:p>
          </p:txBody>
        </p:sp>
        <p:sp>
          <p:nvSpPr>
            <p:cNvPr id="20493" name="Line 23"/>
            <p:cNvSpPr>
              <a:spLocks noChangeShapeType="1"/>
            </p:cNvSpPr>
            <p:nvPr/>
          </p:nvSpPr>
          <p:spPr bwMode="auto">
            <a:xfrm>
              <a:off x="3734" y="1507"/>
              <a:ext cx="1801"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20494" name="Line 24"/>
            <p:cNvSpPr>
              <a:spLocks noChangeShapeType="1"/>
            </p:cNvSpPr>
            <p:nvPr/>
          </p:nvSpPr>
          <p:spPr bwMode="auto">
            <a:xfrm flipH="1">
              <a:off x="3243" y="1507"/>
              <a:ext cx="491" cy="50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20495" name="Line 25"/>
            <p:cNvSpPr>
              <a:spLocks noChangeShapeType="1"/>
            </p:cNvSpPr>
            <p:nvPr/>
          </p:nvSpPr>
          <p:spPr bwMode="auto">
            <a:xfrm flipV="1">
              <a:off x="3734" y="269"/>
              <a:ext cx="0" cy="12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20496" name="Freeform 26"/>
            <p:cNvSpPr>
              <a:spLocks/>
            </p:cNvSpPr>
            <p:nvPr/>
          </p:nvSpPr>
          <p:spPr bwMode="auto">
            <a:xfrm>
              <a:off x="3579" y="407"/>
              <a:ext cx="1824" cy="581"/>
            </a:xfrm>
            <a:custGeom>
              <a:avLst/>
              <a:gdLst>
                <a:gd name="T0" fmla="*/ 0 w 1680"/>
                <a:gd name="T1" fmla="*/ 48799 h 496"/>
                <a:gd name="T2" fmla="*/ 7817 w 1680"/>
                <a:gd name="T3" fmla="*/ 1553 h 496"/>
                <a:gd name="T4" fmla="*/ 18240 w 1680"/>
                <a:gd name="T5" fmla="*/ 39240 h 496"/>
                <a:gd name="T6" fmla="*/ 0 60000 65536"/>
                <a:gd name="T7" fmla="*/ 0 60000 65536"/>
                <a:gd name="T8" fmla="*/ 0 60000 65536"/>
                <a:gd name="T9" fmla="*/ 0 w 1680"/>
                <a:gd name="T10" fmla="*/ 0 h 496"/>
                <a:gd name="T11" fmla="*/ 1680 w 1680"/>
                <a:gd name="T12" fmla="*/ 496 h 496"/>
              </a:gdLst>
              <a:ahLst/>
              <a:cxnLst>
                <a:cxn ang="T6">
                  <a:pos x="T0" y="T1"/>
                </a:cxn>
                <a:cxn ang="T7">
                  <a:pos x="T2" y="T3"/>
                </a:cxn>
                <a:cxn ang="T8">
                  <a:pos x="T4" y="T5"/>
                </a:cxn>
              </a:cxnLst>
              <a:rect l="T9" t="T10" r="T11" b="T12"/>
              <a:pathLst>
                <a:path w="1680" h="496">
                  <a:moveTo>
                    <a:pt x="0" y="496"/>
                  </a:moveTo>
                  <a:cubicBezTo>
                    <a:pt x="220" y="264"/>
                    <a:pt x="440" y="32"/>
                    <a:pt x="720" y="16"/>
                  </a:cubicBezTo>
                  <a:cubicBezTo>
                    <a:pt x="1000" y="0"/>
                    <a:pt x="1340" y="200"/>
                    <a:pt x="1680" y="40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20497" name="Line 27"/>
            <p:cNvSpPr>
              <a:spLocks noChangeShapeType="1"/>
            </p:cNvSpPr>
            <p:nvPr/>
          </p:nvSpPr>
          <p:spPr bwMode="auto">
            <a:xfrm flipV="1">
              <a:off x="3734" y="494"/>
              <a:ext cx="328" cy="1013"/>
            </a:xfrm>
            <a:prstGeom prst="line">
              <a:avLst/>
            </a:prstGeom>
            <a:noFill/>
            <a:ln w="28575">
              <a:solidFill>
                <a:srgbClr val="3399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20498" name="Line 28"/>
            <p:cNvSpPr>
              <a:spLocks noChangeShapeType="1"/>
            </p:cNvSpPr>
            <p:nvPr/>
          </p:nvSpPr>
          <p:spPr bwMode="auto">
            <a:xfrm flipV="1">
              <a:off x="3734" y="607"/>
              <a:ext cx="1256" cy="900"/>
            </a:xfrm>
            <a:prstGeom prst="line">
              <a:avLst/>
            </a:prstGeom>
            <a:noFill/>
            <a:ln w="28575">
              <a:solidFill>
                <a:srgbClr val="3399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20499" name="Rectangle 29"/>
            <p:cNvSpPr>
              <a:spLocks noChangeArrowheads="1"/>
            </p:cNvSpPr>
            <p:nvPr/>
          </p:nvSpPr>
          <p:spPr bwMode="auto">
            <a:xfrm>
              <a:off x="5372" y="1413"/>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i="1">
                  <a:latin typeface="Times New Roman" pitchFamily="18" charset="0"/>
                </a:rPr>
                <a:t>y</a:t>
              </a:r>
              <a:endParaRPr kumimoji="1" lang="en-US" altLang="zh-CN" sz="2400" b="1" i="1">
                <a:latin typeface="Times New Roman" pitchFamily="18" charset="0"/>
              </a:endParaRPr>
            </a:p>
          </p:txBody>
        </p:sp>
        <p:sp>
          <p:nvSpPr>
            <p:cNvPr id="20500" name="Rectangle 30"/>
            <p:cNvSpPr>
              <a:spLocks noChangeArrowheads="1"/>
            </p:cNvSpPr>
            <p:nvPr/>
          </p:nvSpPr>
          <p:spPr bwMode="auto">
            <a:xfrm>
              <a:off x="3298" y="180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i="1">
                  <a:latin typeface="Times New Roman" pitchFamily="18" charset="0"/>
                </a:rPr>
                <a:t>x</a:t>
              </a:r>
              <a:endParaRPr kumimoji="1" lang="en-US" altLang="zh-CN" sz="2400" b="1" i="1">
                <a:latin typeface="Times New Roman" pitchFamily="18" charset="0"/>
              </a:endParaRPr>
            </a:p>
          </p:txBody>
        </p:sp>
        <p:sp>
          <p:nvSpPr>
            <p:cNvPr id="20501" name="Rectangle 31"/>
            <p:cNvSpPr>
              <a:spLocks noChangeArrowheads="1"/>
            </p:cNvSpPr>
            <p:nvPr/>
          </p:nvSpPr>
          <p:spPr bwMode="auto">
            <a:xfrm>
              <a:off x="3516" y="124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i="1">
                  <a:latin typeface="Times New Roman" pitchFamily="18" charset="0"/>
                </a:rPr>
                <a:t>o</a:t>
              </a:r>
              <a:endParaRPr kumimoji="1" lang="en-US" altLang="zh-CN" sz="2400" b="1" i="1">
                <a:latin typeface="Times New Roman" pitchFamily="18" charset="0"/>
              </a:endParaRPr>
            </a:p>
          </p:txBody>
        </p:sp>
        <p:graphicFrame>
          <p:nvGraphicFramePr>
            <p:cNvPr id="20502" name="Object 32"/>
            <p:cNvGraphicFramePr>
              <a:graphicFrameLocks noChangeAspect="1"/>
            </p:cNvGraphicFramePr>
            <p:nvPr/>
          </p:nvGraphicFramePr>
          <p:xfrm>
            <a:off x="3911" y="775"/>
            <a:ext cx="306" cy="451"/>
          </p:xfrm>
          <a:graphic>
            <a:graphicData uri="http://schemas.openxmlformats.org/presentationml/2006/ole">
              <mc:AlternateContent xmlns:mc="http://schemas.openxmlformats.org/markup-compatibility/2006">
                <mc:Choice xmlns:v="urn:schemas-microsoft-com:vml" Requires="v">
                  <p:oleObj spid="_x0000_s89944" name="公式" r:id="rId15" imgW="82080" imgH="145440" progId="Equation.3">
                    <p:embed/>
                  </p:oleObj>
                </mc:Choice>
                <mc:Fallback>
                  <p:oleObj name="公式" r:id="rId15" imgW="82080" imgH="145440" progId="Equation.3">
                    <p:embed/>
                    <p:pic>
                      <p:nvPicPr>
                        <p:cNvPr id="0" name="Picture 6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11" y="775"/>
                          <a:ext cx="306" cy="45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25400" algn="ctr" rotWithShape="0">
                                  <a:schemeClr val="accent2"/>
                                </a:outerShdw>
                              </a:effectLst>
                            </a14:hiddenEffects>
                          </a:ext>
                        </a:extLst>
                      </p:spPr>
                    </p:pic>
                  </p:oleObj>
                </mc:Fallback>
              </mc:AlternateContent>
            </a:graphicData>
          </a:graphic>
        </p:graphicFrame>
        <p:graphicFrame>
          <p:nvGraphicFramePr>
            <p:cNvPr id="20503" name="Object 33"/>
            <p:cNvGraphicFramePr>
              <a:graphicFrameLocks noChangeAspect="1"/>
            </p:cNvGraphicFramePr>
            <p:nvPr/>
          </p:nvGraphicFramePr>
          <p:xfrm>
            <a:off x="4408" y="887"/>
            <a:ext cx="307" cy="450"/>
          </p:xfrm>
          <a:graphic>
            <a:graphicData uri="http://schemas.openxmlformats.org/presentationml/2006/ole">
              <mc:AlternateContent xmlns:mc="http://schemas.openxmlformats.org/markup-compatibility/2006">
                <mc:Choice xmlns:v="urn:schemas-microsoft-com:vml" Requires="v">
                  <p:oleObj spid="_x0000_s89945" name="公式" r:id="rId17" imgW="82080" imgH="145440" progId="Equation.3">
                    <p:embed/>
                  </p:oleObj>
                </mc:Choice>
                <mc:Fallback>
                  <p:oleObj name="公式" r:id="rId17" imgW="82080" imgH="145440" progId="Equation.3">
                    <p:embed/>
                    <p:pic>
                      <p:nvPicPr>
                        <p:cNvPr id="0" name="Picture 6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08" y="887"/>
                          <a:ext cx="307" cy="45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25400" algn="ctr" rotWithShape="0">
                                  <a:schemeClr val="accent2"/>
                                </a:outerShdw>
                              </a:effectLst>
                            </a14:hiddenEffects>
                          </a:ext>
                        </a:extLst>
                      </p:spPr>
                    </p:pic>
                  </p:oleObj>
                </mc:Fallback>
              </mc:AlternateContent>
            </a:graphicData>
          </a:graphic>
        </p:graphicFrame>
        <p:sp>
          <p:nvSpPr>
            <p:cNvPr id="20504" name="Rectangle 34"/>
            <p:cNvSpPr>
              <a:spLocks noChangeArrowheads="1"/>
            </p:cNvSpPr>
            <p:nvPr/>
          </p:nvSpPr>
          <p:spPr bwMode="auto">
            <a:xfrm>
              <a:off x="4971" y="311"/>
              <a:ext cx="3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i="1">
                  <a:solidFill>
                    <a:srgbClr val="FF3300"/>
                  </a:solidFill>
                  <a:latin typeface="Times New Roman" pitchFamily="18" charset="0"/>
                </a:rPr>
                <a:t>B</a:t>
              </a:r>
              <a:endParaRPr kumimoji="1" lang="en-US" altLang="zh-CN" sz="2400" b="1" i="1">
                <a:latin typeface="Times New Roman" pitchFamily="18" charset="0"/>
              </a:endParaRPr>
            </a:p>
          </p:txBody>
        </p:sp>
        <p:sp>
          <p:nvSpPr>
            <p:cNvPr id="20505" name="Rectangle 35"/>
            <p:cNvSpPr>
              <a:spLocks noChangeArrowheads="1"/>
            </p:cNvSpPr>
            <p:nvPr/>
          </p:nvSpPr>
          <p:spPr bwMode="auto">
            <a:xfrm>
              <a:off x="3819" y="215"/>
              <a:ext cx="38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i="1">
                  <a:solidFill>
                    <a:srgbClr val="FF3300"/>
                  </a:solidFill>
                  <a:latin typeface="Times New Roman" pitchFamily="18" charset="0"/>
                </a:rPr>
                <a:t>A</a:t>
              </a:r>
              <a:endParaRPr kumimoji="1" lang="en-US" altLang="zh-CN" sz="2400" b="1" i="1">
                <a:latin typeface="Times New Roman" pitchFamily="18" charset="0"/>
              </a:endParaRPr>
            </a:p>
          </p:txBody>
        </p:sp>
        <p:grpSp>
          <p:nvGrpSpPr>
            <p:cNvPr id="20506" name="Group 36"/>
            <p:cNvGrpSpPr>
              <a:grpSpLocks/>
            </p:cNvGrpSpPr>
            <p:nvPr/>
          </p:nvGrpSpPr>
          <p:grpSpPr bwMode="auto">
            <a:xfrm>
              <a:off x="4059" y="479"/>
              <a:ext cx="912" cy="294"/>
              <a:chOff x="3984" y="480"/>
              <a:chExt cx="912" cy="294"/>
            </a:xfrm>
          </p:grpSpPr>
          <p:sp>
            <p:nvSpPr>
              <p:cNvPr id="20514" name="Line 37"/>
              <p:cNvSpPr>
                <a:spLocks noChangeShapeType="1"/>
              </p:cNvSpPr>
              <p:nvPr/>
            </p:nvSpPr>
            <p:spPr bwMode="auto">
              <a:xfrm>
                <a:off x="3984" y="528"/>
                <a:ext cx="912" cy="9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p>
            </p:txBody>
          </p:sp>
          <p:graphicFrame>
            <p:nvGraphicFramePr>
              <p:cNvPr id="20515" name="Object 38"/>
              <p:cNvGraphicFramePr>
                <a:graphicFrameLocks noChangeAspect="1"/>
              </p:cNvGraphicFramePr>
              <p:nvPr/>
            </p:nvGraphicFramePr>
            <p:xfrm>
              <a:off x="4224" y="480"/>
              <a:ext cx="384" cy="294"/>
            </p:xfrm>
            <a:graphic>
              <a:graphicData uri="http://schemas.openxmlformats.org/presentationml/2006/ole">
                <mc:AlternateContent xmlns:mc="http://schemas.openxmlformats.org/markup-compatibility/2006">
                  <mc:Choice xmlns:v="urn:schemas-microsoft-com:vml" Requires="v">
                    <p:oleObj spid="_x0000_s89946" name="公式" r:id="rId19" imgW="145800" imgH="91080" progId="Equation.3">
                      <p:embed/>
                    </p:oleObj>
                  </mc:Choice>
                  <mc:Fallback>
                    <p:oleObj name="公式" r:id="rId19" imgW="145800" imgH="91080" progId="Equation.3">
                      <p:embed/>
                      <p:pic>
                        <p:nvPicPr>
                          <p:cNvPr id="0" name="Picture 7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24" y="480"/>
                            <a:ext cx="384" cy="2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0507" name="Group 39"/>
            <p:cNvGrpSpPr>
              <a:grpSpLocks/>
            </p:cNvGrpSpPr>
            <p:nvPr/>
          </p:nvGrpSpPr>
          <p:grpSpPr bwMode="auto">
            <a:xfrm>
              <a:off x="4543" y="618"/>
              <a:ext cx="453" cy="389"/>
              <a:chOff x="4491" y="672"/>
              <a:chExt cx="453" cy="389"/>
            </a:xfrm>
          </p:grpSpPr>
          <p:sp>
            <p:nvSpPr>
              <p:cNvPr id="20512" name="Line 40"/>
              <p:cNvSpPr>
                <a:spLocks noChangeShapeType="1"/>
              </p:cNvSpPr>
              <p:nvPr/>
            </p:nvSpPr>
            <p:spPr bwMode="auto">
              <a:xfrm flipV="1">
                <a:off x="4491" y="672"/>
                <a:ext cx="405" cy="292"/>
              </a:xfrm>
              <a:prstGeom prst="line">
                <a:avLst/>
              </a:prstGeom>
              <a:noFill/>
              <a:ln w="28575">
                <a:solidFill>
                  <a:srgbClr val="FF33CC"/>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graphicFrame>
            <p:nvGraphicFramePr>
              <p:cNvPr id="20513" name="Object 41"/>
              <p:cNvGraphicFramePr>
                <a:graphicFrameLocks noChangeAspect="1"/>
              </p:cNvGraphicFramePr>
              <p:nvPr/>
            </p:nvGraphicFramePr>
            <p:xfrm>
              <a:off x="4560" y="768"/>
              <a:ext cx="384" cy="293"/>
            </p:xfrm>
            <a:graphic>
              <a:graphicData uri="http://schemas.openxmlformats.org/presentationml/2006/ole">
                <mc:AlternateContent xmlns:mc="http://schemas.openxmlformats.org/markup-compatibility/2006">
                  <mc:Choice xmlns:v="urn:schemas-microsoft-com:vml" Requires="v">
                    <p:oleObj spid="_x0000_s89947" name="Equation" r:id="rId21" imgW="145800" imgH="91080" progId="Equation.3">
                      <p:embed/>
                    </p:oleObj>
                  </mc:Choice>
                  <mc:Fallback>
                    <p:oleObj name="Equation" r:id="rId21" imgW="145800" imgH="91080" progId="Equation.3">
                      <p:embed/>
                      <p:pic>
                        <p:nvPicPr>
                          <p:cNvPr id="0" name="Picture 7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60" y="768"/>
                            <a:ext cx="384" cy="2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0508" name="Group 42"/>
            <p:cNvGrpSpPr>
              <a:grpSpLocks/>
            </p:cNvGrpSpPr>
            <p:nvPr/>
          </p:nvGrpSpPr>
          <p:grpSpPr bwMode="auto">
            <a:xfrm>
              <a:off x="4059" y="164"/>
              <a:ext cx="862" cy="843"/>
              <a:chOff x="3986" y="144"/>
              <a:chExt cx="884" cy="863"/>
            </a:xfrm>
          </p:grpSpPr>
          <p:sp>
            <p:nvSpPr>
              <p:cNvPr id="20509" name="Rectangle 43"/>
              <p:cNvSpPr>
                <a:spLocks noChangeArrowheads="1"/>
              </p:cNvSpPr>
              <p:nvPr/>
            </p:nvSpPr>
            <p:spPr bwMode="auto">
              <a:xfrm>
                <a:off x="4320" y="144"/>
                <a:ext cx="39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a:solidFill>
                      <a:srgbClr val="FF6600"/>
                    </a:solidFill>
                    <a:latin typeface="Times New Roman" pitchFamily="18" charset="0"/>
                    <a:sym typeface="Symbol" pitchFamily="18" charset="2"/>
                  </a:rPr>
                  <a:t></a:t>
                </a:r>
                <a:r>
                  <a:rPr kumimoji="1" lang="en-US" altLang="zh-CN" sz="2800" b="1" i="1">
                    <a:solidFill>
                      <a:srgbClr val="FF6600"/>
                    </a:solidFill>
                    <a:latin typeface="Times New Roman" pitchFamily="18" charset="0"/>
                    <a:sym typeface="Symbol" pitchFamily="18" charset="2"/>
                  </a:rPr>
                  <a:t>s</a:t>
                </a:r>
              </a:p>
            </p:txBody>
          </p:sp>
          <p:sp>
            <p:nvSpPr>
              <p:cNvPr id="20510" name="Line 44"/>
              <p:cNvSpPr>
                <a:spLocks noChangeShapeType="1"/>
              </p:cNvSpPr>
              <p:nvPr/>
            </p:nvSpPr>
            <p:spPr bwMode="auto">
              <a:xfrm>
                <a:off x="4032" y="576"/>
                <a:ext cx="451" cy="331"/>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0511" name="Arc 45"/>
              <p:cNvSpPr>
                <a:spLocks/>
              </p:cNvSpPr>
              <p:nvPr/>
            </p:nvSpPr>
            <p:spPr bwMode="auto">
              <a:xfrm>
                <a:off x="3986" y="432"/>
                <a:ext cx="884" cy="575"/>
              </a:xfrm>
              <a:custGeom>
                <a:avLst/>
                <a:gdLst>
                  <a:gd name="T0" fmla="*/ 0 w 28801"/>
                  <a:gd name="T1" fmla="*/ 0 h 21600"/>
                  <a:gd name="T2" fmla="*/ 0 w 28801"/>
                  <a:gd name="T3" fmla="*/ 0 h 21600"/>
                  <a:gd name="T4" fmla="*/ 0 w 28801"/>
                  <a:gd name="T5" fmla="*/ 0 h 21600"/>
                  <a:gd name="T6" fmla="*/ 0 60000 65536"/>
                  <a:gd name="T7" fmla="*/ 0 60000 65536"/>
                  <a:gd name="T8" fmla="*/ 0 60000 65536"/>
                  <a:gd name="T9" fmla="*/ 0 w 28801"/>
                  <a:gd name="T10" fmla="*/ 0 h 21600"/>
                  <a:gd name="T11" fmla="*/ 28801 w 28801"/>
                  <a:gd name="T12" fmla="*/ 21600 h 21600"/>
                </a:gdLst>
                <a:ahLst/>
                <a:cxnLst>
                  <a:cxn ang="T6">
                    <a:pos x="T0" y="T1"/>
                  </a:cxn>
                  <a:cxn ang="T7">
                    <a:pos x="T2" y="T3"/>
                  </a:cxn>
                  <a:cxn ang="T8">
                    <a:pos x="T4" y="T5"/>
                  </a:cxn>
                </a:cxnLst>
                <a:rect l="T9" t="T10" r="T11" b="T12"/>
                <a:pathLst>
                  <a:path w="28801" h="21600" fill="none" extrusionOk="0">
                    <a:moveTo>
                      <a:pt x="-1" y="3980"/>
                    </a:moveTo>
                    <a:cubicBezTo>
                      <a:pt x="3651" y="1391"/>
                      <a:pt x="8018" y="-1"/>
                      <a:pt x="12495" y="0"/>
                    </a:cubicBezTo>
                    <a:cubicBezTo>
                      <a:pt x="18750" y="0"/>
                      <a:pt x="24698" y="2711"/>
                      <a:pt x="28800" y="7434"/>
                    </a:cubicBezTo>
                  </a:path>
                  <a:path w="28801" h="21600" stroke="0" extrusionOk="0">
                    <a:moveTo>
                      <a:pt x="-1" y="3980"/>
                    </a:moveTo>
                    <a:cubicBezTo>
                      <a:pt x="3651" y="1391"/>
                      <a:pt x="8018" y="-1"/>
                      <a:pt x="12495" y="0"/>
                    </a:cubicBezTo>
                    <a:cubicBezTo>
                      <a:pt x="18750" y="0"/>
                      <a:pt x="24698" y="2711"/>
                      <a:pt x="28800" y="7434"/>
                    </a:cubicBezTo>
                    <a:lnTo>
                      <a:pt x="12495" y="21600"/>
                    </a:lnTo>
                    <a:lnTo>
                      <a:pt x="-1" y="3980"/>
                    </a:lnTo>
                    <a:close/>
                  </a:path>
                </a:pathLst>
              </a:custGeom>
              <a:noFill/>
              <a:ln w="38100">
                <a:solidFill>
                  <a:srgbClr val="FF99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grpSp>
      </p:grpSp>
      <p:sp>
        <p:nvSpPr>
          <p:cNvPr id="29742" name="AutoShape 46"/>
          <p:cNvSpPr>
            <a:spLocks noChangeArrowheads="1"/>
          </p:cNvSpPr>
          <p:nvPr/>
        </p:nvSpPr>
        <p:spPr bwMode="auto">
          <a:xfrm>
            <a:off x="395288" y="692150"/>
            <a:ext cx="1439862" cy="865188"/>
          </a:xfrm>
          <a:prstGeom prst="horizontalScroll">
            <a:avLst>
              <a:gd name="adj" fmla="val 12500"/>
            </a:avLst>
          </a:prstGeom>
          <a:solidFill>
            <a:schemeClr val="accent1"/>
          </a:solidFill>
          <a:ln w="9525">
            <a:solidFill>
              <a:schemeClr val="tx1"/>
            </a:solidFill>
            <a:round/>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kumimoji="1" lang="zh-CN" altLang="en-US" sz="2800" b="1" dirty="0">
                <a:solidFill>
                  <a:srgbClr val="FF0000"/>
                </a:solidFill>
                <a:latin typeface="Times New Roman" pitchFamily="18" charset="0"/>
              </a:rPr>
              <a:t>说明</a:t>
            </a:r>
          </a:p>
        </p:txBody>
      </p:sp>
      <p:sp>
        <p:nvSpPr>
          <p:cNvPr id="44" name="矩形 43"/>
          <p:cNvSpPr>
            <a:spLocks noChangeArrowheads="1"/>
          </p:cNvSpPr>
          <p:nvPr/>
        </p:nvSpPr>
        <p:spPr bwMode="auto">
          <a:xfrm>
            <a:off x="1042988" y="4968875"/>
            <a:ext cx="5445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zh-CN" altLang="en-US" sz="2800" b="1">
                <a:solidFill>
                  <a:srgbClr val="FF0000"/>
                </a:solidFill>
                <a:latin typeface="Times New Roman" pitchFamily="18" charset="0"/>
                <a:sym typeface="Symbol" pitchFamily="18" charset="2"/>
              </a:rPr>
              <a:t></a:t>
            </a:r>
            <a:r>
              <a:rPr kumimoji="1" lang="en-US" altLang="zh-CN" sz="2800" b="1" i="1">
                <a:solidFill>
                  <a:srgbClr val="FF0000"/>
                </a:solidFill>
                <a:latin typeface="Times New Roman" pitchFamily="18" charset="0"/>
                <a:sym typeface="Symbol" pitchFamily="18" charset="2"/>
              </a:rPr>
              <a:t>r</a:t>
            </a:r>
            <a:endParaRPr lang="zh-CN" altLang="en-US" sz="2800" b="1">
              <a:latin typeface="Times New Roman" pitchFamily="18" charset="0"/>
            </a:endParaRPr>
          </a:p>
        </p:txBody>
      </p:sp>
      <p:graphicFrame>
        <p:nvGraphicFramePr>
          <p:cNvPr id="45" name="Object 38"/>
          <p:cNvGraphicFramePr>
            <a:graphicFrameLocks noChangeAspect="1"/>
          </p:cNvGraphicFramePr>
          <p:nvPr/>
        </p:nvGraphicFramePr>
        <p:xfrm>
          <a:off x="1331913" y="4292600"/>
          <a:ext cx="515937" cy="395288"/>
        </p:xfrm>
        <a:graphic>
          <a:graphicData uri="http://schemas.openxmlformats.org/presentationml/2006/ole">
            <mc:AlternateContent xmlns:mc="http://schemas.openxmlformats.org/markup-compatibility/2006">
              <mc:Choice xmlns:v="urn:schemas-microsoft-com:vml" Requires="v">
                <p:oleObj spid="_x0000_s89948" name="公式" r:id="rId23" imgW="145800" imgH="91080" progId="Equation.3">
                  <p:embed/>
                </p:oleObj>
              </mc:Choice>
              <mc:Fallback>
                <p:oleObj name="公式" r:id="rId23" imgW="145800" imgH="91080" progId="Equation.3">
                  <p:embed/>
                  <p:pic>
                    <p:nvPicPr>
                      <p:cNvPr id="0" name="Picture 7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331913" y="4292600"/>
                        <a:ext cx="515937" cy="39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13" name="Object 38"/>
          <p:cNvGraphicFramePr>
            <a:graphicFrameLocks noChangeAspect="1"/>
          </p:cNvGraphicFramePr>
          <p:nvPr/>
        </p:nvGraphicFramePr>
        <p:xfrm>
          <a:off x="5435600" y="4994275"/>
          <a:ext cx="1296988" cy="665163"/>
        </p:xfrm>
        <a:graphic>
          <a:graphicData uri="http://schemas.openxmlformats.org/presentationml/2006/ole">
            <mc:AlternateContent xmlns:mc="http://schemas.openxmlformats.org/markup-compatibility/2006">
              <mc:Choice xmlns:v="urn:schemas-microsoft-com:vml" Requires="v">
                <p:oleObj spid="_x0000_s89949" name="公式" r:id="rId25" imgW="409680" imgH="181800" progId="Equation.3">
                  <p:embed/>
                </p:oleObj>
              </mc:Choice>
              <mc:Fallback>
                <p:oleObj name="公式" r:id="rId25" imgW="409680" imgH="181800" progId="Equation.3">
                  <p:embed/>
                  <p:pic>
                    <p:nvPicPr>
                      <p:cNvPr id="0" name="Picture 7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435600" y="4994275"/>
                        <a:ext cx="1296988" cy="665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 name="矩形 46"/>
          <p:cNvSpPr>
            <a:spLocks noChangeArrowheads="1"/>
          </p:cNvSpPr>
          <p:nvPr/>
        </p:nvSpPr>
        <p:spPr bwMode="auto">
          <a:xfrm>
            <a:off x="6732588" y="5013325"/>
            <a:ext cx="5429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zh-CN" altLang="en-US" sz="2800" b="1">
                <a:solidFill>
                  <a:srgbClr val="FF0000"/>
                </a:solidFill>
                <a:latin typeface="Times New Roman" pitchFamily="18" charset="0"/>
                <a:sym typeface="Symbol" pitchFamily="18" charset="2"/>
              </a:rPr>
              <a:t></a:t>
            </a:r>
            <a:r>
              <a:rPr kumimoji="1" lang="en-US" altLang="zh-CN" sz="2800" b="1" i="1">
                <a:solidFill>
                  <a:srgbClr val="FF0000"/>
                </a:solidFill>
                <a:latin typeface="Times New Roman" pitchFamily="18" charset="0"/>
                <a:sym typeface="Symbol" pitchFamily="18" charset="2"/>
              </a:rPr>
              <a:t>r</a:t>
            </a:r>
            <a:endParaRPr lang="zh-CN" altLang="en-US" sz="2800" b="1">
              <a:latin typeface="Times New Roman" pitchFamily="18" charset="0"/>
            </a:endParaRPr>
          </a:p>
        </p:txBody>
      </p:sp>
    </p:spTree>
    <p:extLst>
      <p:ext uri="{BB962C8B-B14F-4D97-AF65-F5344CB8AC3E}">
        <p14:creationId xmlns:p14="http://schemas.microsoft.com/office/powerpoint/2010/main" val="73754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207"/>
                                        </p:tgtEl>
                                        <p:attrNameLst>
                                          <p:attrName>style.visibility</p:attrName>
                                        </p:attrNameLst>
                                      </p:cBhvr>
                                      <p:to>
                                        <p:strVal val="visible"/>
                                      </p:to>
                                    </p:set>
                                    <p:anim calcmode="lin" valueType="num">
                                      <p:cBhvr additive="base">
                                        <p:cTn id="7" dur="500" fill="hold"/>
                                        <p:tgtEl>
                                          <p:spTgt spid="7207"/>
                                        </p:tgtEl>
                                        <p:attrNameLst>
                                          <p:attrName>ppt_x</p:attrName>
                                        </p:attrNameLst>
                                      </p:cBhvr>
                                      <p:tavLst>
                                        <p:tav tm="0">
                                          <p:val>
                                            <p:strVal val="#ppt_x"/>
                                          </p:val>
                                        </p:tav>
                                        <p:tav tm="100000">
                                          <p:val>
                                            <p:strVal val="#ppt_x"/>
                                          </p:val>
                                        </p:tav>
                                      </p:tavLst>
                                    </p:anim>
                                    <p:anim calcmode="lin" valueType="num">
                                      <p:cBhvr additive="base">
                                        <p:cTn id="8" dur="500" fill="hold"/>
                                        <p:tgtEl>
                                          <p:spTgt spid="720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9712"/>
                                        </p:tgtEl>
                                        <p:attrNameLst>
                                          <p:attrName>style.visibility</p:attrName>
                                        </p:attrNameLst>
                                      </p:cBhvr>
                                      <p:to>
                                        <p:strVal val="visible"/>
                                      </p:to>
                                    </p:set>
                                    <p:anim calcmode="lin" valueType="num">
                                      <p:cBhvr additive="base">
                                        <p:cTn id="11" dur="500" fill="hold"/>
                                        <p:tgtEl>
                                          <p:spTgt spid="29712"/>
                                        </p:tgtEl>
                                        <p:attrNameLst>
                                          <p:attrName>ppt_x</p:attrName>
                                        </p:attrNameLst>
                                      </p:cBhvr>
                                      <p:tavLst>
                                        <p:tav tm="0">
                                          <p:val>
                                            <p:strVal val="#ppt_x"/>
                                          </p:val>
                                        </p:tav>
                                        <p:tav tm="100000">
                                          <p:val>
                                            <p:strVal val="#ppt_x"/>
                                          </p:val>
                                        </p:tav>
                                      </p:tavLst>
                                    </p:anim>
                                    <p:anim calcmode="lin" valueType="num">
                                      <p:cBhvr additive="base">
                                        <p:cTn id="12" dur="500" fill="hold"/>
                                        <p:tgtEl>
                                          <p:spTgt spid="2971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500" fill="hold"/>
                                        <p:tgtEl>
                                          <p:spTgt spid="44"/>
                                        </p:tgtEl>
                                        <p:attrNameLst>
                                          <p:attrName>ppt_x</p:attrName>
                                        </p:attrNameLst>
                                      </p:cBhvr>
                                      <p:tavLst>
                                        <p:tav tm="0">
                                          <p:val>
                                            <p:strVal val="#ppt_x"/>
                                          </p:val>
                                        </p:tav>
                                        <p:tav tm="100000">
                                          <p:val>
                                            <p:strVal val="#ppt_x"/>
                                          </p:val>
                                        </p:tav>
                                      </p:tavLst>
                                    </p:anim>
                                    <p:anim calcmode="lin" valueType="num">
                                      <p:cBhvr additive="base">
                                        <p:cTn id="20" dur="500" fill="hold"/>
                                        <p:tgtEl>
                                          <p:spTgt spid="4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anim calcmode="lin" valueType="num">
                                      <p:cBhvr additive="base">
                                        <p:cTn id="23" dur="500" fill="hold"/>
                                        <p:tgtEl>
                                          <p:spTgt spid="45"/>
                                        </p:tgtEl>
                                        <p:attrNameLst>
                                          <p:attrName>ppt_x</p:attrName>
                                        </p:attrNameLst>
                                      </p:cBhvr>
                                      <p:tavLst>
                                        <p:tav tm="0">
                                          <p:val>
                                            <p:strVal val="#ppt_x"/>
                                          </p:val>
                                        </p:tav>
                                        <p:tav tm="100000">
                                          <p:val>
                                            <p:strVal val="#ppt_x"/>
                                          </p:val>
                                        </p:tav>
                                      </p:tavLst>
                                    </p:anim>
                                    <p:anim calcmode="lin" valueType="num">
                                      <p:cBhvr additive="base">
                                        <p:cTn id="24" dur="500" fill="hold"/>
                                        <p:tgtEl>
                                          <p:spTgt spid="4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213"/>
                                        </p:tgtEl>
                                        <p:attrNameLst>
                                          <p:attrName>style.visibility</p:attrName>
                                        </p:attrNameLst>
                                      </p:cBhvr>
                                      <p:to>
                                        <p:strVal val="visible"/>
                                      </p:to>
                                    </p:set>
                                    <p:anim calcmode="lin" valueType="num">
                                      <p:cBhvr additive="base">
                                        <p:cTn id="27" dur="500" fill="hold"/>
                                        <p:tgtEl>
                                          <p:spTgt spid="7213"/>
                                        </p:tgtEl>
                                        <p:attrNameLst>
                                          <p:attrName>ppt_x</p:attrName>
                                        </p:attrNameLst>
                                      </p:cBhvr>
                                      <p:tavLst>
                                        <p:tav tm="0">
                                          <p:val>
                                            <p:strVal val="#ppt_x"/>
                                          </p:val>
                                        </p:tav>
                                        <p:tav tm="100000">
                                          <p:val>
                                            <p:strVal val="#ppt_x"/>
                                          </p:val>
                                        </p:tav>
                                      </p:tavLst>
                                    </p:anim>
                                    <p:anim calcmode="lin" valueType="num">
                                      <p:cBhvr additive="base">
                                        <p:cTn id="28" dur="500" fill="hold"/>
                                        <p:tgtEl>
                                          <p:spTgt spid="721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 calcmode="lin" valueType="num">
                                      <p:cBhvr additive="base">
                                        <p:cTn id="31" dur="500" fill="hold"/>
                                        <p:tgtEl>
                                          <p:spTgt spid="47"/>
                                        </p:tgtEl>
                                        <p:attrNameLst>
                                          <p:attrName>ppt_x</p:attrName>
                                        </p:attrNameLst>
                                      </p:cBhvr>
                                      <p:tavLst>
                                        <p:tav tm="0">
                                          <p:val>
                                            <p:strVal val="#ppt_x"/>
                                          </p:val>
                                        </p:tav>
                                        <p:tav tm="100000">
                                          <p:val>
                                            <p:strVal val="#ppt_x"/>
                                          </p:val>
                                        </p:tav>
                                      </p:tavLst>
                                    </p:anim>
                                    <p:anim calcmode="lin" valueType="num">
                                      <p:cBhvr additive="base">
                                        <p:cTn id="32"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7" grpId="0"/>
      <p:bldP spid="44" grpId="0"/>
      <p:bldP spid="4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6" name="Rectangle 4"/>
          <p:cNvSpPr>
            <a:spLocks noChangeArrowheads="1"/>
          </p:cNvSpPr>
          <p:nvPr/>
        </p:nvSpPr>
        <p:spPr bwMode="auto">
          <a:xfrm>
            <a:off x="685800" y="928688"/>
            <a:ext cx="7327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2800" b="1">
                <a:latin typeface="楷体_GB2312" pitchFamily="49" charset="-122"/>
                <a:ea typeface="楷体_GB2312" pitchFamily="49" charset="-122"/>
              </a:rPr>
              <a:t>1.</a:t>
            </a:r>
            <a:r>
              <a:rPr lang="zh-CN" altLang="en-US" sz="2800" b="1">
                <a:latin typeface="楷体_GB2312" pitchFamily="49" charset="-122"/>
                <a:ea typeface="楷体_GB2312" pitchFamily="49" charset="-122"/>
              </a:rPr>
              <a:t>质点作曲线运动，判断下列说法的正误。</a:t>
            </a:r>
          </a:p>
        </p:txBody>
      </p:sp>
      <p:grpSp>
        <p:nvGrpSpPr>
          <p:cNvPr id="2" name="Group 11"/>
          <p:cNvGrpSpPr>
            <a:grpSpLocks/>
          </p:cNvGrpSpPr>
          <p:nvPr/>
        </p:nvGrpSpPr>
        <p:grpSpPr bwMode="auto">
          <a:xfrm>
            <a:off x="3416300" y="1708150"/>
            <a:ext cx="914400" cy="457200"/>
            <a:chOff x="1680" y="3648"/>
            <a:chExt cx="336" cy="144"/>
          </a:xfrm>
        </p:grpSpPr>
        <p:sp>
          <p:nvSpPr>
            <p:cNvPr id="21559" name="Line 12"/>
            <p:cNvSpPr>
              <a:spLocks noChangeShapeType="1"/>
            </p:cNvSpPr>
            <p:nvPr/>
          </p:nvSpPr>
          <p:spPr bwMode="auto">
            <a:xfrm>
              <a:off x="1680" y="3648"/>
              <a:ext cx="48" cy="14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1560" name="Line 13"/>
            <p:cNvSpPr>
              <a:spLocks noChangeShapeType="1"/>
            </p:cNvSpPr>
            <p:nvPr/>
          </p:nvSpPr>
          <p:spPr bwMode="auto">
            <a:xfrm flipV="1">
              <a:off x="1728" y="3648"/>
              <a:ext cx="288" cy="14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nvGrpSpPr>
          <p:cNvPr id="3" name="Group 14"/>
          <p:cNvGrpSpPr>
            <a:grpSpLocks/>
          </p:cNvGrpSpPr>
          <p:nvPr/>
        </p:nvGrpSpPr>
        <p:grpSpPr bwMode="auto">
          <a:xfrm>
            <a:off x="1130300" y="1631950"/>
            <a:ext cx="762000" cy="685800"/>
            <a:chOff x="3168" y="3648"/>
            <a:chExt cx="288" cy="288"/>
          </a:xfrm>
        </p:grpSpPr>
        <p:sp>
          <p:nvSpPr>
            <p:cNvPr id="21557" name="Line 15"/>
            <p:cNvSpPr>
              <a:spLocks noChangeShapeType="1"/>
            </p:cNvSpPr>
            <p:nvPr/>
          </p:nvSpPr>
          <p:spPr bwMode="auto">
            <a:xfrm flipH="1">
              <a:off x="3264" y="3648"/>
              <a:ext cx="96" cy="28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1558" name="Line 16"/>
            <p:cNvSpPr>
              <a:spLocks noChangeShapeType="1"/>
            </p:cNvSpPr>
            <p:nvPr/>
          </p:nvSpPr>
          <p:spPr bwMode="auto">
            <a:xfrm>
              <a:off x="3168" y="3648"/>
              <a:ext cx="288"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nvGrpSpPr>
          <p:cNvPr id="4" name="Group 17"/>
          <p:cNvGrpSpPr>
            <a:grpSpLocks/>
          </p:cNvGrpSpPr>
          <p:nvPr/>
        </p:nvGrpSpPr>
        <p:grpSpPr bwMode="auto">
          <a:xfrm>
            <a:off x="1130300" y="2470150"/>
            <a:ext cx="838200" cy="685800"/>
            <a:chOff x="3168" y="3648"/>
            <a:chExt cx="288" cy="288"/>
          </a:xfrm>
        </p:grpSpPr>
        <p:sp>
          <p:nvSpPr>
            <p:cNvPr id="21555" name="Line 18"/>
            <p:cNvSpPr>
              <a:spLocks noChangeShapeType="1"/>
            </p:cNvSpPr>
            <p:nvPr/>
          </p:nvSpPr>
          <p:spPr bwMode="auto">
            <a:xfrm flipH="1">
              <a:off x="3264" y="3648"/>
              <a:ext cx="96" cy="28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1556" name="Line 19"/>
            <p:cNvSpPr>
              <a:spLocks noChangeShapeType="1"/>
            </p:cNvSpPr>
            <p:nvPr/>
          </p:nvSpPr>
          <p:spPr bwMode="auto">
            <a:xfrm>
              <a:off x="3168" y="3648"/>
              <a:ext cx="288"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nvGrpSpPr>
          <p:cNvPr id="5" name="Group 20"/>
          <p:cNvGrpSpPr>
            <a:grpSpLocks/>
          </p:cNvGrpSpPr>
          <p:nvPr/>
        </p:nvGrpSpPr>
        <p:grpSpPr bwMode="auto">
          <a:xfrm>
            <a:off x="3721100" y="2428875"/>
            <a:ext cx="685800" cy="685800"/>
            <a:chOff x="3168" y="3648"/>
            <a:chExt cx="288" cy="288"/>
          </a:xfrm>
        </p:grpSpPr>
        <p:sp>
          <p:nvSpPr>
            <p:cNvPr id="21553" name="Line 21"/>
            <p:cNvSpPr>
              <a:spLocks noChangeShapeType="1"/>
            </p:cNvSpPr>
            <p:nvPr/>
          </p:nvSpPr>
          <p:spPr bwMode="auto">
            <a:xfrm flipH="1">
              <a:off x="3264" y="3648"/>
              <a:ext cx="96" cy="28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1554" name="Line 22"/>
            <p:cNvSpPr>
              <a:spLocks noChangeShapeType="1"/>
            </p:cNvSpPr>
            <p:nvPr/>
          </p:nvSpPr>
          <p:spPr bwMode="auto">
            <a:xfrm>
              <a:off x="3168" y="3648"/>
              <a:ext cx="288"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nvGrpSpPr>
          <p:cNvPr id="6" name="Group 23"/>
          <p:cNvGrpSpPr>
            <a:grpSpLocks/>
          </p:cNvGrpSpPr>
          <p:nvPr/>
        </p:nvGrpSpPr>
        <p:grpSpPr bwMode="auto">
          <a:xfrm>
            <a:off x="5702300" y="1708150"/>
            <a:ext cx="685800" cy="685800"/>
            <a:chOff x="3168" y="3648"/>
            <a:chExt cx="288" cy="288"/>
          </a:xfrm>
        </p:grpSpPr>
        <p:sp>
          <p:nvSpPr>
            <p:cNvPr id="21551" name="Line 24"/>
            <p:cNvSpPr>
              <a:spLocks noChangeShapeType="1"/>
            </p:cNvSpPr>
            <p:nvPr/>
          </p:nvSpPr>
          <p:spPr bwMode="auto">
            <a:xfrm flipH="1">
              <a:off x="3264" y="3648"/>
              <a:ext cx="96" cy="28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1552" name="Line 25"/>
            <p:cNvSpPr>
              <a:spLocks noChangeShapeType="1"/>
            </p:cNvSpPr>
            <p:nvPr/>
          </p:nvSpPr>
          <p:spPr bwMode="auto">
            <a:xfrm>
              <a:off x="3168" y="3648"/>
              <a:ext cx="288"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21512" name="Text Box 26"/>
          <p:cNvSpPr txBox="1">
            <a:spLocks noChangeArrowheads="1"/>
          </p:cNvSpPr>
          <p:nvPr/>
        </p:nvSpPr>
        <p:spPr bwMode="auto">
          <a:xfrm>
            <a:off x="685800" y="395288"/>
            <a:ext cx="2895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en-US" sz="2800" b="1">
                <a:solidFill>
                  <a:schemeClr val="tx2"/>
                </a:solidFill>
                <a:latin typeface="Times New Roman" pitchFamily="18" charset="0"/>
              </a:rPr>
              <a:t>思考题</a:t>
            </a:r>
          </a:p>
        </p:txBody>
      </p:sp>
      <p:grpSp>
        <p:nvGrpSpPr>
          <p:cNvPr id="7" name="Group 47"/>
          <p:cNvGrpSpPr>
            <a:grpSpLocks/>
          </p:cNvGrpSpPr>
          <p:nvPr/>
        </p:nvGrpSpPr>
        <p:grpSpPr bwMode="auto">
          <a:xfrm>
            <a:off x="4929188" y="3286125"/>
            <a:ext cx="3721100" cy="3198813"/>
            <a:chOff x="3243" y="119"/>
            <a:chExt cx="2344" cy="2015"/>
          </a:xfrm>
        </p:grpSpPr>
        <p:sp>
          <p:nvSpPr>
            <p:cNvPr id="21527" name="Rectangle 21"/>
            <p:cNvSpPr>
              <a:spLocks noChangeArrowheads="1"/>
            </p:cNvSpPr>
            <p:nvPr/>
          </p:nvSpPr>
          <p:spPr bwMode="auto">
            <a:xfrm>
              <a:off x="3483" y="119"/>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i="1">
                  <a:latin typeface="Times New Roman" pitchFamily="18" charset="0"/>
                </a:rPr>
                <a:t>z</a:t>
              </a:r>
              <a:endParaRPr kumimoji="1" lang="en-US" altLang="zh-CN" sz="2400" b="1" i="1">
                <a:latin typeface="Times New Roman" pitchFamily="18" charset="0"/>
              </a:endParaRPr>
            </a:p>
          </p:txBody>
        </p:sp>
        <p:sp>
          <p:nvSpPr>
            <p:cNvPr id="21528" name="Line 23"/>
            <p:cNvSpPr>
              <a:spLocks noChangeShapeType="1"/>
            </p:cNvSpPr>
            <p:nvPr/>
          </p:nvSpPr>
          <p:spPr bwMode="auto">
            <a:xfrm>
              <a:off x="3734" y="1507"/>
              <a:ext cx="1801"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21529" name="Line 24"/>
            <p:cNvSpPr>
              <a:spLocks noChangeShapeType="1"/>
            </p:cNvSpPr>
            <p:nvPr/>
          </p:nvSpPr>
          <p:spPr bwMode="auto">
            <a:xfrm flipH="1">
              <a:off x="3243" y="1507"/>
              <a:ext cx="491" cy="50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21530" name="Line 25"/>
            <p:cNvSpPr>
              <a:spLocks noChangeShapeType="1"/>
            </p:cNvSpPr>
            <p:nvPr/>
          </p:nvSpPr>
          <p:spPr bwMode="auto">
            <a:xfrm flipV="1">
              <a:off x="3734" y="269"/>
              <a:ext cx="0" cy="12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21531" name="Freeform 26"/>
            <p:cNvSpPr>
              <a:spLocks/>
            </p:cNvSpPr>
            <p:nvPr/>
          </p:nvSpPr>
          <p:spPr bwMode="auto">
            <a:xfrm>
              <a:off x="3579" y="407"/>
              <a:ext cx="1824" cy="581"/>
            </a:xfrm>
            <a:custGeom>
              <a:avLst/>
              <a:gdLst>
                <a:gd name="T0" fmla="*/ 0 w 1680"/>
                <a:gd name="T1" fmla="*/ 48799 h 496"/>
                <a:gd name="T2" fmla="*/ 7817 w 1680"/>
                <a:gd name="T3" fmla="*/ 1553 h 496"/>
                <a:gd name="T4" fmla="*/ 18240 w 1680"/>
                <a:gd name="T5" fmla="*/ 39240 h 496"/>
                <a:gd name="T6" fmla="*/ 0 60000 65536"/>
                <a:gd name="T7" fmla="*/ 0 60000 65536"/>
                <a:gd name="T8" fmla="*/ 0 60000 65536"/>
                <a:gd name="T9" fmla="*/ 0 w 1680"/>
                <a:gd name="T10" fmla="*/ 0 h 496"/>
                <a:gd name="T11" fmla="*/ 1680 w 1680"/>
                <a:gd name="T12" fmla="*/ 496 h 496"/>
              </a:gdLst>
              <a:ahLst/>
              <a:cxnLst>
                <a:cxn ang="T6">
                  <a:pos x="T0" y="T1"/>
                </a:cxn>
                <a:cxn ang="T7">
                  <a:pos x="T2" y="T3"/>
                </a:cxn>
                <a:cxn ang="T8">
                  <a:pos x="T4" y="T5"/>
                </a:cxn>
              </a:cxnLst>
              <a:rect l="T9" t="T10" r="T11" b="T12"/>
              <a:pathLst>
                <a:path w="1680" h="496">
                  <a:moveTo>
                    <a:pt x="0" y="496"/>
                  </a:moveTo>
                  <a:cubicBezTo>
                    <a:pt x="220" y="264"/>
                    <a:pt x="440" y="32"/>
                    <a:pt x="720" y="16"/>
                  </a:cubicBezTo>
                  <a:cubicBezTo>
                    <a:pt x="1000" y="0"/>
                    <a:pt x="1340" y="200"/>
                    <a:pt x="1680" y="40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21532" name="Line 27"/>
            <p:cNvSpPr>
              <a:spLocks noChangeShapeType="1"/>
            </p:cNvSpPr>
            <p:nvPr/>
          </p:nvSpPr>
          <p:spPr bwMode="auto">
            <a:xfrm flipV="1">
              <a:off x="3734" y="494"/>
              <a:ext cx="328" cy="1013"/>
            </a:xfrm>
            <a:prstGeom prst="line">
              <a:avLst/>
            </a:prstGeom>
            <a:noFill/>
            <a:ln w="28575">
              <a:solidFill>
                <a:srgbClr val="3399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21533" name="Line 28"/>
            <p:cNvSpPr>
              <a:spLocks noChangeShapeType="1"/>
            </p:cNvSpPr>
            <p:nvPr/>
          </p:nvSpPr>
          <p:spPr bwMode="auto">
            <a:xfrm flipV="1">
              <a:off x="3734" y="607"/>
              <a:ext cx="1256" cy="900"/>
            </a:xfrm>
            <a:prstGeom prst="line">
              <a:avLst/>
            </a:prstGeom>
            <a:noFill/>
            <a:ln w="28575">
              <a:solidFill>
                <a:srgbClr val="3399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21534" name="Rectangle 29"/>
            <p:cNvSpPr>
              <a:spLocks noChangeArrowheads="1"/>
            </p:cNvSpPr>
            <p:nvPr/>
          </p:nvSpPr>
          <p:spPr bwMode="auto">
            <a:xfrm>
              <a:off x="5372" y="1413"/>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i="1">
                  <a:latin typeface="Times New Roman" pitchFamily="18" charset="0"/>
                </a:rPr>
                <a:t>y</a:t>
              </a:r>
              <a:endParaRPr kumimoji="1" lang="en-US" altLang="zh-CN" sz="2400" b="1" i="1">
                <a:latin typeface="Times New Roman" pitchFamily="18" charset="0"/>
              </a:endParaRPr>
            </a:p>
          </p:txBody>
        </p:sp>
        <p:sp>
          <p:nvSpPr>
            <p:cNvPr id="21535" name="Rectangle 30"/>
            <p:cNvSpPr>
              <a:spLocks noChangeArrowheads="1"/>
            </p:cNvSpPr>
            <p:nvPr/>
          </p:nvSpPr>
          <p:spPr bwMode="auto">
            <a:xfrm>
              <a:off x="3298" y="180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i="1">
                  <a:latin typeface="Times New Roman" pitchFamily="18" charset="0"/>
                </a:rPr>
                <a:t>x</a:t>
              </a:r>
              <a:endParaRPr kumimoji="1" lang="en-US" altLang="zh-CN" sz="2400" b="1" i="1">
                <a:latin typeface="Times New Roman" pitchFamily="18" charset="0"/>
              </a:endParaRPr>
            </a:p>
          </p:txBody>
        </p:sp>
        <p:sp>
          <p:nvSpPr>
            <p:cNvPr id="21536" name="Rectangle 31"/>
            <p:cNvSpPr>
              <a:spLocks noChangeArrowheads="1"/>
            </p:cNvSpPr>
            <p:nvPr/>
          </p:nvSpPr>
          <p:spPr bwMode="auto">
            <a:xfrm>
              <a:off x="3516" y="124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i="1">
                  <a:latin typeface="Times New Roman" pitchFamily="18" charset="0"/>
                </a:rPr>
                <a:t>o</a:t>
              </a:r>
              <a:endParaRPr kumimoji="1" lang="en-US" altLang="zh-CN" sz="2400" b="1" i="1">
                <a:latin typeface="Times New Roman" pitchFamily="18" charset="0"/>
              </a:endParaRPr>
            </a:p>
          </p:txBody>
        </p:sp>
        <p:graphicFrame>
          <p:nvGraphicFramePr>
            <p:cNvPr id="21537" name="Object 32"/>
            <p:cNvGraphicFramePr>
              <a:graphicFrameLocks noChangeAspect="1"/>
            </p:cNvGraphicFramePr>
            <p:nvPr/>
          </p:nvGraphicFramePr>
          <p:xfrm>
            <a:off x="3911" y="775"/>
            <a:ext cx="306" cy="451"/>
          </p:xfrm>
          <a:graphic>
            <a:graphicData uri="http://schemas.openxmlformats.org/presentationml/2006/ole">
              <mc:AlternateContent xmlns:mc="http://schemas.openxmlformats.org/markup-compatibility/2006">
                <mc:Choice xmlns:v="urn:schemas-microsoft-com:vml" Requires="v">
                  <p:oleObj spid="_x0000_s103642" name="公式" r:id="rId4" imgW="82080" imgH="145440" progId="Equation.3">
                    <p:embed/>
                  </p:oleObj>
                </mc:Choice>
                <mc:Fallback>
                  <p:oleObj name="公式" r:id="rId4" imgW="82080" imgH="145440" progId="Equation.3">
                    <p:embed/>
                    <p:pic>
                      <p:nvPicPr>
                        <p:cNvPr id="0" name="Picture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1" y="775"/>
                          <a:ext cx="306" cy="45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25400" algn="ctr" rotWithShape="0">
                                  <a:schemeClr val="accent2"/>
                                </a:outerShdw>
                              </a:effectLst>
                            </a14:hiddenEffects>
                          </a:ext>
                        </a:extLst>
                      </p:spPr>
                    </p:pic>
                  </p:oleObj>
                </mc:Fallback>
              </mc:AlternateContent>
            </a:graphicData>
          </a:graphic>
        </p:graphicFrame>
        <p:graphicFrame>
          <p:nvGraphicFramePr>
            <p:cNvPr id="21538" name="Object 33"/>
            <p:cNvGraphicFramePr>
              <a:graphicFrameLocks noChangeAspect="1"/>
            </p:cNvGraphicFramePr>
            <p:nvPr/>
          </p:nvGraphicFramePr>
          <p:xfrm>
            <a:off x="4408" y="887"/>
            <a:ext cx="307" cy="450"/>
          </p:xfrm>
          <a:graphic>
            <a:graphicData uri="http://schemas.openxmlformats.org/presentationml/2006/ole">
              <mc:AlternateContent xmlns:mc="http://schemas.openxmlformats.org/markup-compatibility/2006">
                <mc:Choice xmlns:v="urn:schemas-microsoft-com:vml" Requires="v">
                  <p:oleObj spid="_x0000_s103643" name="公式" r:id="rId6" imgW="82080" imgH="145440" progId="Equation.3">
                    <p:embed/>
                  </p:oleObj>
                </mc:Choice>
                <mc:Fallback>
                  <p:oleObj name="公式" r:id="rId6" imgW="82080" imgH="145440" progId="Equation.3">
                    <p:embed/>
                    <p:pic>
                      <p:nvPicPr>
                        <p:cNvPr id="0" name="Picture 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8" y="887"/>
                          <a:ext cx="307" cy="45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25400" algn="ctr" rotWithShape="0">
                                  <a:schemeClr val="accent2"/>
                                </a:outerShdw>
                              </a:effectLst>
                            </a14:hiddenEffects>
                          </a:ext>
                        </a:extLst>
                      </p:spPr>
                    </p:pic>
                  </p:oleObj>
                </mc:Fallback>
              </mc:AlternateContent>
            </a:graphicData>
          </a:graphic>
        </p:graphicFrame>
        <p:sp>
          <p:nvSpPr>
            <p:cNvPr id="21539" name="Rectangle 34"/>
            <p:cNvSpPr>
              <a:spLocks noChangeArrowheads="1"/>
            </p:cNvSpPr>
            <p:nvPr/>
          </p:nvSpPr>
          <p:spPr bwMode="auto">
            <a:xfrm>
              <a:off x="4971" y="311"/>
              <a:ext cx="3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i="1">
                  <a:solidFill>
                    <a:srgbClr val="FF3300"/>
                  </a:solidFill>
                  <a:latin typeface="Times New Roman" pitchFamily="18" charset="0"/>
                </a:rPr>
                <a:t>B</a:t>
              </a:r>
              <a:endParaRPr kumimoji="1" lang="en-US" altLang="zh-CN" sz="2400" b="1" i="1">
                <a:latin typeface="Times New Roman" pitchFamily="18" charset="0"/>
              </a:endParaRPr>
            </a:p>
          </p:txBody>
        </p:sp>
        <p:sp>
          <p:nvSpPr>
            <p:cNvPr id="21540" name="Rectangle 35"/>
            <p:cNvSpPr>
              <a:spLocks noChangeArrowheads="1"/>
            </p:cNvSpPr>
            <p:nvPr/>
          </p:nvSpPr>
          <p:spPr bwMode="auto">
            <a:xfrm>
              <a:off x="3819" y="215"/>
              <a:ext cx="38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i="1">
                  <a:solidFill>
                    <a:srgbClr val="FF3300"/>
                  </a:solidFill>
                  <a:latin typeface="Times New Roman" pitchFamily="18" charset="0"/>
                </a:rPr>
                <a:t>A</a:t>
              </a:r>
              <a:endParaRPr kumimoji="1" lang="en-US" altLang="zh-CN" sz="2400" b="1" i="1">
                <a:latin typeface="Times New Roman" pitchFamily="18" charset="0"/>
              </a:endParaRPr>
            </a:p>
          </p:txBody>
        </p:sp>
        <p:grpSp>
          <p:nvGrpSpPr>
            <p:cNvPr id="21541" name="Group 36"/>
            <p:cNvGrpSpPr>
              <a:grpSpLocks/>
            </p:cNvGrpSpPr>
            <p:nvPr/>
          </p:nvGrpSpPr>
          <p:grpSpPr bwMode="auto">
            <a:xfrm>
              <a:off x="4059" y="527"/>
              <a:ext cx="912" cy="342"/>
              <a:chOff x="3984" y="528"/>
              <a:chExt cx="912" cy="342"/>
            </a:xfrm>
          </p:grpSpPr>
          <p:sp>
            <p:nvSpPr>
              <p:cNvPr id="21549" name="Line 37"/>
              <p:cNvSpPr>
                <a:spLocks noChangeShapeType="1"/>
              </p:cNvSpPr>
              <p:nvPr/>
            </p:nvSpPr>
            <p:spPr bwMode="auto">
              <a:xfrm>
                <a:off x="3984" y="528"/>
                <a:ext cx="912" cy="9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p>
            </p:txBody>
          </p:sp>
          <p:graphicFrame>
            <p:nvGraphicFramePr>
              <p:cNvPr id="21550" name="Object 38"/>
              <p:cNvGraphicFramePr>
                <a:graphicFrameLocks noChangeAspect="1"/>
              </p:cNvGraphicFramePr>
              <p:nvPr/>
            </p:nvGraphicFramePr>
            <p:xfrm>
              <a:off x="4224" y="576"/>
              <a:ext cx="384" cy="294"/>
            </p:xfrm>
            <a:graphic>
              <a:graphicData uri="http://schemas.openxmlformats.org/presentationml/2006/ole">
                <mc:AlternateContent xmlns:mc="http://schemas.openxmlformats.org/markup-compatibility/2006">
                  <mc:Choice xmlns:v="urn:schemas-microsoft-com:vml" Requires="v">
                    <p:oleObj spid="_x0000_s103644" name="Equation" r:id="rId8" imgW="145800" imgH="91080" progId="Equation.3">
                      <p:embed/>
                    </p:oleObj>
                  </mc:Choice>
                  <mc:Fallback>
                    <p:oleObj name="Equation" r:id="rId8" imgW="145800" imgH="91080" progId="Equation.3">
                      <p:embed/>
                      <p:pic>
                        <p:nvPicPr>
                          <p:cNvPr id="0" name="Picture 3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24" y="576"/>
                            <a:ext cx="384" cy="2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1542" name="Group 39"/>
            <p:cNvGrpSpPr>
              <a:grpSpLocks/>
            </p:cNvGrpSpPr>
            <p:nvPr/>
          </p:nvGrpSpPr>
          <p:grpSpPr bwMode="auto">
            <a:xfrm>
              <a:off x="4560" y="618"/>
              <a:ext cx="545" cy="389"/>
              <a:chOff x="4508" y="672"/>
              <a:chExt cx="545" cy="389"/>
            </a:xfrm>
          </p:grpSpPr>
          <p:sp>
            <p:nvSpPr>
              <p:cNvPr id="21547" name="Line 40"/>
              <p:cNvSpPr>
                <a:spLocks noChangeShapeType="1"/>
              </p:cNvSpPr>
              <p:nvPr/>
            </p:nvSpPr>
            <p:spPr bwMode="auto">
              <a:xfrm flipV="1">
                <a:off x="4508" y="672"/>
                <a:ext cx="388" cy="271"/>
              </a:xfrm>
              <a:prstGeom prst="line">
                <a:avLst/>
              </a:prstGeom>
              <a:noFill/>
              <a:ln w="28575">
                <a:solidFill>
                  <a:srgbClr val="FF33CC"/>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graphicFrame>
            <p:nvGraphicFramePr>
              <p:cNvPr id="21548" name="Object 41"/>
              <p:cNvGraphicFramePr>
                <a:graphicFrameLocks noChangeAspect="1"/>
              </p:cNvGraphicFramePr>
              <p:nvPr/>
            </p:nvGraphicFramePr>
            <p:xfrm>
              <a:off x="4669" y="768"/>
              <a:ext cx="384" cy="293"/>
            </p:xfrm>
            <a:graphic>
              <a:graphicData uri="http://schemas.openxmlformats.org/presentationml/2006/ole">
                <mc:AlternateContent xmlns:mc="http://schemas.openxmlformats.org/markup-compatibility/2006">
                  <mc:Choice xmlns:v="urn:schemas-microsoft-com:vml" Requires="v">
                    <p:oleObj spid="_x0000_s103645" name="Equation" r:id="rId10" imgW="145800" imgH="91080" progId="Equation.3">
                      <p:embed/>
                    </p:oleObj>
                  </mc:Choice>
                  <mc:Fallback>
                    <p:oleObj name="Equation" r:id="rId10" imgW="145800" imgH="91080" progId="Equation.3">
                      <p:embed/>
                      <p:pic>
                        <p:nvPicPr>
                          <p:cNvPr id="0" name="Picture 3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69" y="768"/>
                            <a:ext cx="384" cy="2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1543" name="Group 42"/>
            <p:cNvGrpSpPr>
              <a:grpSpLocks/>
            </p:cNvGrpSpPr>
            <p:nvPr/>
          </p:nvGrpSpPr>
          <p:grpSpPr bwMode="auto">
            <a:xfrm>
              <a:off x="4059" y="164"/>
              <a:ext cx="862" cy="843"/>
              <a:chOff x="3986" y="144"/>
              <a:chExt cx="884" cy="863"/>
            </a:xfrm>
          </p:grpSpPr>
          <p:sp>
            <p:nvSpPr>
              <p:cNvPr id="21544" name="Rectangle 43"/>
              <p:cNvSpPr>
                <a:spLocks noChangeArrowheads="1"/>
              </p:cNvSpPr>
              <p:nvPr/>
            </p:nvSpPr>
            <p:spPr bwMode="auto">
              <a:xfrm>
                <a:off x="4320" y="144"/>
                <a:ext cx="39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a:solidFill>
                      <a:srgbClr val="FF6600"/>
                    </a:solidFill>
                    <a:latin typeface="Times New Roman" pitchFamily="18" charset="0"/>
                    <a:sym typeface="Symbol" pitchFamily="18" charset="2"/>
                  </a:rPr>
                  <a:t></a:t>
                </a:r>
                <a:r>
                  <a:rPr kumimoji="1" lang="en-US" altLang="zh-CN" sz="2800" b="1" i="1">
                    <a:solidFill>
                      <a:srgbClr val="FF6600"/>
                    </a:solidFill>
                    <a:latin typeface="Times New Roman" pitchFamily="18" charset="0"/>
                    <a:sym typeface="Symbol" pitchFamily="18" charset="2"/>
                  </a:rPr>
                  <a:t>s</a:t>
                </a:r>
              </a:p>
            </p:txBody>
          </p:sp>
          <p:sp>
            <p:nvSpPr>
              <p:cNvPr id="21545" name="Line 44"/>
              <p:cNvSpPr>
                <a:spLocks noChangeShapeType="1"/>
              </p:cNvSpPr>
              <p:nvPr/>
            </p:nvSpPr>
            <p:spPr bwMode="auto">
              <a:xfrm>
                <a:off x="4032" y="576"/>
                <a:ext cx="421" cy="311"/>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1546" name="Arc 45"/>
              <p:cNvSpPr>
                <a:spLocks/>
              </p:cNvSpPr>
              <p:nvPr/>
            </p:nvSpPr>
            <p:spPr bwMode="auto">
              <a:xfrm>
                <a:off x="3986" y="432"/>
                <a:ext cx="884" cy="575"/>
              </a:xfrm>
              <a:custGeom>
                <a:avLst/>
                <a:gdLst>
                  <a:gd name="T0" fmla="*/ 0 w 28801"/>
                  <a:gd name="T1" fmla="*/ 0 h 21600"/>
                  <a:gd name="T2" fmla="*/ 0 w 28801"/>
                  <a:gd name="T3" fmla="*/ 0 h 21600"/>
                  <a:gd name="T4" fmla="*/ 0 w 28801"/>
                  <a:gd name="T5" fmla="*/ 0 h 21600"/>
                  <a:gd name="T6" fmla="*/ 0 60000 65536"/>
                  <a:gd name="T7" fmla="*/ 0 60000 65536"/>
                  <a:gd name="T8" fmla="*/ 0 60000 65536"/>
                  <a:gd name="T9" fmla="*/ 0 w 28801"/>
                  <a:gd name="T10" fmla="*/ 0 h 21600"/>
                  <a:gd name="T11" fmla="*/ 28801 w 28801"/>
                  <a:gd name="T12" fmla="*/ 21600 h 21600"/>
                </a:gdLst>
                <a:ahLst/>
                <a:cxnLst>
                  <a:cxn ang="T6">
                    <a:pos x="T0" y="T1"/>
                  </a:cxn>
                  <a:cxn ang="T7">
                    <a:pos x="T2" y="T3"/>
                  </a:cxn>
                  <a:cxn ang="T8">
                    <a:pos x="T4" y="T5"/>
                  </a:cxn>
                </a:cxnLst>
                <a:rect l="T9" t="T10" r="T11" b="T12"/>
                <a:pathLst>
                  <a:path w="28801" h="21600" fill="none" extrusionOk="0">
                    <a:moveTo>
                      <a:pt x="-1" y="3980"/>
                    </a:moveTo>
                    <a:cubicBezTo>
                      <a:pt x="3651" y="1391"/>
                      <a:pt x="8018" y="-1"/>
                      <a:pt x="12495" y="0"/>
                    </a:cubicBezTo>
                    <a:cubicBezTo>
                      <a:pt x="18750" y="0"/>
                      <a:pt x="24698" y="2711"/>
                      <a:pt x="28800" y="7434"/>
                    </a:cubicBezTo>
                  </a:path>
                  <a:path w="28801" h="21600" stroke="0" extrusionOk="0">
                    <a:moveTo>
                      <a:pt x="-1" y="3980"/>
                    </a:moveTo>
                    <a:cubicBezTo>
                      <a:pt x="3651" y="1391"/>
                      <a:pt x="8018" y="-1"/>
                      <a:pt x="12495" y="0"/>
                    </a:cubicBezTo>
                    <a:cubicBezTo>
                      <a:pt x="18750" y="0"/>
                      <a:pt x="24698" y="2711"/>
                      <a:pt x="28800" y="7434"/>
                    </a:cubicBezTo>
                    <a:lnTo>
                      <a:pt x="12495" y="21600"/>
                    </a:lnTo>
                    <a:lnTo>
                      <a:pt x="-1" y="3980"/>
                    </a:lnTo>
                    <a:close/>
                  </a:path>
                </a:pathLst>
              </a:custGeom>
              <a:noFill/>
              <a:ln w="38100">
                <a:solidFill>
                  <a:srgbClr val="FF99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grpSp>
      </p:grpSp>
      <p:grpSp>
        <p:nvGrpSpPr>
          <p:cNvPr id="13" name="组合 52"/>
          <p:cNvGrpSpPr>
            <a:grpSpLocks/>
          </p:cNvGrpSpPr>
          <p:nvPr/>
        </p:nvGrpSpPr>
        <p:grpSpPr bwMode="auto">
          <a:xfrm>
            <a:off x="787400" y="1717675"/>
            <a:ext cx="1552575" cy="665163"/>
            <a:chOff x="1979712" y="4221088"/>
            <a:chExt cx="1551851" cy="665162"/>
          </a:xfrm>
        </p:grpSpPr>
        <p:graphicFrame>
          <p:nvGraphicFramePr>
            <p:cNvPr id="21525" name="Object 38"/>
            <p:cNvGraphicFramePr>
              <a:graphicFrameLocks noChangeAspect="1"/>
            </p:cNvGraphicFramePr>
            <p:nvPr/>
          </p:nvGraphicFramePr>
          <p:xfrm>
            <a:off x="1979712" y="4221088"/>
            <a:ext cx="998537" cy="665162"/>
          </p:xfrm>
          <a:graphic>
            <a:graphicData uri="http://schemas.openxmlformats.org/presentationml/2006/ole">
              <mc:AlternateContent xmlns:mc="http://schemas.openxmlformats.org/markup-compatibility/2006">
                <mc:Choice xmlns:v="urn:schemas-microsoft-com:vml" Requires="v">
                  <p:oleObj spid="_x0000_s103646" name="公式" r:id="rId12" imgW="300600" imgH="181800" progId="Equation.3">
                    <p:embed/>
                  </p:oleObj>
                </mc:Choice>
                <mc:Fallback>
                  <p:oleObj name="公式" r:id="rId12" imgW="300600" imgH="181800" progId="Equation.3">
                    <p:embed/>
                    <p:pic>
                      <p:nvPicPr>
                        <p:cNvPr id="0" name="Picture 3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79712" y="4221088"/>
                          <a:ext cx="998537"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26" name="矩形 51"/>
            <p:cNvSpPr>
              <a:spLocks noChangeArrowheads="1"/>
            </p:cNvSpPr>
            <p:nvPr/>
          </p:nvSpPr>
          <p:spPr bwMode="auto">
            <a:xfrm>
              <a:off x="2987824" y="4293096"/>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zh-CN" altLang="en-US" sz="2800" b="1">
                  <a:solidFill>
                    <a:srgbClr val="FF0000"/>
                  </a:solidFill>
                  <a:latin typeface="Times New Roman" pitchFamily="18" charset="0"/>
                  <a:sym typeface="Symbol" pitchFamily="18" charset="2"/>
                </a:rPr>
                <a:t></a:t>
              </a:r>
              <a:r>
                <a:rPr kumimoji="1" lang="en-US" altLang="zh-CN" sz="2800" b="1" i="1">
                  <a:solidFill>
                    <a:srgbClr val="FF0000"/>
                  </a:solidFill>
                  <a:latin typeface="Times New Roman" pitchFamily="18" charset="0"/>
                  <a:sym typeface="Symbol" pitchFamily="18" charset="2"/>
                </a:rPr>
                <a:t>r</a:t>
              </a:r>
              <a:endParaRPr lang="zh-CN" altLang="en-US" sz="2800" b="1">
                <a:latin typeface="Times New Roman" pitchFamily="18" charset="0"/>
              </a:endParaRPr>
            </a:p>
          </p:txBody>
        </p:sp>
      </p:grpSp>
      <p:grpSp>
        <p:nvGrpSpPr>
          <p:cNvPr id="14" name="组合 65"/>
          <p:cNvGrpSpPr>
            <a:grpSpLocks/>
          </p:cNvGrpSpPr>
          <p:nvPr/>
        </p:nvGrpSpPr>
        <p:grpSpPr bwMode="auto">
          <a:xfrm>
            <a:off x="3419475" y="2420938"/>
            <a:ext cx="1447800" cy="665162"/>
            <a:chOff x="1403648" y="3886200"/>
            <a:chExt cx="1447502" cy="665163"/>
          </a:xfrm>
        </p:grpSpPr>
        <p:sp>
          <p:nvSpPr>
            <p:cNvPr id="21523" name="矩形 53"/>
            <p:cNvSpPr>
              <a:spLocks noChangeArrowheads="1"/>
            </p:cNvSpPr>
            <p:nvPr/>
          </p:nvSpPr>
          <p:spPr bwMode="auto">
            <a:xfrm>
              <a:off x="1403648" y="3933056"/>
              <a:ext cx="8386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zh-CN" altLang="en-US" sz="2800" b="1">
                  <a:solidFill>
                    <a:srgbClr val="FF3300"/>
                  </a:solidFill>
                  <a:latin typeface="Times New Roman" pitchFamily="18" charset="0"/>
                  <a:sym typeface="Symbol" pitchFamily="18" charset="2"/>
                </a:rPr>
                <a:t></a:t>
              </a:r>
              <a:r>
                <a:rPr kumimoji="1" lang="en-US" altLang="zh-CN" sz="2800" b="1" i="1">
                  <a:solidFill>
                    <a:srgbClr val="FF3300"/>
                  </a:solidFill>
                  <a:latin typeface="Times New Roman" pitchFamily="18" charset="0"/>
                  <a:sym typeface="Symbol" pitchFamily="18" charset="2"/>
                </a:rPr>
                <a:t>s</a:t>
              </a:r>
              <a:r>
                <a:rPr kumimoji="1" lang="en-US" altLang="zh-CN" sz="2800" b="1">
                  <a:solidFill>
                    <a:srgbClr val="FF3300"/>
                  </a:solidFill>
                  <a:latin typeface="Times New Roman" pitchFamily="18" charset="0"/>
                  <a:sym typeface="Symbol" pitchFamily="18" charset="2"/>
                </a:rPr>
                <a:t> </a:t>
              </a:r>
              <a:r>
                <a:rPr kumimoji="1" lang="en-US" altLang="zh-CN" sz="2800" b="1">
                  <a:latin typeface="Times New Roman" pitchFamily="18" charset="0"/>
                  <a:sym typeface="Symbol" pitchFamily="18" charset="2"/>
                </a:rPr>
                <a:t>=</a:t>
              </a:r>
              <a:endParaRPr lang="zh-CN" altLang="en-US" sz="2800" b="1">
                <a:latin typeface="Times New Roman" pitchFamily="18" charset="0"/>
              </a:endParaRPr>
            </a:p>
          </p:txBody>
        </p:sp>
        <p:graphicFrame>
          <p:nvGraphicFramePr>
            <p:cNvPr id="21524" name="Object 38"/>
            <p:cNvGraphicFramePr>
              <a:graphicFrameLocks noChangeAspect="1"/>
            </p:cNvGraphicFramePr>
            <p:nvPr/>
          </p:nvGraphicFramePr>
          <p:xfrm>
            <a:off x="2152650" y="3886200"/>
            <a:ext cx="698500" cy="665163"/>
          </p:xfrm>
          <a:graphic>
            <a:graphicData uri="http://schemas.openxmlformats.org/presentationml/2006/ole">
              <mc:AlternateContent xmlns:mc="http://schemas.openxmlformats.org/markup-compatibility/2006">
                <mc:Choice xmlns:v="urn:schemas-microsoft-com:vml" Requires="v">
                  <p:oleObj spid="_x0000_s103647" name="公式" r:id="rId14" imgW="191160" imgH="181800" progId="Equation.3">
                    <p:embed/>
                  </p:oleObj>
                </mc:Choice>
                <mc:Fallback>
                  <p:oleObj name="公式" r:id="rId14" imgW="191160" imgH="181800" progId="Equation.3">
                    <p:embed/>
                    <p:pic>
                      <p:nvPicPr>
                        <p:cNvPr id="0" name="Picture 3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52650" y="3886200"/>
                          <a:ext cx="698500" cy="665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5" name="组合 60"/>
          <p:cNvGrpSpPr>
            <a:grpSpLocks/>
          </p:cNvGrpSpPr>
          <p:nvPr/>
        </p:nvGrpSpPr>
        <p:grpSpPr bwMode="auto">
          <a:xfrm>
            <a:off x="2987675" y="1706563"/>
            <a:ext cx="1497013" cy="642937"/>
            <a:chOff x="2339752" y="4221088"/>
            <a:chExt cx="1497603" cy="642442"/>
          </a:xfrm>
        </p:grpSpPr>
        <p:graphicFrame>
          <p:nvGraphicFramePr>
            <p:cNvPr id="21521" name="Object 7"/>
            <p:cNvGraphicFramePr>
              <a:graphicFrameLocks noChangeAspect="1"/>
            </p:cNvGraphicFramePr>
            <p:nvPr/>
          </p:nvGraphicFramePr>
          <p:xfrm>
            <a:off x="2339752" y="4232409"/>
            <a:ext cx="1008112" cy="631121"/>
          </p:xfrm>
          <a:graphic>
            <a:graphicData uri="http://schemas.openxmlformats.org/presentationml/2006/ole">
              <mc:AlternateContent xmlns:mc="http://schemas.openxmlformats.org/markup-compatibility/2006">
                <mc:Choice xmlns:v="urn:schemas-microsoft-com:vml" Requires="v">
                  <p:oleObj spid="_x0000_s103648" name="公式" r:id="rId16" imgW="300600" imgH="181800" progId="Equation.3">
                    <p:embed/>
                  </p:oleObj>
                </mc:Choice>
                <mc:Fallback>
                  <p:oleObj name="公式" r:id="rId16" imgW="300600" imgH="181800" progId="Equation.3">
                    <p:embed/>
                    <p:pic>
                      <p:nvPicPr>
                        <p:cNvPr id="0" name="Picture 4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39752" y="4232409"/>
                          <a:ext cx="1008112" cy="6311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22" name="矩形 58"/>
            <p:cNvSpPr>
              <a:spLocks noChangeArrowheads="1"/>
            </p:cNvSpPr>
            <p:nvPr/>
          </p:nvSpPr>
          <p:spPr bwMode="auto">
            <a:xfrm>
              <a:off x="3203848" y="4221088"/>
              <a:ext cx="63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zh-CN" altLang="en-US" sz="2800" b="1">
                  <a:solidFill>
                    <a:srgbClr val="FF0000"/>
                  </a:solidFill>
                  <a:latin typeface="Times New Roman" pitchFamily="18" charset="0"/>
                  <a:sym typeface="Symbol" pitchFamily="18" charset="2"/>
                </a:rPr>
                <a:t></a:t>
              </a:r>
              <a:r>
                <a:rPr kumimoji="1" lang="en-US" altLang="zh-CN" sz="2800" b="1" i="1">
                  <a:solidFill>
                    <a:srgbClr val="FF0000"/>
                  </a:solidFill>
                  <a:latin typeface="Times New Roman" pitchFamily="18" charset="0"/>
                  <a:sym typeface="Symbol" pitchFamily="18" charset="2"/>
                </a:rPr>
                <a:t>r</a:t>
              </a:r>
              <a:r>
                <a:rPr kumimoji="1" lang="en-US" altLang="zh-CN" sz="2800" b="1">
                  <a:latin typeface="Times New Roman" pitchFamily="18" charset="0"/>
                  <a:sym typeface="Symbol" pitchFamily="18" charset="2"/>
                </a:rPr>
                <a:t> </a:t>
              </a:r>
              <a:endParaRPr lang="zh-CN" altLang="en-US" sz="2800" b="1">
                <a:latin typeface="Times New Roman" pitchFamily="18" charset="0"/>
              </a:endParaRPr>
            </a:p>
          </p:txBody>
        </p:sp>
      </p:grpSp>
      <p:sp>
        <p:nvSpPr>
          <p:cNvPr id="62" name="矩形 61"/>
          <p:cNvSpPr>
            <a:spLocks noChangeArrowheads="1"/>
          </p:cNvSpPr>
          <p:nvPr/>
        </p:nvSpPr>
        <p:spPr bwMode="auto">
          <a:xfrm>
            <a:off x="5580063" y="1773238"/>
            <a:ext cx="11080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zh-CN" altLang="en-US" sz="2800" b="1">
                <a:solidFill>
                  <a:srgbClr val="FF3300"/>
                </a:solidFill>
                <a:latin typeface="Times New Roman" pitchFamily="18" charset="0"/>
                <a:sym typeface="Symbol" pitchFamily="18" charset="2"/>
              </a:rPr>
              <a:t></a:t>
            </a:r>
            <a:r>
              <a:rPr kumimoji="1" lang="en-US" altLang="zh-CN" sz="2800" b="1" i="1">
                <a:solidFill>
                  <a:srgbClr val="FF3300"/>
                </a:solidFill>
                <a:latin typeface="Times New Roman" pitchFamily="18" charset="0"/>
                <a:sym typeface="Symbol" pitchFamily="18" charset="2"/>
              </a:rPr>
              <a:t>s=</a:t>
            </a:r>
            <a:r>
              <a:rPr kumimoji="1" lang="zh-CN" altLang="en-US" sz="2800" b="1">
                <a:solidFill>
                  <a:srgbClr val="FF0000"/>
                </a:solidFill>
                <a:latin typeface="Times New Roman" pitchFamily="18" charset="0"/>
                <a:sym typeface="Symbol" pitchFamily="18" charset="2"/>
              </a:rPr>
              <a:t></a:t>
            </a:r>
            <a:r>
              <a:rPr kumimoji="1" lang="en-US" altLang="zh-CN" sz="2800" b="1" i="1">
                <a:solidFill>
                  <a:srgbClr val="FF0000"/>
                </a:solidFill>
                <a:latin typeface="Times New Roman" pitchFamily="18" charset="0"/>
                <a:sym typeface="Symbol" pitchFamily="18" charset="2"/>
              </a:rPr>
              <a:t>r</a:t>
            </a:r>
            <a:endParaRPr lang="zh-CN" altLang="en-US" sz="2800" b="1">
              <a:solidFill>
                <a:srgbClr val="FF3300"/>
              </a:solidFill>
              <a:latin typeface="Times New Roman" pitchFamily="18" charset="0"/>
            </a:endParaRPr>
          </a:p>
        </p:txBody>
      </p:sp>
      <p:grpSp>
        <p:nvGrpSpPr>
          <p:cNvPr id="16" name="组合 64"/>
          <p:cNvGrpSpPr>
            <a:grpSpLocks/>
          </p:cNvGrpSpPr>
          <p:nvPr/>
        </p:nvGrpSpPr>
        <p:grpSpPr bwMode="auto">
          <a:xfrm>
            <a:off x="827088" y="2420938"/>
            <a:ext cx="1419225" cy="665162"/>
            <a:chOff x="1547664" y="3933825"/>
            <a:chExt cx="1418580" cy="665163"/>
          </a:xfrm>
        </p:grpSpPr>
        <p:sp>
          <p:nvSpPr>
            <p:cNvPr id="21519" name="矩形 62"/>
            <p:cNvSpPr>
              <a:spLocks noChangeArrowheads="1"/>
            </p:cNvSpPr>
            <p:nvPr/>
          </p:nvSpPr>
          <p:spPr bwMode="auto">
            <a:xfrm>
              <a:off x="1547664" y="4005064"/>
              <a:ext cx="8386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zh-CN" altLang="en-US" sz="2800" b="1">
                  <a:solidFill>
                    <a:srgbClr val="FF3300"/>
                  </a:solidFill>
                  <a:latin typeface="Times New Roman" pitchFamily="18" charset="0"/>
                  <a:sym typeface="Symbol" pitchFamily="18" charset="2"/>
                </a:rPr>
                <a:t></a:t>
              </a:r>
              <a:r>
                <a:rPr kumimoji="1" lang="en-US" altLang="zh-CN" sz="2800" b="1" i="1">
                  <a:solidFill>
                    <a:srgbClr val="FF3300"/>
                  </a:solidFill>
                  <a:latin typeface="Times New Roman" pitchFamily="18" charset="0"/>
                  <a:sym typeface="Symbol" pitchFamily="18" charset="2"/>
                </a:rPr>
                <a:t>s</a:t>
              </a:r>
              <a:r>
                <a:rPr kumimoji="1" lang="en-US" altLang="zh-CN" sz="2800" b="1">
                  <a:solidFill>
                    <a:srgbClr val="FF0000"/>
                  </a:solidFill>
                  <a:latin typeface="Times New Roman" pitchFamily="18" charset="0"/>
                  <a:sym typeface="Symbol" pitchFamily="18" charset="2"/>
                </a:rPr>
                <a:t> </a:t>
              </a:r>
              <a:r>
                <a:rPr kumimoji="1" lang="en-US" altLang="zh-CN" sz="2800" b="1">
                  <a:latin typeface="Times New Roman" pitchFamily="18" charset="0"/>
                  <a:sym typeface="Symbol" pitchFamily="18" charset="2"/>
                </a:rPr>
                <a:t>=</a:t>
              </a:r>
              <a:endParaRPr lang="zh-CN" altLang="en-US" sz="2800" b="1">
                <a:latin typeface="Times New Roman" pitchFamily="18" charset="0"/>
              </a:endParaRPr>
            </a:p>
          </p:txBody>
        </p:sp>
        <p:graphicFrame>
          <p:nvGraphicFramePr>
            <p:cNvPr id="21520" name="Object 38"/>
            <p:cNvGraphicFramePr>
              <a:graphicFrameLocks noChangeAspect="1"/>
            </p:cNvGraphicFramePr>
            <p:nvPr/>
          </p:nvGraphicFramePr>
          <p:xfrm>
            <a:off x="2267744" y="3933825"/>
            <a:ext cx="698500" cy="665163"/>
          </p:xfrm>
          <a:graphic>
            <a:graphicData uri="http://schemas.openxmlformats.org/presentationml/2006/ole">
              <mc:AlternateContent xmlns:mc="http://schemas.openxmlformats.org/markup-compatibility/2006">
                <mc:Choice xmlns:v="urn:schemas-microsoft-com:vml" Requires="v">
                  <p:oleObj spid="_x0000_s103649" name="公式" r:id="rId18" imgW="191160" imgH="181800" progId="Equation.3">
                    <p:embed/>
                  </p:oleObj>
                </mc:Choice>
                <mc:Fallback>
                  <p:oleObj name="公式" r:id="rId18" imgW="191160" imgH="181800" progId="Equation.3">
                    <p:embed/>
                    <p:pic>
                      <p:nvPicPr>
                        <p:cNvPr id="0" name="Picture 4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267744" y="3933825"/>
                          <a:ext cx="698500" cy="665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5001779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6916"/>
                                        </p:tgtEl>
                                        <p:attrNameLst>
                                          <p:attrName>style.visibility</p:attrName>
                                        </p:attrNameLst>
                                      </p:cBhvr>
                                      <p:to>
                                        <p:strVal val="visible"/>
                                      </p:to>
                                    </p:set>
                                    <p:animEffect transition="in" filter="wipe(left)">
                                      <p:cBhvr>
                                        <p:cTn id="7" dur="500"/>
                                        <p:tgtEl>
                                          <p:spTgt spid="166916"/>
                                        </p:tgtEl>
                                      </p:cBhvr>
                                    </p:animEffect>
                                  </p:childTnLst>
                                  <p:subTnLst>
                                    <p:animClr clrSpc="rgb" dir="cw">
                                      <p:cBhvr override="childStyle">
                                        <p:cTn dur="1" fill="hold" display="0" masterRel="nextClick" afterEffect="1"/>
                                        <p:tgtEl>
                                          <p:spTgt spid="166916"/>
                                        </p:tgtEl>
                                        <p:attrNameLst>
                                          <p:attrName>ppt_c</p:attrName>
                                        </p:attrNameLst>
                                      </p:cBhvr>
                                      <p:to>
                                        <a:srgbClr val="FF3300"/>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checkerboard(across)">
                                      <p:cBhvr>
                                        <p:cTn id="12" dur="500"/>
                                        <p:tgtEl>
                                          <p:spTgt spid="13"/>
                                        </p:tgtEl>
                                      </p:cBhvr>
                                    </p:animEffect>
                                  </p:childTnLst>
                                </p:cTn>
                              </p:par>
                              <p:par>
                                <p:cTn id="13" presetID="5" presetClass="entr" presetSubtype="1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checkerboard(across)">
                                      <p:cBhvr>
                                        <p:cTn id="15" dur="500"/>
                                        <p:tgtEl>
                                          <p:spTgt spid="15"/>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checkerboard(across)">
                                      <p:cBhvr>
                                        <p:cTn id="18" dur="500"/>
                                        <p:tgtEl>
                                          <p:spTgt spid="62"/>
                                        </p:tgtEl>
                                      </p:cBhvr>
                                    </p:animEffect>
                                  </p:childTnLst>
                                </p:cTn>
                              </p:par>
                              <p:par>
                                <p:cTn id="19" presetID="5" presetClass="entr" presetSubtype="1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checkerboard(across)">
                                      <p:cBhvr>
                                        <p:cTn id="21" dur="500"/>
                                        <p:tgtEl>
                                          <p:spTgt spid="16"/>
                                        </p:tgtEl>
                                      </p:cBhvr>
                                    </p:animEffect>
                                  </p:childTnLst>
                                </p:cTn>
                              </p:par>
                              <p:par>
                                <p:cTn id="22" presetID="5" presetClass="entr" presetSubtype="1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checkerboard(across)">
                                      <p:cBhvr>
                                        <p:cTn id="24" dur="500"/>
                                        <p:tgtEl>
                                          <p:spTgt spid="1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blinds(horizontal)">
                                      <p:cBhvr>
                                        <p:cTn id="34" dur="500"/>
                                        <p:tgtEl>
                                          <p:spTgt spid="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box(in)">
                                      <p:cBhvr>
                                        <p:cTn id="39" dur="500"/>
                                        <p:tgtEl>
                                          <p:spTgt spid="2"/>
                                        </p:tgtEl>
                                      </p:cBhvr>
                                    </p:animEffect>
                                  </p:childTnLst>
                                  <p:subTnLst>
                                    <p:audio>
                                      <p:cMediaNode>
                                        <p:cTn display="0" masterRel="sameClick">
                                          <p:stCondLst>
                                            <p:cond evt="begin" delay="0">
                                              <p:tn val="37"/>
                                            </p:cond>
                                          </p:stCondLst>
                                          <p:endCondLst>
                                            <p:cond evt="onStopAudio" delay="0">
                                              <p:tgtEl>
                                                <p:sldTgt/>
                                              </p:tgtEl>
                                            </p:cond>
                                          </p:endCondLst>
                                        </p:cTn>
                                        <p:tgtEl>
                                          <p:sndTgt r:embed="rId3" name="chimes.wav"/>
                                        </p:tgtEl>
                                      </p:cMediaNode>
                                    </p:audio>
                                  </p:sub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up)">
                                      <p:cBhvr>
                                        <p:cTn id="44" dur="500"/>
                                        <p:tgtEl>
                                          <p:spTgt spid="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7" presetClass="entr" presetSubtype="10"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p:cTn id="49" dur="500" fill="hold"/>
                                        <p:tgtEl>
                                          <p:spTgt spid="4"/>
                                        </p:tgtEl>
                                        <p:attrNameLst>
                                          <p:attrName>ppt_w</p:attrName>
                                        </p:attrNameLst>
                                      </p:cBhvr>
                                      <p:tavLst>
                                        <p:tav tm="0">
                                          <p:val>
                                            <p:fltVal val="0"/>
                                          </p:val>
                                        </p:tav>
                                        <p:tav tm="100000">
                                          <p:val>
                                            <p:strVal val="#ppt_w"/>
                                          </p:val>
                                        </p:tav>
                                      </p:tavLst>
                                    </p:anim>
                                    <p:anim calcmode="lin" valueType="num">
                                      <p:cBhvr>
                                        <p:cTn id="50"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6" presetClass="entr" presetSubtype="37"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barn(outVertical)">
                                      <p:cBhvr>
                                        <p:cTn id="5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6" grpId="0" autoUpdateAnimBg="0"/>
      <p:bldP spid="6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3"/>
          <p:cNvSpPr txBox="1">
            <a:spLocks noChangeArrowheads="1"/>
          </p:cNvSpPr>
          <p:nvPr/>
        </p:nvSpPr>
        <p:spPr bwMode="auto">
          <a:xfrm>
            <a:off x="397024" y="188913"/>
            <a:ext cx="2590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kumimoji="1" lang="zh-CN" altLang="en-US" dirty="0">
                <a:latin typeface="微软雅黑" pitchFamily="34" charset="-122"/>
                <a:ea typeface="微软雅黑" pitchFamily="34" charset="-122"/>
              </a:rPr>
              <a:t>七、速度</a:t>
            </a:r>
          </a:p>
        </p:txBody>
      </p:sp>
      <p:sp>
        <p:nvSpPr>
          <p:cNvPr id="30724" name="Text Box 4"/>
          <p:cNvSpPr txBox="1">
            <a:spLocks noChangeArrowheads="1"/>
          </p:cNvSpPr>
          <p:nvPr/>
        </p:nvSpPr>
        <p:spPr bwMode="auto">
          <a:xfrm>
            <a:off x="395288" y="1268760"/>
            <a:ext cx="7632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kumimoji="1" lang="zh-CN" altLang="en-US" sz="2800" dirty="0">
                <a:latin typeface="微软雅黑" pitchFamily="34" charset="-122"/>
                <a:ea typeface="微软雅黑" pitchFamily="34" charset="-122"/>
              </a:rPr>
              <a:t>速度是反映质点运动的</a:t>
            </a:r>
            <a:r>
              <a:rPr kumimoji="1" lang="zh-CN" altLang="en-US" sz="2800" dirty="0">
                <a:solidFill>
                  <a:srgbClr val="FF0000"/>
                </a:solidFill>
                <a:latin typeface="微软雅黑" pitchFamily="34" charset="-122"/>
                <a:ea typeface="微软雅黑" pitchFamily="34" charset="-122"/>
              </a:rPr>
              <a:t>快慢</a:t>
            </a:r>
            <a:r>
              <a:rPr kumimoji="1" lang="zh-CN" altLang="en-US" sz="2800" dirty="0">
                <a:latin typeface="微软雅黑" pitchFamily="34" charset="-122"/>
                <a:ea typeface="微软雅黑" pitchFamily="34" charset="-122"/>
              </a:rPr>
              <a:t>和</a:t>
            </a:r>
            <a:r>
              <a:rPr kumimoji="1" lang="zh-CN" altLang="en-US" sz="2800" dirty="0">
                <a:solidFill>
                  <a:srgbClr val="FF0000"/>
                </a:solidFill>
                <a:latin typeface="微软雅黑" pitchFamily="34" charset="-122"/>
                <a:ea typeface="微软雅黑" pitchFamily="34" charset="-122"/>
              </a:rPr>
              <a:t>方向</a:t>
            </a:r>
            <a:r>
              <a:rPr kumimoji="1" lang="zh-CN" altLang="en-US" sz="2800" dirty="0">
                <a:latin typeface="微软雅黑" pitchFamily="34" charset="-122"/>
                <a:ea typeface="微软雅黑" pitchFamily="34" charset="-122"/>
              </a:rPr>
              <a:t>的物理量。</a:t>
            </a:r>
          </a:p>
        </p:txBody>
      </p:sp>
      <p:sp>
        <p:nvSpPr>
          <p:cNvPr id="30730" name="Text Box 10"/>
          <p:cNvSpPr txBox="1">
            <a:spLocks noChangeArrowheads="1"/>
          </p:cNvSpPr>
          <p:nvPr/>
        </p:nvSpPr>
        <p:spPr bwMode="auto">
          <a:xfrm>
            <a:off x="395288" y="2059781"/>
            <a:ext cx="55451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kumimoji="1" lang="zh-CN" altLang="en-US" sz="2800">
                <a:solidFill>
                  <a:srgbClr val="0000FF"/>
                </a:solidFill>
                <a:latin typeface="微软雅黑" pitchFamily="34" charset="-122"/>
                <a:ea typeface="微软雅黑" pitchFamily="34" charset="-122"/>
              </a:rPr>
              <a:t>平均速度（</a:t>
            </a:r>
            <a:r>
              <a:rPr kumimoji="1" lang="en-US" altLang="zh-CN" sz="2800">
                <a:solidFill>
                  <a:srgbClr val="0000FF"/>
                </a:solidFill>
                <a:latin typeface="微软雅黑" pitchFamily="34" charset="-122"/>
                <a:ea typeface="微软雅黑" pitchFamily="34" charset="-122"/>
              </a:rPr>
              <a:t>average velocity</a:t>
            </a:r>
            <a:r>
              <a:rPr kumimoji="1" lang="zh-CN" altLang="en-US" sz="2800">
                <a:solidFill>
                  <a:srgbClr val="0000FF"/>
                </a:solidFill>
                <a:latin typeface="微软雅黑" pitchFamily="34" charset="-122"/>
                <a:ea typeface="微软雅黑" pitchFamily="34" charset="-122"/>
              </a:rPr>
              <a:t>）：</a:t>
            </a:r>
            <a:endParaRPr kumimoji="1" lang="zh-CN" altLang="en-US" sz="2400">
              <a:solidFill>
                <a:srgbClr val="0000FF"/>
              </a:solidFill>
              <a:latin typeface="微软雅黑" pitchFamily="34" charset="-122"/>
              <a:ea typeface="微软雅黑" pitchFamily="34" charset="-122"/>
            </a:endParaRPr>
          </a:p>
        </p:txBody>
      </p:sp>
      <p:graphicFrame>
        <p:nvGraphicFramePr>
          <p:cNvPr id="30731" name="Object 11"/>
          <p:cNvGraphicFramePr>
            <a:graphicFrameLocks noChangeAspect="1"/>
          </p:cNvGraphicFramePr>
          <p:nvPr>
            <p:extLst>
              <p:ext uri="{D42A27DB-BD31-4B8C-83A1-F6EECF244321}">
                <p14:modId xmlns:p14="http://schemas.microsoft.com/office/powerpoint/2010/main" val="2702624524"/>
              </p:ext>
            </p:extLst>
          </p:nvPr>
        </p:nvGraphicFramePr>
        <p:xfrm>
          <a:off x="1785938" y="2780506"/>
          <a:ext cx="1760537" cy="1065212"/>
        </p:xfrm>
        <a:graphic>
          <a:graphicData uri="http://schemas.openxmlformats.org/presentationml/2006/ole">
            <mc:AlternateContent xmlns:mc="http://schemas.openxmlformats.org/markup-compatibility/2006">
              <mc:Choice xmlns:v="urn:schemas-microsoft-com:vml" Requires="v">
                <p:oleObj spid="_x0000_s9528" name="公式" r:id="rId3" imgW="634725" imgH="393529" progId="Equation.3">
                  <p:embed/>
                </p:oleObj>
              </mc:Choice>
              <mc:Fallback>
                <p:oleObj name="公式" r:id="rId3" imgW="634725" imgH="393529" progId="Equation.3">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5938" y="2780506"/>
                        <a:ext cx="1760537" cy="1065212"/>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sp>
        <p:nvSpPr>
          <p:cNvPr id="30750" name="Text Box 30"/>
          <p:cNvSpPr txBox="1">
            <a:spLocks noChangeArrowheads="1"/>
          </p:cNvSpPr>
          <p:nvPr/>
        </p:nvSpPr>
        <p:spPr bwMode="auto">
          <a:xfrm>
            <a:off x="323850" y="4004468"/>
            <a:ext cx="53292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zh-CN" altLang="en-US" sz="2800">
                <a:solidFill>
                  <a:srgbClr val="0000FF"/>
                </a:solidFill>
                <a:latin typeface="微软雅黑" pitchFamily="34" charset="-122"/>
                <a:ea typeface="微软雅黑" pitchFamily="34" charset="-122"/>
              </a:rPr>
              <a:t>平均速率（</a:t>
            </a:r>
            <a:r>
              <a:rPr kumimoji="1" lang="en-US" altLang="zh-CN" sz="2800">
                <a:solidFill>
                  <a:srgbClr val="0000FF"/>
                </a:solidFill>
                <a:latin typeface="微软雅黑" pitchFamily="34" charset="-122"/>
                <a:ea typeface="微软雅黑" pitchFamily="34" charset="-122"/>
              </a:rPr>
              <a:t>average speed</a:t>
            </a:r>
            <a:r>
              <a:rPr kumimoji="1" lang="zh-CN" altLang="en-US" sz="2800">
                <a:solidFill>
                  <a:srgbClr val="0000FF"/>
                </a:solidFill>
                <a:latin typeface="微软雅黑" pitchFamily="34" charset="-122"/>
                <a:ea typeface="微软雅黑" pitchFamily="34" charset="-122"/>
              </a:rPr>
              <a:t>）</a:t>
            </a:r>
            <a:r>
              <a:rPr kumimoji="1" lang="en-US" altLang="zh-CN" sz="2800">
                <a:solidFill>
                  <a:srgbClr val="0000FF"/>
                </a:solidFill>
                <a:latin typeface="微软雅黑" pitchFamily="34" charset="-122"/>
                <a:ea typeface="微软雅黑" pitchFamily="34" charset="-122"/>
              </a:rPr>
              <a:t>:</a:t>
            </a:r>
          </a:p>
        </p:txBody>
      </p:sp>
      <p:graphicFrame>
        <p:nvGraphicFramePr>
          <p:cNvPr id="30751" name="Object 31"/>
          <p:cNvGraphicFramePr>
            <a:graphicFrameLocks noChangeAspect="1"/>
          </p:cNvGraphicFramePr>
          <p:nvPr>
            <p:extLst>
              <p:ext uri="{D42A27DB-BD31-4B8C-83A1-F6EECF244321}">
                <p14:modId xmlns:p14="http://schemas.microsoft.com/office/powerpoint/2010/main" val="280209857"/>
              </p:ext>
            </p:extLst>
          </p:nvPr>
        </p:nvGraphicFramePr>
        <p:xfrm>
          <a:off x="1687513" y="4566443"/>
          <a:ext cx="1300162" cy="1166813"/>
        </p:xfrm>
        <a:graphic>
          <a:graphicData uri="http://schemas.openxmlformats.org/presentationml/2006/ole">
            <mc:AlternateContent xmlns:mc="http://schemas.openxmlformats.org/markup-compatibility/2006">
              <mc:Choice xmlns:v="urn:schemas-microsoft-com:vml" Requires="v">
                <p:oleObj spid="_x0000_s9529" name="公式" r:id="rId5" imgW="373320" imgH="309240" progId="Equation.3">
                  <p:embed/>
                </p:oleObj>
              </mc:Choice>
              <mc:Fallback>
                <p:oleObj name="公式" r:id="rId5" imgW="373320" imgH="309240" progId="Equation.3">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7513" y="4566443"/>
                        <a:ext cx="1300162" cy="1166813"/>
                      </a:xfrm>
                      <a:prstGeom prst="rect">
                        <a:avLst/>
                      </a:prstGeom>
                      <a:noFill/>
                      <a:extLst>
                        <a:ext uri="{909E8E84-426E-40DD-AFC4-6F175D3DCCD1}">
                          <a14:hiddenFill xmlns:a14="http://schemas.microsoft.com/office/drawing/2010/main">
                            <a:solidFill>
                              <a:schemeClr val="accent2"/>
                            </a:solidFill>
                          </a14:hiddenFill>
                        </a:ext>
                      </a:extLst>
                    </p:spPr>
                  </p:pic>
                </p:oleObj>
              </mc:Fallback>
            </mc:AlternateContent>
          </a:graphicData>
        </a:graphic>
      </p:graphicFrame>
      <p:pic>
        <p:nvPicPr>
          <p:cNvPr id="22536" name="Picture 34" descr="图1－4"/>
          <p:cNvPicPr>
            <a:picLocks noChangeAspect="1" noChangeArrowheads="1"/>
          </p:cNvPicPr>
          <p:nvPr/>
        </p:nvPicPr>
        <p:blipFill>
          <a:blip r:embed="rId7">
            <a:extLst>
              <a:ext uri="{28A0092B-C50C-407E-A947-70E740481C1C}">
                <a14:useLocalDpi xmlns:a14="http://schemas.microsoft.com/office/drawing/2010/main" val="0"/>
              </a:ext>
            </a:extLst>
          </a:blip>
          <a:srcRect b="4489"/>
          <a:stretch>
            <a:fillRect/>
          </a:stretch>
        </p:blipFill>
        <p:spPr bwMode="auto">
          <a:xfrm>
            <a:off x="5365750" y="2275681"/>
            <a:ext cx="3527425"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3546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468313" y="323945"/>
            <a:ext cx="7696200" cy="584775"/>
          </a:xfrm>
          <a:prstGeom prst="rect">
            <a:avLst/>
          </a:prstGeom>
          <a:noFill/>
          <a:ln w="9525">
            <a:noFill/>
            <a:miter lim="800000"/>
            <a:headEnd/>
            <a:tailEnd/>
          </a:ln>
          <a:effectLst/>
        </p:spPr>
        <p:txBody>
          <a:bodyPr>
            <a:spAutoFit/>
          </a:bodyPr>
          <a:lstStyle/>
          <a:p>
            <a:pPr>
              <a:defRPr/>
            </a:pPr>
            <a:r>
              <a:rPr lang="zh-CN" altLang="en-US" sz="3200" dirty="0">
                <a:solidFill>
                  <a:srgbClr val="000099"/>
                </a:solidFill>
                <a:effectLst>
                  <a:outerShdw blurRad="38100" dist="38100" dir="2700000" algn="tl">
                    <a:srgbClr val="C0C0C0"/>
                  </a:outerShdw>
                </a:effectLst>
                <a:latin typeface="微软雅黑" pitchFamily="34" charset="-122"/>
                <a:ea typeface="微软雅黑" pitchFamily="34" charset="-122"/>
              </a:rPr>
              <a:t>平均速度与平均速率的区别：</a:t>
            </a:r>
            <a:endParaRPr lang="zh-CN" altLang="en-US" sz="3200" dirty="0">
              <a:solidFill>
                <a:srgbClr val="000099"/>
              </a:solidFill>
              <a:latin typeface="微软雅黑" pitchFamily="34" charset="-122"/>
              <a:ea typeface="微软雅黑" pitchFamily="34" charset="-122"/>
            </a:endParaRPr>
          </a:p>
        </p:txBody>
      </p:sp>
      <p:grpSp>
        <p:nvGrpSpPr>
          <p:cNvPr id="2" name="Group 9"/>
          <p:cNvGrpSpPr>
            <a:grpSpLocks/>
          </p:cNvGrpSpPr>
          <p:nvPr/>
        </p:nvGrpSpPr>
        <p:grpSpPr bwMode="auto">
          <a:xfrm>
            <a:off x="381000" y="1493912"/>
            <a:ext cx="6248400" cy="1143000"/>
            <a:chOff x="240" y="768"/>
            <a:chExt cx="3984" cy="705"/>
          </a:xfrm>
        </p:grpSpPr>
        <p:sp>
          <p:nvSpPr>
            <p:cNvPr id="23558" name="Text Box 3"/>
            <p:cNvSpPr txBox="1">
              <a:spLocks noChangeArrowheads="1"/>
            </p:cNvSpPr>
            <p:nvPr/>
          </p:nvSpPr>
          <p:spPr bwMode="auto">
            <a:xfrm>
              <a:off x="240" y="816"/>
              <a:ext cx="2688" cy="3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en-US" sz="2800" dirty="0">
                  <a:solidFill>
                    <a:srgbClr val="FF0000"/>
                  </a:solidFill>
                  <a:latin typeface="微软雅黑" pitchFamily="34" charset="-122"/>
                  <a:ea typeface="微软雅黑" pitchFamily="34" charset="-122"/>
                </a:rPr>
                <a:t>（</a:t>
              </a:r>
              <a:r>
                <a:rPr lang="en-US" altLang="zh-CN" sz="2800" dirty="0">
                  <a:solidFill>
                    <a:srgbClr val="FF0000"/>
                  </a:solidFill>
                  <a:latin typeface="微软雅黑" pitchFamily="34" charset="-122"/>
                  <a:ea typeface="微软雅黑" pitchFamily="34" charset="-122"/>
                </a:rPr>
                <a:t>1</a:t>
              </a:r>
              <a:r>
                <a:rPr lang="zh-CN" altLang="en-US" sz="2800" dirty="0">
                  <a:solidFill>
                    <a:srgbClr val="FF0000"/>
                  </a:solidFill>
                  <a:latin typeface="微软雅黑" pitchFamily="34" charset="-122"/>
                  <a:ea typeface="微软雅黑" pitchFamily="34" charset="-122"/>
                </a:rPr>
                <a:t>）矢量和标量</a:t>
              </a:r>
              <a:endParaRPr lang="zh-CN" altLang="en-US" sz="2800" dirty="0">
                <a:latin typeface="微软雅黑" pitchFamily="34" charset="-122"/>
                <a:ea typeface="微软雅黑" pitchFamily="34" charset="-122"/>
              </a:endParaRPr>
            </a:p>
          </p:txBody>
        </p:sp>
        <p:graphicFrame>
          <p:nvGraphicFramePr>
            <p:cNvPr id="23559" name="Object 4"/>
            <p:cNvGraphicFramePr>
              <a:graphicFrameLocks noChangeAspect="1"/>
            </p:cNvGraphicFramePr>
            <p:nvPr/>
          </p:nvGraphicFramePr>
          <p:xfrm>
            <a:off x="3408" y="768"/>
            <a:ext cx="816" cy="681"/>
          </p:xfrm>
          <a:graphic>
            <a:graphicData uri="http://schemas.openxmlformats.org/presentationml/2006/ole">
              <mc:AlternateContent xmlns:mc="http://schemas.openxmlformats.org/markup-compatibility/2006">
                <mc:Choice xmlns:v="urn:schemas-microsoft-com:vml" Requires="v">
                  <p:oleObj spid="_x0000_s10707" name="公式" r:id="rId3" imgW="469696" imgH="393529" progId="Equation.3">
                    <p:embed/>
                  </p:oleObj>
                </mc:Choice>
                <mc:Fallback>
                  <p:oleObj name="公式" r:id="rId3" imgW="469696" imgH="393529" progId="Equation.3">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8" y="768"/>
                          <a:ext cx="816" cy="681"/>
                        </a:xfrm>
                        <a:prstGeom prst="rect">
                          <a:avLst/>
                        </a:prstGeom>
                        <a:solidFill>
                          <a:srgbClr val="FFFFFF"/>
                        </a:solidFill>
                        <a:ln w="9525">
                          <a:solidFill>
                            <a:schemeClr val="accent1"/>
                          </a:solidFill>
                          <a:miter lim="800000"/>
                          <a:headEnd/>
                          <a:tailEnd/>
                        </a:ln>
                        <a:effectLst>
                          <a:outerShdw dist="107763" dir="18900000" algn="ctr" rotWithShape="0">
                            <a:srgbClr val="808080"/>
                          </a:outerShdw>
                        </a:effectLst>
                      </p:spPr>
                    </p:pic>
                  </p:oleObj>
                </mc:Fallback>
              </mc:AlternateContent>
            </a:graphicData>
          </a:graphic>
        </p:graphicFrame>
        <p:graphicFrame>
          <p:nvGraphicFramePr>
            <p:cNvPr id="23560" name="Object 5"/>
            <p:cNvGraphicFramePr>
              <a:graphicFrameLocks noChangeAspect="1"/>
            </p:cNvGraphicFramePr>
            <p:nvPr/>
          </p:nvGraphicFramePr>
          <p:xfrm>
            <a:off x="2208" y="768"/>
            <a:ext cx="864" cy="705"/>
          </p:xfrm>
          <a:graphic>
            <a:graphicData uri="http://schemas.openxmlformats.org/presentationml/2006/ole">
              <mc:AlternateContent xmlns:mc="http://schemas.openxmlformats.org/markup-compatibility/2006">
                <mc:Choice xmlns:v="urn:schemas-microsoft-com:vml" Requires="v">
                  <p:oleObj spid="_x0000_s10708" name="公式" r:id="rId5" imgW="482391" imgH="393529" progId="Equation.3">
                    <p:embed/>
                  </p:oleObj>
                </mc:Choice>
                <mc:Fallback>
                  <p:oleObj name="公式" r:id="rId5" imgW="482391" imgH="393529" progId="Equation.3">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8" y="768"/>
                          <a:ext cx="864" cy="705"/>
                        </a:xfrm>
                        <a:prstGeom prst="rect">
                          <a:avLst/>
                        </a:prstGeom>
                        <a:solidFill>
                          <a:srgbClr val="FFFFFF"/>
                        </a:solidFill>
                        <a:effectLst>
                          <a:outerShdw dist="107763" dir="18900000" algn="ctr" rotWithShape="0">
                            <a:srgbClr val="808080"/>
                          </a:outerShdw>
                        </a:effectLst>
                      </p:spPr>
                    </p:pic>
                  </p:oleObj>
                </mc:Fallback>
              </mc:AlternateContent>
            </a:graphicData>
          </a:graphic>
        </p:graphicFrame>
      </p:grpSp>
      <p:graphicFrame>
        <p:nvGraphicFramePr>
          <p:cNvPr id="73734" name="Object 6"/>
          <p:cNvGraphicFramePr>
            <a:graphicFrameLocks noChangeAspect="1"/>
          </p:cNvGraphicFramePr>
          <p:nvPr>
            <p:extLst>
              <p:ext uri="{D42A27DB-BD31-4B8C-83A1-F6EECF244321}">
                <p14:modId xmlns:p14="http://schemas.microsoft.com/office/powerpoint/2010/main" val="3377377165"/>
              </p:ext>
            </p:extLst>
          </p:nvPr>
        </p:nvGraphicFramePr>
        <p:xfrm>
          <a:off x="1042988" y="2996952"/>
          <a:ext cx="4343400" cy="1736725"/>
        </p:xfrm>
        <a:graphic>
          <a:graphicData uri="http://schemas.openxmlformats.org/presentationml/2006/ole">
            <mc:AlternateContent xmlns:mc="http://schemas.openxmlformats.org/markup-compatibility/2006">
              <mc:Choice xmlns:v="urn:schemas-microsoft-com:vml" Requires="v">
                <p:oleObj spid="_x0000_s10709" name="公式" r:id="rId7" imgW="1714500" imgH="685800" progId="Equation.3">
                  <p:embed/>
                </p:oleObj>
              </mc:Choice>
              <mc:Fallback>
                <p:oleObj name="公式" r:id="rId7" imgW="1714500" imgH="685800" progId="Equation.3">
                  <p:embed/>
                  <p:pic>
                    <p:nvPicPr>
                      <p:cNvPr id="0"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2996952"/>
                        <a:ext cx="4343400" cy="1736725"/>
                      </a:xfrm>
                      <a:prstGeom prst="rect">
                        <a:avLst/>
                      </a:prstGeom>
                      <a:solidFill>
                        <a:srgbClr val="FFFFFF"/>
                      </a:solidFill>
                      <a:effectLst>
                        <a:outerShdw dist="107763" dir="18900000" algn="ctr" rotWithShape="0">
                          <a:srgbClr val="808080"/>
                        </a:outerShdw>
                      </a:effectLst>
                    </p:spPr>
                  </p:pic>
                </p:oleObj>
              </mc:Fallback>
            </mc:AlternateContent>
          </a:graphicData>
        </a:graphic>
      </p:graphicFrame>
      <p:sp>
        <p:nvSpPr>
          <p:cNvPr id="9" name="Text Box 12"/>
          <p:cNvSpPr txBox="1">
            <a:spLocks noChangeArrowheads="1"/>
          </p:cNvSpPr>
          <p:nvPr/>
        </p:nvSpPr>
        <p:spPr bwMode="auto">
          <a:xfrm>
            <a:off x="179388" y="5088343"/>
            <a:ext cx="8820150" cy="1076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lnSpc>
                <a:spcPct val="120000"/>
              </a:lnSpc>
              <a:spcBef>
                <a:spcPct val="50000"/>
              </a:spcBef>
              <a:buFontTx/>
              <a:buNone/>
            </a:pPr>
            <a:r>
              <a:rPr lang="zh-CN" altLang="en-US" sz="2800" dirty="0">
                <a:solidFill>
                  <a:srgbClr val="FF0000"/>
                </a:solidFill>
                <a:latin typeface="微软雅黑" pitchFamily="34" charset="-122"/>
                <a:ea typeface="微软雅黑" pitchFamily="34" charset="-122"/>
              </a:rPr>
              <a:t>（</a:t>
            </a:r>
            <a:r>
              <a:rPr lang="en-US" altLang="zh-CN" sz="2800" dirty="0">
                <a:solidFill>
                  <a:srgbClr val="FF0000"/>
                </a:solidFill>
                <a:latin typeface="微软雅黑" pitchFamily="34" charset="-122"/>
                <a:ea typeface="微软雅黑" pitchFamily="34" charset="-122"/>
              </a:rPr>
              <a:t>2</a:t>
            </a:r>
            <a:r>
              <a:rPr lang="zh-CN" altLang="en-US" sz="2800" dirty="0">
                <a:solidFill>
                  <a:srgbClr val="FF0000"/>
                </a:solidFill>
                <a:latin typeface="微软雅黑" pitchFamily="34" charset="-122"/>
                <a:ea typeface="微软雅黑" pitchFamily="34" charset="-122"/>
              </a:rPr>
              <a:t>）平均速度的大小并不等于平均速率。运动方向不变的直线运动中，平均速度在量值上与平均速率相等</a:t>
            </a:r>
            <a:endParaRPr kumimoji="1" lang="zh-CN" altLang="en-US" sz="2800" dirty="0">
              <a:latin typeface="微软雅黑" pitchFamily="34" charset="-122"/>
              <a:ea typeface="微软雅黑" pitchFamily="34" charset="-122"/>
            </a:endParaRPr>
          </a:p>
        </p:txBody>
      </p:sp>
    </p:spTree>
    <p:extLst>
      <p:ext uri="{BB962C8B-B14F-4D97-AF65-F5344CB8AC3E}">
        <p14:creationId xmlns:p14="http://schemas.microsoft.com/office/powerpoint/2010/main" val="1474565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98232" y="476672"/>
            <a:ext cx="3672800" cy="6017032"/>
          </a:xfrm>
          <a:prstGeom prst="rect">
            <a:avLst/>
          </a:prstGeom>
        </p:spPr>
        <p:txBody>
          <a:bodyPr wrap="none">
            <a:spAutoFit/>
          </a:bodyPr>
          <a:lstStyle/>
          <a:p>
            <a:pPr>
              <a:lnSpc>
                <a:spcPct val="110000"/>
              </a:lnSpc>
            </a:pPr>
            <a:r>
              <a:rPr lang="zh-CN" altLang="en-US" sz="2500" dirty="0">
                <a:solidFill>
                  <a:srgbClr val="0070C0"/>
                </a:solidFill>
                <a:latin typeface="微软雅黑" pitchFamily="34" charset="-122"/>
                <a:ea typeface="微软雅黑" pitchFamily="34" charset="-122"/>
              </a:rPr>
              <a:t>第</a:t>
            </a:r>
            <a:r>
              <a:rPr lang="en-US" altLang="zh-CN" sz="2500" dirty="0">
                <a:solidFill>
                  <a:srgbClr val="0070C0"/>
                </a:solidFill>
                <a:latin typeface="微软雅黑" pitchFamily="34" charset="-122"/>
                <a:ea typeface="微软雅黑" pitchFamily="34" charset="-122"/>
              </a:rPr>
              <a:t>1</a:t>
            </a:r>
            <a:r>
              <a:rPr lang="zh-CN" altLang="en-US" sz="2500" dirty="0">
                <a:solidFill>
                  <a:srgbClr val="0070C0"/>
                </a:solidFill>
                <a:latin typeface="微软雅黑" pitchFamily="34" charset="-122"/>
                <a:ea typeface="微软雅黑" pitchFamily="34" charset="-122"/>
              </a:rPr>
              <a:t>篇 力学</a:t>
            </a:r>
            <a:endParaRPr lang="en-US" altLang="zh-CN" sz="2500" dirty="0">
              <a:solidFill>
                <a:srgbClr val="0070C0"/>
              </a:solidFill>
              <a:latin typeface="微软雅黑" pitchFamily="34" charset="-122"/>
              <a:ea typeface="微软雅黑" pitchFamily="34" charset="-122"/>
            </a:endParaRPr>
          </a:p>
          <a:p>
            <a:pPr>
              <a:lnSpc>
                <a:spcPct val="110000"/>
              </a:lnSpc>
            </a:pPr>
            <a:r>
              <a:rPr lang="zh-CN" altLang="en-US" sz="2500" dirty="0">
                <a:latin typeface="微软雅黑" pitchFamily="34" charset="-122"/>
                <a:ea typeface="微软雅黑" pitchFamily="34" charset="-122"/>
              </a:rPr>
              <a:t>第</a:t>
            </a:r>
            <a:r>
              <a:rPr lang="en-US" altLang="zh-CN" sz="2500" dirty="0">
                <a:latin typeface="微软雅黑" pitchFamily="34" charset="-122"/>
                <a:ea typeface="微软雅黑" pitchFamily="34" charset="-122"/>
              </a:rPr>
              <a:t>1</a:t>
            </a:r>
            <a:r>
              <a:rPr lang="zh-CN" altLang="en-US" sz="2500" dirty="0">
                <a:latin typeface="微软雅黑" pitchFamily="34" charset="-122"/>
                <a:ea typeface="微软雅黑" pitchFamily="34" charset="-122"/>
              </a:rPr>
              <a:t>章 质点运动学</a:t>
            </a:r>
            <a:endParaRPr lang="en-US" altLang="zh-CN" sz="2500" dirty="0">
              <a:latin typeface="微软雅黑" pitchFamily="34" charset="-122"/>
              <a:ea typeface="微软雅黑" pitchFamily="34" charset="-122"/>
            </a:endParaRPr>
          </a:p>
          <a:p>
            <a:pPr>
              <a:lnSpc>
                <a:spcPct val="110000"/>
              </a:lnSpc>
            </a:pPr>
            <a:r>
              <a:rPr lang="zh-CN" altLang="en-US" sz="2500" dirty="0">
                <a:latin typeface="微软雅黑" pitchFamily="34" charset="-122"/>
                <a:ea typeface="微软雅黑" pitchFamily="34" charset="-122"/>
              </a:rPr>
              <a:t>第</a:t>
            </a:r>
            <a:r>
              <a:rPr lang="en-US" altLang="zh-CN" sz="2500" dirty="0">
                <a:latin typeface="微软雅黑" pitchFamily="34" charset="-122"/>
                <a:ea typeface="微软雅黑" pitchFamily="34" charset="-122"/>
              </a:rPr>
              <a:t>2</a:t>
            </a:r>
            <a:r>
              <a:rPr lang="zh-CN" altLang="en-US" sz="2500" dirty="0">
                <a:latin typeface="微软雅黑" pitchFamily="34" charset="-122"/>
                <a:ea typeface="微软雅黑" pitchFamily="34" charset="-122"/>
              </a:rPr>
              <a:t>章 运动与力</a:t>
            </a:r>
            <a:endParaRPr lang="en-US" altLang="zh-CN" sz="2500" dirty="0">
              <a:latin typeface="微软雅黑" pitchFamily="34" charset="-122"/>
              <a:ea typeface="微软雅黑" pitchFamily="34" charset="-122"/>
            </a:endParaRPr>
          </a:p>
          <a:p>
            <a:pPr>
              <a:lnSpc>
                <a:spcPct val="110000"/>
              </a:lnSpc>
            </a:pPr>
            <a:r>
              <a:rPr lang="zh-CN" altLang="en-US" sz="2500" dirty="0">
                <a:latin typeface="微软雅黑" pitchFamily="34" charset="-122"/>
                <a:ea typeface="微软雅黑" pitchFamily="34" charset="-122"/>
              </a:rPr>
              <a:t>第</a:t>
            </a:r>
            <a:r>
              <a:rPr lang="en-US" altLang="zh-CN" sz="2500" dirty="0">
                <a:latin typeface="微软雅黑" pitchFamily="34" charset="-122"/>
                <a:ea typeface="微软雅黑" pitchFamily="34" charset="-122"/>
              </a:rPr>
              <a:t>3</a:t>
            </a:r>
            <a:r>
              <a:rPr lang="zh-CN" altLang="en-US" sz="2500" dirty="0">
                <a:latin typeface="微软雅黑" pitchFamily="34" charset="-122"/>
                <a:ea typeface="微软雅黑" pitchFamily="34" charset="-122"/>
              </a:rPr>
              <a:t>章 动量与角动量</a:t>
            </a:r>
            <a:endParaRPr lang="en-US" altLang="zh-CN" sz="2500" dirty="0">
              <a:latin typeface="微软雅黑" pitchFamily="34" charset="-122"/>
              <a:ea typeface="微软雅黑" pitchFamily="34" charset="-122"/>
            </a:endParaRPr>
          </a:p>
          <a:p>
            <a:pPr>
              <a:lnSpc>
                <a:spcPct val="110000"/>
              </a:lnSpc>
            </a:pPr>
            <a:r>
              <a:rPr lang="zh-CN" altLang="en-US" sz="2500" dirty="0">
                <a:latin typeface="微软雅黑" pitchFamily="34" charset="-122"/>
                <a:ea typeface="微软雅黑" pitchFamily="34" charset="-122"/>
              </a:rPr>
              <a:t>第</a:t>
            </a:r>
            <a:r>
              <a:rPr lang="en-US" altLang="zh-CN" sz="2500" dirty="0">
                <a:latin typeface="微软雅黑" pitchFamily="34" charset="-122"/>
                <a:ea typeface="微软雅黑" pitchFamily="34" charset="-122"/>
              </a:rPr>
              <a:t>4</a:t>
            </a:r>
            <a:r>
              <a:rPr lang="zh-CN" altLang="en-US" sz="2500" dirty="0">
                <a:latin typeface="微软雅黑" pitchFamily="34" charset="-122"/>
                <a:ea typeface="微软雅黑" pitchFamily="34" charset="-122"/>
              </a:rPr>
              <a:t>章 功和能</a:t>
            </a:r>
            <a:endParaRPr lang="en-US" altLang="zh-CN" sz="2500" dirty="0">
              <a:latin typeface="微软雅黑" pitchFamily="34" charset="-122"/>
              <a:ea typeface="微软雅黑" pitchFamily="34" charset="-122"/>
            </a:endParaRPr>
          </a:p>
          <a:p>
            <a:pPr>
              <a:lnSpc>
                <a:spcPct val="110000"/>
              </a:lnSpc>
            </a:pPr>
            <a:r>
              <a:rPr lang="zh-CN" altLang="en-US" sz="2500" dirty="0">
                <a:latin typeface="微软雅黑" pitchFamily="34" charset="-122"/>
                <a:ea typeface="微软雅黑" pitchFamily="34" charset="-122"/>
              </a:rPr>
              <a:t>第</a:t>
            </a:r>
            <a:r>
              <a:rPr lang="en-US" altLang="zh-CN" sz="2500" dirty="0">
                <a:latin typeface="微软雅黑" pitchFamily="34" charset="-122"/>
                <a:ea typeface="微软雅黑" pitchFamily="34" charset="-122"/>
              </a:rPr>
              <a:t>5</a:t>
            </a:r>
            <a:r>
              <a:rPr lang="zh-CN" altLang="en-US" sz="2500" dirty="0">
                <a:latin typeface="微软雅黑" pitchFamily="34" charset="-122"/>
                <a:ea typeface="微软雅黑" pitchFamily="34" charset="-122"/>
              </a:rPr>
              <a:t>章 刚体的转动</a:t>
            </a:r>
            <a:endParaRPr lang="en-US" altLang="zh-CN" sz="2500" dirty="0">
              <a:latin typeface="微软雅黑" pitchFamily="34" charset="-122"/>
              <a:ea typeface="微软雅黑" pitchFamily="34" charset="-122"/>
            </a:endParaRPr>
          </a:p>
          <a:p>
            <a:pPr>
              <a:lnSpc>
                <a:spcPct val="110000"/>
              </a:lnSpc>
            </a:pPr>
            <a:r>
              <a:rPr lang="zh-CN" altLang="en-US" sz="2500" dirty="0">
                <a:latin typeface="微软雅黑" pitchFamily="34" charset="-122"/>
                <a:ea typeface="微软雅黑" pitchFamily="34" charset="-122"/>
              </a:rPr>
              <a:t>第</a:t>
            </a:r>
            <a:r>
              <a:rPr lang="en-US" altLang="zh-CN" sz="2500" dirty="0">
                <a:latin typeface="微软雅黑" pitchFamily="34" charset="-122"/>
                <a:ea typeface="微软雅黑" pitchFamily="34" charset="-122"/>
              </a:rPr>
              <a:t>6</a:t>
            </a:r>
            <a:r>
              <a:rPr lang="zh-CN" altLang="en-US" sz="2500" dirty="0">
                <a:latin typeface="微软雅黑" pitchFamily="34" charset="-122"/>
                <a:ea typeface="微软雅黑" pitchFamily="34" charset="-122"/>
              </a:rPr>
              <a:t>章 振动</a:t>
            </a:r>
            <a:endParaRPr lang="en-US" altLang="zh-CN" sz="2500" dirty="0">
              <a:latin typeface="微软雅黑" pitchFamily="34" charset="-122"/>
              <a:ea typeface="微软雅黑" pitchFamily="34" charset="-122"/>
            </a:endParaRPr>
          </a:p>
          <a:p>
            <a:pPr>
              <a:lnSpc>
                <a:spcPct val="110000"/>
              </a:lnSpc>
            </a:pPr>
            <a:r>
              <a:rPr lang="zh-CN" altLang="en-US" sz="2500" dirty="0">
                <a:latin typeface="微软雅黑" pitchFamily="34" charset="-122"/>
                <a:ea typeface="微软雅黑" pitchFamily="34" charset="-122"/>
              </a:rPr>
              <a:t>第</a:t>
            </a:r>
            <a:r>
              <a:rPr lang="en-US" altLang="zh-CN" sz="2500" dirty="0">
                <a:latin typeface="微软雅黑" pitchFamily="34" charset="-122"/>
                <a:ea typeface="微软雅黑" pitchFamily="34" charset="-122"/>
              </a:rPr>
              <a:t>7</a:t>
            </a:r>
            <a:r>
              <a:rPr lang="zh-CN" altLang="en-US" sz="2500" dirty="0">
                <a:latin typeface="微软雅黑" pitchFamily="34" charset="-122"/>
                <a:ea typeface="微软雅黑" pitchFamily="34" charset="-122"/>
              </a:rPr>
              <a:t>章 波动</a:t>
            </a:r>
            <a:endParaRPr lang="en-US" altLang="zh-CN" sz="2500" dirty="0">
              <a:latin typeface="微软雅黑" pitchFamily="34" charset="-122"/>
              <a:ea typeface="微软雅黑" pitchFamily="34" charset="-122"/>
            </a:endParaRPr>
          </a:p>
          <a:p>
            <a:pPr>
              <a:lnSpc>
                <a:spcPct val="110000"/>
              </a:lnSpc>
            </a:pPr>
            <a:r>
              <a:rPr lang="zh-CN" altLang="en-US" sz="2500" dirty="0">
                <a:latin typeface="微软雅黑" pitchFamily="34" charset="-122"/>
                <a:ea typeface="微软雅黑" pitchFamily="34" charset="-122"/>
              </a:rPr>
              <a:t>第</a:t>
            </a:r>
            <a:r>
              <a:rPr lang="en-US" altLang="zh-CN" sz="2500" dirty="0">
                <a:latin typeface="微软雅黑" pitchFamily="34" charset="-122"/>
                <a:ea typeface="微软雅黑" pitchFamily="34" charset="-122"/>
              </a:rPr>
              <a:t>8</a:t>
            </a:r>
            <a:r>
              <a:rPr lang="zh-CN" altLang="en-US" sz="2500" dirty="0">
                <a:latin typeface="微软雅黑" pitchFamily="34" charset="-122"/>
                <a:ea typeface="微软雅黑" pitchFamily="34" charset="-122"/>
              </a:rPr>
              <a:t>章 狭义相对论基础</a:t>
            </a:r>
            <a:endParaRPr lang="en-US" altLang="zh-CN" sz="2500" dirty="0">
              <a:latin typeface="微软雅黑" pitchFamily="34" charset="-122"/>
              <a:ea typeface="微软雅黑" pitchFamily="34" charset="-122"/>
            </a:endParaRPr>
          </a:p>
          <a:p>
            <a:pPr>
              <a:lnSpc>
                <a:spcPct val="110000"/>
              </a:lnSpc>
            </a:pPr>
            <a:endParaRPr lang="en-US" altLang="zh-CN" sz="2500" dirty="0">
              <a:latin typeface="微软雅黑" pitchFamily="34" charset="-122"/>
              <a:ea typeface="微软雅黑" pitchFamily="34" charset="-122"/>
            </a:endParaRPr>
          </a:p>
          <a:p>
            <a:pPr>
              <a:lnSpc>
                <a:spcPct val="110000"/>
              </a:lnSpc>
            </a:pPr>
            <a:r>
              <a:rPr lang="zh-CN" altLang="en-US" sz="2500" dirty="0">
                <a:solidFill>
                  <a:srgbClr val="0070C0"/>
                </a:solidFill>
                <a:latin typeface="微软雅黑" pitchFamily="34" charset="-122"/>
                <a:ea typeface="微软雅黑" pitchFamily="34" charset="-122"/>
              </a:rPr>
              <a:t>第</a:t>
            </a:r>
            <a:r>
              <a:rPr lang="en-US" altLang="zh-CN" sz="2500" dirty="0">
                <a:solidFill>
                  <a:srgbClr val="0070C0"/>
                </a:solidFill>
                <a:latin typeface="微软雅黑" pitchFamily="34" charset="-122"/>
                <a:ea typeface="微软雅黑" pitchFamily="34" charset="-122"/>
              </a:rPr>
              <a:t>2</a:t>
            </a:r>
            <a:r>
              <a:rPr lang="zh-CN" altLang="en-US" sz="2500" dirty="0">
                <a:solidFill>
                  <a:srgbClr val="0070C0"/>
                </a:solidFill>
                <a:latin typeface="微软雅黑" pitchFamily="34" charset="-122"/>
                <a:ea typeface="微软雅黑" pitchFamily="34" charset="-122"/>
              </a:rPr>
              <a:t>篇 热学</a:t>
            </a:r>
          </a:p>
          <a:p>
            <a:pPr>
              <a:lnSpc>
                <a:spcPct val="110000"/>
              </a:lnSpc>
            </a:pPr>
            <a:r>
              <a:rPr lang="zh-CN" altLang="en-US" sz="2500" dirty="0">
                <a:latin typeface="微软雅黑" pitchFamily="34" charset="-122"/>
                <a:ea typeface="微软雅黑" pitchFamily="34" charset="-122"/>
              </a:rPr>
              <a:t>第</a:t>
            </a:r>
            <a:r>
              <a:rPr lang="en-US" altLang="zh-CN" sz="2500" dirty="0">
                <a:latin typeface="微软雅黑" pitchFamily="34" charset="-122"/>
                <a:ea typeface="微软雅黑" pitchFamily="34" charset="-122"/>
              </a:rPr>
              <a:t>9</a:t>
            </a:r>
            <a:r>
              <a:rPr lang="zh-CN" altLang="en-US" sz="2500" dirty="0">
                <a:latin typeface="微软雅黑" pitchFamily="34" charset="-122"/>
                <a:ea typeface="微软雅黑" pitchFamily="34" charset="-122"/>
              </a:rPr>
              <a:t>章 温度和气体动理论</a:t>
            </a:r>
          </a:p>
          <a:p>
            <a:pPr>
              <a:lnSpc>
                <a:spcPct val="110000"/>
              </a:lnSpc>
            </a:pPr>
            <a:r>
              <a:rPr lang="zh-CN" altLang="en-US" sz="2500" dirty="0">
                <a:latin typeface="微软雅黑" pitchFamily="34" charset="-122"/>
                <a:ea typeface="微软雅黑" pitchFamily="34" charset="-122"/>
              </a:rPr>
              <a:t>第</a:t>
            </a:r>
            <a:r>
              <a:rPr lang="en-US" altLang="zh-CN" sz="2500" dirty="0">
                <a:latin typeface="微软雅黑" pitchFamily="34" charset="-122"/>
                <a:ea typeface="微软雅黑" pitchFamily="34" charset="-122"/>
              </a:rPr>
              <a:t>10</a:t>
            </a:r>
            <a:r>
              <a:rPr lang="zh-CN" altLang="en-US" sz="2500" dirty="0">
                <a:latin typeface="微软雅黑" pitchFamily="34" charset="-122"/>
                <a:ea typeface="微软雅黑" pitchFamily="34" charset="-122"/>
              </a:rPr>
              <a:t>章 热力学第一定律</a:t>
            </a:r>
          </a:p>
          <a:p>
            <a:pPr>
              <a:lnSpc>
                <a:spcPct val="110000"/>
              </a:lnSpc>
            </a:pPr>
            <a:r>
              <a:rPr lang="zh-CN" altLang="en-US" sz="2500" dirty="0">
                <a:latin typeface="微软雅黑" pitchFamily="34" charset="-122"/>
                <a:ea typeface="微软雅黑" pitchFamily="34" charset="-122"/>
              </a:rPr>
              <a:t>第</a:t>
            </a:r>
            <a:r>
              <a:rPr lang="en-US" altLang="zh-CN" sz="2500" dirty="0">
                <a:latin typeface="微软雅黑" pitchFamily="34" charset="-122"/>
                <a:ea typeface="微软雅黑" pitchFamily="34" charset="-122"/>
              </a:rPr>
              <a:t>11</a:t>
            </a:r>
            <a:r>
              <a:rPr lang="zh-CN" altLang="en-US" sz="2500" dirty="0">
                <a:latin typeface="微软雅黑" pitchFamily="34" charset="-122"/>
                <a:ea typeface="微软雅黑" pitchFamily="34" charset="-122"/>
              </a:rPr>
              <a:t>章 热力学第二定律</a:t>
            </a:r>
          </a:p>
        </p:txBody>
      </p:sp>
      <p:pic>
        <p:nvPicPr>
          <p:cNvPr id="104450" name="Picture 2">
            <a:extLst>
              <a:ext uri="{FF2B5EF4-FFF2-40B4-BE49-F238E27FC236}">
                <a16:creationId xmlns:a16="http://schemas.microsoft.com/office/drawing/2014/main" id="{16EE7C52-EE89-4652-A19F-EF696854C1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047750"/>
            <a:ext cx="4762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626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3"/>
          <p:cNvSpPr txBox="1">
            <a:spLocks noChangeArrowheads="1"/>
          </p:cNvSpPr>
          <p:nvPr/>
        </p:nvSpPr>
        <p:spPr bwMode="auto">
          <a:xfrm>
            <a:off x="323850" y="188913"/>
            <a:ext cx="741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kumimoji="1" lang="zh-CN" altLang="en-US" sz="2800" dirty="0">
                <a:solidFill>
                  <a:srgbClr val="0000FF"/>
                </a:solidFill>
                <a:latin typeface="微软雅黑" pitchFamily="34" charset="-122"/>
                <a:ea typeface="微软雅黑" pitchFamily="34" charset="-122"/>
              </a:rPr>
              <a:t>瞬时速度（</a:t>
            </a:r>
            <a:r>
              <a:rPr kumimoji="1" lang="en-US" altLang="zh-CN" sz="2800" dirty="0">
                <a:solidFill>
                  <a:srgbClr val="0000FF"/>
                </a:solidFill>
                <a:latin typeface="微软雅黑" pitchFamily="34" charset="-122"/>
                <a:ea typeface="微软雅黑" pitchFamily="34" charset="-122"/>
              </a:rPr>
              <a:t>instantaneous velocity</a:t>
            </a:r>
            <a:r>
              <a:rPr kumimoji="1" lang="zh-CN" altLang="en-US" sz="2800" dirty="0">
                <a:solidFill>
                  <a:srgbClr val="0000FF"/>
                </a:solidFill>
                <a:latin typeface="微软雅黑" pitchFamily="34" charset="-122"/>
                <a:ea typeface="微软雅黑" pitchFamily="34" charset="-122"/>
              </a:rPr>
              <a:t>）：</a:t>
            </a:r>
          </a:p>
        </p:txBody>
      </p:sp>
      <p:sp>
        <p:nvSpPr>
          <p:cNvPr id="31748" name="Text Box 4"/>
          <p:cNvSpPr txBox="1">
            <a:spLocks noChangeArrowheads="1"/>
          </p:cNvSpPr>
          <p:nvPr/>
        </p:nvSpPr>
        <p:spPr bwMode="auto">
          <a:xfrm>
            <a:off x="323850" y="764704"/>
            <a:ext cx="76247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kumimoji="1" lang="zh-CN" altLang="en-US" sz="2800" dirty="0">
                <a:latin typeface="微软雅黑" pitchFamily="34" charset="-122"/>
                <a:ea typeface="微软雅黑" pitchFamily="34" charset="-122"/>
              </a:rPr>
              <a:t>质点在某一时刻所具有的速度（简称</a:t>
            </a:r>
            <a:r>
              <a:rPr kumimoji="1" lang="zh-CN" altLang="en-US" sz="2800" dirty="0">
                <a:solidFill>
                  <a:srgbClr val="0000FF"/>
                </a:solidFill>
                <a:latin typeface="微软雅黑" pitchFamily="34" charset="-122"/>
                <a:ea typeface="微软雅黑" pitchFamily="34" charset="-122"/>
              </a:rPr>
              <a:t>速度</a:t>
            </a:r>
            <a:r>
              <a:rPr kumimoji="1" lang="zh-CN" altLang="en-US" sz="2800" dirty="0">
                <a:latin typeface="微软雅黑" pitchFamily="34" charset="-122"/>
                <a:ea typeface="微软雅黑" pitchFamily="34" charset="-122"/>
              </a:rPr>
              <a:t>）。 </a:t>
            </a:r>
            <a:endParaRPr kumimoji="1" lang="zh-CN" altLang="en-US" sz="2400" dirty="0">
              <a:latin typeface="微软雅黑" pitchFamily="34" charset="-122"/>
              <a:ea typeface="微软雅黑" pitchFamily="34" charset="-122"/>
            </a:endParaRPr>
          </a:p>
        </p:txBody>
      </p:sp>
      <p:sp>
        <p:nvSpPr>
          <p:cNvPr id="31750" name="Text Box 6"/>
          <p:cNvSpPr txBox="1">
            <a:spLocks noChangeArrowheads="1"/>
          </p:cNvSpPr>
          <p:nvPr/>
        </p:nvSpPr>
        <p:spPr bwMode="auto">
          <a:xfrm>
            <a:off x="107950" y="5298659"/>
            <a:ext cx="8858250" cy="1082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lnSpc>
                <a:spcPct val="120000"/>
              </a:lnSpc>
              <a:spcBef>
                <a:spcPct val="50000"/>
              </a:spcBef>
              <a:buNone/>
            </a:pPr>
            <a:r>
              <a:rPr kumimoji="1" lang="zh-CN" altLang="en-US" sz="2800" dirty="0">
                <a:latin typeface="微软雅黑" pitchFamily="34" charset="-122"/>
                <a:ea typeface="微软雅黑" pitchFamily="34" charset="-122"/>
              </a:rPr>
              <a:t>速度的方向是沿着轨道上质点所在处的切向，指向质点前进的方向。（</a:t>
            </a:r>
            <a:r>
              <a:rPr kumimoji="1" lang="zh-CN" altLang="en-US" sz="2800" dirty="0">
                <a:solidFill>
                  <a:srgbClr val="FF0000"/>
                </a:solidFill>
                <a:latin typeface="微软雅黑" pitchFamily="34" charset="-122"/>
                <a:ea typeface="微软雅黑" pitchFamily="34" charset="-122"/>
              </a:rPr>
              <a:t>瞬时）速度的大小等于（瞬时）速率</a:t>
            </a:r>
            <a:r>
              <a:rPr kumimoji="1" lang="zh-CN" altLang="en-US" sz="2800" dirty="0">
                <a:latin typeface="微软雅黑" pitchFamily="34" charset="-122"/>
                <a:ea typeface="微软雅黑" pitchFamily="34" charset="-122"/>
              </a:rPr>
              <a:t>。 </a:t>
            </a:r>
          </a:p>
        </p:txBody>
      </p:sp>
      <p:graphicFrame>
        <p:nvGraphicFramePr>
          <p:cNvPr id="31753" name="Object 9"/>
          <p:cNvGraphicFramePr>
            <a:graphicFrameLocks noChangeAspect="1"/>
          </p:cNvGraphicFramePr>
          <p:nvPr/>
        </p:nvGraphicFramePr>
        <p:xfrm>
          <a:off x="3786188" y="3024188"/>
          <a:ext cx="688975" cy="392112"/>
        </p:xfrm>
        <a:graphic>
          <a:graphicData uri="http://schemas.openxmlformats.org/presentationml/2006/ole">
            <mc:AlternateContent xmlns:mc="http://schemas.openxmlformats.org/markup-compatibility/2006">
              <mc:Choice xmlns:v="urn:schemas-microsoft-com:vml" Requires="v">
                <p:oleObj spid="_x0000_s102989" name="公式" r:id="rId3" imgW="191160" imgH="81720" progId="Equation.3">
                  <p:embed/>
                </p:oleObj>
              </mc:Choice>
              <mc:Fallback>
                <p:oleObj name="公式" r:id="rId3" imgW="191160" imgH="81720" progId="Equation.3">
                  <p:embed/>
                  <p:pic>
                    <p:nvPicPr>
                      <p:cNvPr id="0" name="Picture 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6188" y="3024188"/>
                        <a:ext cx="688975" cy="392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4" name="Object 10"/>
          <p:cNvGraphicFramePr>
            <a:graphicFrameLocks noChangeAspect="1"/>
          </p:cNvGraphicFramePr>
          <p:nvPr>
            <p:extLst>
              <p:ext uri="{D42A27DB-BD31-4B8C-83A1-F6EECF244321}">
                <p14:modId xmlns:p14="http://schemas.microsoft.com/office/powerpoint/2010/main" val="321861263"/>
              </p:ext>
            </p:extLst>
          </p:nvPr>
        </p:nvGraphicFramePr>
        <p:xfrm>
          <a:off x="6300192" y="4124300"/>
          <a:ext cx="1295400" cy="1104900"/>
        </p:xfrm>
        <a:graphic>
          <a:graphicData uri="http://schemas.openxmlformats.org/presentationml/2006/ole">
            <mc:AlternateContent xmlns:mc="http://schemas.openxmlformats.org/markup-compatibility/2006">
              <mc:Choice xmlns:v="urn:schemas-microsoft-com:vml" Requires="v">
                <p:oleObj spid="_x0000_s102990" name="公式" r:id="rId5" imgW="364320" imgH="309240" progId="Equation.3">
                  <p:embed/>
                </p:oleObj>
              </mc:Choice>
              <mc:Fallback>
                <p:oleObj name="公式" r:id="rId5" imgW="364320" imgH="309240" progId="Equation.3">
                  <p:embed/>
                  <p:pic>
                    <p:nvPicPr>
                      <p:cNvPr id="0" name="Picture 7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0192" y="4124300"/>
                        <a:ext cx="1295400" cy="110490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sp>
        <p:nvSpPr>
          <p:cNvPr id="31755" name="Text Box 11"/>
          <p:cNvSpPr txBox="1">
            <a:spLocks noChangeArrowheads="1"/>
          </p:cNvSpPr>
          <p:nvPr/>
        </p:nvSpPr>
        <p:spPr bwMode="auto">
          <a:xfrm>
            <a:off x="214313" y="4422056"/>
            <a:ext cx="61198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zh-CN" altLang="en-US" sz="2800" dirty="0">
                <a:solidFill>
                  <a:srgbClr val="0000FF"/>
                </a:solidFill>
                <a:latin typeface="微软雅黑" pitchFamily="34" charset="-122"/>
                <a:ea typeface="微软雅黑" pitchFamily="34" charset="-122"/>
              </a:rPr>
              <a:t>瞬时速率（</a:t>
            </a:r>
            <a:r>
              <a:rPr kumimoji="1" lang="en-US" altLang="zh-CN" sz="2800" dirty="0">
                <a:solidFill>
                  <a:srgbClr val="0000FF"/>
                </a:solidFill>
                <a:latin typeface="微软雅黑" pitchFamily="34" charset="-122"/>
                <a:ea typeface="微软雅黑" pitchFamily="34" charset="-122"/>
              </a:rPr>
              <a:t>instantaneous speed</a:t>
            </a:r>
            <a:r>
              <a:rPr kumimoji="1" lang="zh-CN" altLang="en-US" sz="2800" dirty="0">
                <a:solidFill>
                  <a:srgbClr val="0000FF"/>
                </a:solidFill>
                <a:latin typeface="微软雅黑" pitchFamily="34" charset="-122"/>
                <a:ea typeface="微软雅黑" pitchFamily="34" charset="-122"/>
              </a:rPr>
              <a:t>）：</a:t>
            </a:r>
          </a:p>
        </p:txBody>
      </p:sp>
      <p:graphicFrame>
        <p:nvGraphicFramePr>
          <p:cNvPr id="31756" name="Object 12"/>
          <p:cNvGraphicFramePr>
            <a:graphicFrameLocks noChangeAspect="1"/>
          </p:cNvGraphicFramePr>
          <p:nvPr/>
        </p:nvGraphicFramePr>
        <p:xfrm>
          <a:off x="285750" y="1428750"/>
          <a:ext cx="2563813" cy="1012825"/>
        </p:xfrm>
        <a:graphic>
          <a:graphicData uri="http://schemas.openxmlformats.org/presentationml/2006/ole">
            <mc:AlternateContent xmlns:mc="http://schemas.openxmlformats.org/markup-compatibility/2006">
              <mc:Choice xmlns:v="urn:schemas-microsoft-com:vml" Requires="v">
                <p:oleObj spid="_x0000_s102991" name="公式" r:id="rId7" imgW="947160" imgH="309240" progId="Equation.3">
                  <p:embed/>
                </p:oleObj>
              </mc:Choice>
              <mc:Fallback>
                <p:oleObj name="公式" r:id="rId7" imgW="947160" imgH="309240" progId="Equation.3">
                  <p:embed/>
                  <p:pic>
                    <p:nvPicPr>
                      <p:cNvPr id="0" name="Picture 7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750" y="1428750"/>
                        <a:ext cx="2563813" cy="1012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5" name="Object 13"/>
          <p:cNvGraphicFramePr>
            <a:graphicFrameLocks noChangeAspect="1"/>
          </p:cNvGraphicFramePr>
          <p:nvPr/>
        </p:nvGraphicFramePr>
        <p:xfrm>
          <a:off x="3311525" y="3321050"/>
          <a:ext cx="114300" cy="215900"/>
        </p:xfrm>
        <a:graphic>
          <a:graphicData uri="http://schemas.openxmlformats.org/presentationml/2006/ole">
            <mc:AlternateContent xmlns:mc="http://schemas.openxmlformats.org/markup-compatibility/2006">
              <mc:Choice xmlns:v="urn:schemas-microsoft-com:vml" Requires="v">
                <p:oleObj spid="_x0000_s102992" name="公式" r:id="rId9" imgW="114151" imgH="215619" progId="Equation.3">
                  <p:embed/>
                </p:oleObj>
              </mc:Choice>
              <mc:Fallback>
                <p:oleObj name="公式" r:id="rId9" imgW="114151" imgH="215619" progId="Equation.3">
                  <p:embed/>
                  <p:pic>
                    <p:nvPicPr>
                      <p:cNvPr id="0" name="Picture 7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11525"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8" name="Object 14"/>
          <p:cNvGraphicFramePr>
            <a:graphicFrameLocks noChangeAspect="1"/>
          </p:cNvGraphicFramePr>
          <p:nvPr/>
        </p:nvGraphicFramePr>
        <p:xfrm>
          <a:off x="285750" y="2632075"/>
          <a:ext cx="3443288" cy="1081088"/>
        </p:xfrm>
        <a:graphic>
          <a:graphicData uri="http://schemas.openxmlformats.org/presentationml/2006/ole">
            <mc:AlternateContent xmlns:mc="http://schemas.openxmlformats.org/markup-compatibility/2006">
              <mc:Choice xmlns:v="urn:schemas-microsoft-com:vml" Requires="v">
                <p:oleObj spid="_x0000_s102993" name="公式" r:id="rId11" imgW="1497950" imgH="444307" progId="Equation.3">
                  <p:embed/>
                </p:oleObj>
              </mc:Choice>
              <mc:Fallback>
                <p:oleObj name="公式" r:id="rId11" imgW="1497950" imgH="444307" progId="Equation.3">
                  <p:embed/>
                  <p:pic>
                    <p:nvPicPr>
                      <p:cNvPr id="0" name="Picture 7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5750" y="2632075"/>
                        <a:ext cx="3443288" cy="1081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7" name="Rectangle 81"/>
          <p:cNvSpPr>
            <a:spLocks noChangeArrowheads="1"/>
          </p:cNvSpPr>
          <p:nvPr/>
        </p:nvSpPr>
        <p:spPr bwMode="auto">
          <a:xfrm>
            <a:off x="5715000" y="1143000"/>
            <a:ext cx="28194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latin typeface="Times New Roman" pitchFamily="18" charset="0"/>
            </a:endParaRPr>
          </a:p>
        </p:txBody>
      </p:sp>
      <p:sp>
        <p:nvSpPr>
          <p:cNvPr id="24588" name="Freeform 82"/>
          <p:cNvSpPr>
            <a:spLocks/>
          </p:cNvSpPr>
          <p:nvPr/>
        </p:nvSpPr>
        <p:spPr bwMode="auto">
          <a:xfrm>
            <a:off x="5503863" y="1868488"/>
            <a:ext cx="3390900" cy="1035050"/>
          </a:xfrm>
          <a:custGeom>
            <a:avLst/>
            <a:gdLst>
              <a:gd name="T0" fmla="*/ 0 w 2136"/>
              <a:gd name="T1" fmla="*/ 2147483647 h 652"/>
              <a:gd name="T2" fmla="*/ 2147483647 w 2136"/>
              <a:gd name="T3" fmla="*/ 2147483647 h 652"/>
              <a:gd name="T4" fmla="*/ 2147483647 w 2136"/>
              <a:gd name="T5" fmla="*/ 2147483647 h 652"/>
              <a:gd name="T6" fmla="*/ 2147483647 w 2136"/>
              <a:gd name="T7" fmla="*/ 2147483647 h 652"/>
              <a:gd name="T8" fmla="*/ 2147483647 w 2136"/>
              <a:gd name="T9" fmla="*/ 2147483647 h 652"/>
              <a:gd name="T10" fmla="*/ 0 60000 65536"/>
              <a:gd name="T11" fmla="*/ 0 60000 65536"/>
              <a:gd name="T12" fmla="*/ 0 60000 65536"/>
              <a:gd name="T13" fmla="*/ 0 60000 65536"/>
              <a:gd name="T14" fmla="*/ 0 60000 65536"/>
              <a:gd name="T15" fmla="*/ 0 w 2136"/>
              <a:gd name="T16" fmla="*/ 0 h 652"/>
              <a:gd name="T17" fmla="*/ 2136 w 2136"/>
              <a:gd name="T18" fmla="*/ 652 h 652"/>
            </a:gdLst>
            <a:ahLst/>
            <a:cxnLst>
              <a:cxn ang="T10">
                <a:pos x="T0" y="T1"/>
              </a:cxn>
              <a:cxn ang="T11">
                <a:pos x="T2" y="T3"/>
              </a:cxn>
              <a:cxn ang="T12">
                <a:pos x="T4" y="T5"/>
              </a:cxn>
              <a:cxn ang="T13">
                <a:pos x="T6" y="T7"/>
              </a:cxn>
              <a:cxn ang="T14">
                <a:pos x="T8" y="T9"/>
              </a:cxn>
            </a:cxnLst>
            <a:rect l="T15" t="T16" r="T17" b="T18"/>
            <a:pathLst>
              <a:path w="2136" h="652">
                <a:moveTo>
                  <a:pt x="0" y="652"/>
                </a:moveTo>
                <a:cubicBezTo>
                  <a:pt x="24" y="624"/>
                  <a:pt x="64" y="554"/>
                  <a:pt x="144" y="472"/>
                </a:cubicBezTo>
                <a:cubicBezTo>
                  <a:pt x="224" y="390"/>
                  <a:pt x="337" y="238"/>
                  <a:pt x="480" y="160"/>
                </a:cubicBezTo>
                <a:cubicBezTo>
                  <a:pt x="623" y="82"/>
                  <a:pt x="727" y="8"/>
                  <a:pt x="1003" y="4"/>
                </a:cubicBezTo>
                <a:cubicBezTo>
                  <a:pt x="1279" y="0"/>
                  <a:pt x="1900" y="108"/>
                  <a:pt x="2136" y="136"/>
                </a:cubicBezTo>
              </a:path>
            </a:pathLst>
          </a:custGeom>
          <a:noFill/>
          <a:ln w="38100">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grpSp>
        <p:nvGrpSpPr>
          <p:cNvPr id="24589" name="Group 83"/>
          <p:cNvGrpSpPr>
            <a:grpSpLocks/>
          </p:cNvGrpSpPr>
          <p:nvPr/>
        </p:nvGrpSpPr>
        <p:grpSpPr bwMode="auto">
          <a:xfrm>
            <a:off x="5565775" y="1335088"/>
            <a:ext cx="3246438" cy="2589212"/>
            <a:chOff x="3487" y="2288"/>
            <a:chExt cx="2045" cy="1631"/>
          </a:xfrm>
        </p:grpSpPr>
        <p:grpSp>
          <p:nvGrpSpPr>
            <p:cNvPr id="24622" name="Group 84"/>
            <p:cNvGrpSpPr>
              <a:grpSpLocks/>
            </p:cNvGrpSpPr>
            <p:nvPr/>
          </p:nvGrpSpPr>
          <p:grpSpPr bwMode="auto">
            <a:xfrm>
              <a:off x="5175" y="2288"/>
              <a:ext cx="330" cy="424"/>
              <a:chOff x="5004" y="2024"/>
              <a:chExt cx="330" cy="424"/>
            </a:xfrm>
          </p:grpSpPr>
          <p:graphicFrame>
            <p:nvGraphicFramePr>
              <p:cNvPr id="24627" name="Object 85"/>
              <p:cNvGraphicFramePr>
                <a:graphicFrameLocks noChangeAspect="1"/>
              </p:cNvGraphicFramePr>
              <p:nvPr/>
            </p:nvGraphicFramePr>
            <p:xfrm>
              <a:off x="5004" y="2024"/>
              <a:ext cx="330" cy="358"/>
            </p:xfrm>
            <a:graphic>
              <a:graphicData uri="http://schemas.openxmlformats.org/presentationml/2006/ole">
                <mc:AlternateContent xmlns:mc="http://schemas.openxmlformats.org/markup-compatibility/2006">
                  <mc:Choice xmlns:v="urn:schemas-microsoft-com:vml" Requires="v">
                    <p:oleObj spid="_x0000_s102994" name="公式" r:id="rId13" imgW="82080" imgH="91080" progId="Equation.3">
                      <p:embed/>
                    </p:oleObj>
                  </mc:Choice>
                  <mc:Fallback>
                    <p:oleObj name="公式" r:id="rId13" imgW="82080" imgH="91080" progId="Equation.3">
                      <p:embed/>
                      <p:pic>
                        <p:nvPicPr>
                          <p:cNvPr id="0" name="Picture 7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04" y="2024"/>
                            <a:ext cx="330" cy="3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28" name="Oval 86"/>
              <p:cNvSpPr>
                <a:spLocks noChangeArrowheads="1"/>
              </p:cNvSpPr>
              <p:nvPr/>
            </p:nvSpPr>
            <p:spPr bwMode="auto">
              <a:xfrm>
                <a:off x="5064" y="2364"/>
                <a:ext cx="84" cy="84"/>
              </a:xfrm>
              <a:prstGeom prst="ellipse">
                <a:avLst/>
              </a:prstGeom>
              <a:solidFill>
                <a:srgbClr val="FF00FF"/>
              </a:solidFill>
              <a:ln w="12700">
                <a:solidFill>
                  <a:schemeClr val="tx1"/>
                </a:solidFill>
                <a:round/>
                <a:headEnd type="none" w="sm" len="sm"/>
                <a:tailEnd type="none" w="sm" len="sm"/>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latin typeface="Times New Roman" pitchFamily="18" charset="0"/>
                </a:endParaRPr>
              </a:p>
            </p:txBody>
          </p:sp>
        </p:grpSp>
        <p:sp>
          <p:nvSpPr>
            <p:cNvPr id="24623" name="Line 87"/>
            <p:cNvSpPr>
              <a:spLocks noChangeShapeType="1"/>
            </p:cNvSpPr>
            <p:nvPr/>
          </p:nvSpPr>
          <p:spPr bwMode="auto">
            <a:xfrm rot="20943129" flipV="1">
              <a:off x="3650" y="2836"/>
              <a:ext cx="1586" cy="122"/>
            </a:xfrm>
            <a:prstGeom prst="line">
              <a:avLst/>
            </a:prstGeom>
            <a:noFill/>
            <a:ln w="38100">
              <a:solidFill>
                <a:srgbClr val="000066"/>
              </a:solidFill>
              <a:round/>
              <a:headEnd type="none" w="sm" len="sm"/>
              <a:tailEnd type="triangle" w="sm" len="lg"/>
            </a:ln>
            <a:extLst>
              <a:ext uri="{909E8E84-426E-40DD-AFC4-6F175D3DCCD1}">
                <a14:hiddenFill xmlns:a14="http://schemas.microsoft.com/office/drawing/2010/main">
                  <a:noFill/>
                </a14:hiddenFill>
              </a:ext>
            </a:extLst>
          </p:spPr>
          <p:txBody>
            <a:bodyPr wrap="none" anchor="ctr"/>
            <a:lstStyle/>
            <a:p>
              <a:endParaRPr lang="zh-CN" altLang="en-US" b="1"/>
            </a:p>
          </p:txBody>
        </p:sp>
        <p:graphicFrame>
          <p:nvGraphicFramePr>
            <p:cNvPr id="24624" name="Object 88"/>
            <p:cNvGraphicFramePr>
              <a:graphicFrameLocks noChangeAspect="1"/>
            </p:cNvGraphicFramePr>
            <p:nvPr/>
          </p:nvGraphicFramePr>
          <p:xfrm>
            <a:off x="4031" y="2863"/>
            <a:ext cx="556" cy="407"/>
          </p:xfrm>
          <a:graphic>
            <a:graphicData uri="http://schemas.openxmlformats.org/presentationml/2006/ole">
              <mc:AlternateContent xmlns:mc="http://schemas.openxmlformats.org/markup-compatibility/2006">
                <mc:Choice xmlns:v="urn:schemas-microsoft-com:vml" Requires="v">
                  <p:oleObj spid="_x0000_s102995" name="公式" r:id="rId15" imgW="145800" imgH="91080" progId="Equation.3">
                    <p:embed/>
                  </p:oleObj>
                </mc:Choice>
                <mc:Fallback>
                  <p:oleObj name="公式" r:id="rId15" imgW="145800" imgH="91080" progId="Equation.3">
                    <p:embed/>
                    <p:pic>
                      <p:nvPicPr>
                        <p:cNvPr id="0" name="Picture 7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31" y="2863"/>
                          <a:ext cx="556" cy="4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25" name="Line 89"/>
            <p:cNvSpPr>
              <a:spLocks noChangeShapeType="1"/>
            </p:cNvSpPr>
            <p:nvPr/>
          </p:nvSpPr>
          <p:spPr bwMode="auto">
            <a:xfrm flipV="1">
              <a:off x="3487" y="2676"/>
              <a:ext cx="1778" cy="1243"/>
            </a:xfrm>
            <a:prstGeom prst="line">
              <a:avLst/>
            </a:prstGeom>
            <a:noFill/>
            <a:ln w="38100">
              <a:solidFill>
                <a:srgbClr val="CC0000"/>
              </a:solidFill>
              <a:round/>
              <a:headEnd type="none" w="sm" len="sm"/>
              <a:tailEnd type="triangle" w="sm" len="lg"/>
            </a:ln>
            <a:extLst>
              <a:ext uri="{909E8E84-426E-40DD-AFC4-6F175D3DCCD1}">
                <a14:hiddenFill xmlns:a14="http://schemas.microsoft.com/office/drawing/2010/main">
                  <a:noFill/>
                </a14:hiddenFill>
              </a:ext>
            </a:extLst>
          </p:spPr>
          <p:txBody>
            <a:bodyPr wrap="none" anchor="ctr"/>
            <a:lstStyle/>
            <a:p>
              <a:endParaRPr lang="zh-CN" altLang="en-US" b="1"/>
            </a:p>
          </p:txBody>
        </p:sp>
        <p:graphicFrame>
          <p:nvGraphicFramePr>
            <p:cNvPr id="24626" name="Object 90"/>
            <p:cNvGraphicFramePr>
              <a:graphicFrameLocks noChangeAspect="1"/>
            </p:cNvGraphicFramePr>
            <p:nvPr/>
          </p:nvGraphicFramePr>
          <p:xfrm>
            <a:off x="4083" y="3334"/>
            <a:ext cx="1449" cy="503"/>
          </p:xfrm>
          <a:graphic>
            <a:graphicData uri="http://schemas.openxmlformats.org/presentationml/2006/ole">
              <mc:AlternateContent xmlns:mc="http://schemas.openxmlformats.org/markup-compatibility/2006">
                <mc:Choice xmlns:v="urn:schemas-microsoft-com:vml" Requires="v">
                  <p:oleObj spid="_x0000_s102996" name="公式" r:id="rId17" imgW="473400" imgH="127440" progId="Equation.3">
                    <p:embed/>
                  </p:oleObj>
                </mc:Choice>
                <mc:Fallback>
                  <p:oleObj name="公式" r:id="rId17" imgW="473400" imgH="127440" progId="Equation.3">
                    <p:embed/>
                    <p:pic>
                      <p:nvPicPr>
                        <p:cNvPr id="0" name="Picture 7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83" y="3334"/>
                          <a:ext cx="1449" cy="5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4590" name="Group 91"/>
          <p:cNvGrpSpPr>
            <a:grpSpLocks/>
          </p:cNvGrpSpPr>
          <p:nvPr/>
        </p:nvGrpSpPr>
        <p:grpSpPr bwMode="auto">
          <a:xfrm>
            <a:off x="4715619" y="2021384"/>
            <a:ext cx="1152525" cy="2271712"/>
            <a:chOff x="2527" y="894"/>
            <a:chExt cx="794" cy="1476"/>
          </a:xfrm>
        </p:grpSpPr>
        <p:grpSp>
          <p:nvGrpSpPr>
            <p:cNvPr id="24616" name="Group 92"/>
            <p:cNvGrpSpPr>
              <a:grpSpLocks/>
            </p:cNvGrpSpPr>
            <p:nvPr/>
          </p:nvGrpSpPr>
          <p:grpSpPr bwMode="auto">
            <a:xfrm>
              <a:off x="2991" y="894"/>
              <a:ext cx="330" cy="436"/>
              <a:chOff x="3828" y="2108"/>
              <a:chExt cx="330" cy="436"/>
            </a:xfrm>
          </p:grpSpPr>
          <p:graphicFrame>
            <p:nvGraphicFramePr>
              <p:cNvPr id="24620" name="Object 93"/>
              <p:cNvGraphicFramePr>
                <a:graphicFrameLocks noChangeAspect="1"/>
              </p:cNvGraphicFramePr>
              <p:nvPr/>
            </p:nvGraphicFramePr>
            <p:xfrm>
              <a:off x="3828" y="2108"/>
              <a:ext cx="330" cy="358"/>
            </p:xfrm>
            <a:graphic>
              <a:graphicData uri="http://schemas.openxmlformats.org/presentationml/2006/ole">
                <mc:AlternateContent xmlns:mc="http://schemas.openxmlformats.org/markup-compatibility/2006">
                  <mc:Choice xmlns:v="urn:schemas-microsoft-com:vml" Requires="v">
                    <p:oleObj spid="_x0000_s102997" name="公式" r:id="rId19" imgW="82080" imgH="91080" progId="Equation.3">
                      <p:embed/>
                    </p:oleObj>
                  </mc:Choice>
                  <mc:Fallback>
                    <p:oleObj name="公式" r:id="rId19" imgW="82080" imgH="91080" progId="Equation.3">
                      <p:embed/>
                      <p:pic>
                        <p:nvPicPr>
                          <p:cNvPr id="0" name="Picture 7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28" y="2108"/>
                            <a:ext cx="330" cy="3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21" name="Oval 94"/>
              <p:cNvSpPr>
                <a:spLocks noChangeArrowheads="1"/>
              </p:cNvSpPr>
              <p:nvPr/>
            </p:nvSpPr>
            <p:spPr bwMode="auto">
              <a:xfrm>
                <a:off x="4068" y="2460"/>
                <a:ext cx="84" cy="84"/>
              </a:xfrm>
              <a:prstGeom prst="ellipse">
                <a:avLst/>
              </a:prstGeom>
              <a:solidFill>
                <a:srgbClr val="FF00FF"/>
              </a:solidFill>
              <a:ln w="12700">
                <a:solidFill>
                  <a:schemeClr val="tx1"/>
                </a:solidFill>
                <a:round/>
                <a:headEnd type="none" w="sm" len="sm"/>
                <a:tailEnd type="none" w="sm" len="sm"/>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latin typeface="Times New Roman" pitchFamily="18" charset="0"/>
                </a:endParaRPr>
              </a:p>
            </p:txBody>
          </p:sp>
        </p:grpSp>
        <p:sp>
          <p:nvSpPr>
            <p:cNvPr id="24617" name="Line 95"/>
            <p:cNvSpPr>
              <a:spLocks noChangeShapeType="1"/>
            </p:cNvSpPr>
            <p:nvPr/>
          </p:nvSpPr>
          <p:spPr bwMode="auto">
            <a:xfrm flipV="1">
              <a:off x="3091" y="1268"/>
              <a:ext cx="185" cy="888"/>
            </a:xfrm>
            <a:prstGeom prst="line">
              <a:avLst/>
            </a:prstGeom>
            <a:noFill/>
            <a:ln w="38100">
              <a:solidFill>
                <a:srgbClr val="CC0000"/>
              </a:solidFill>
              <a:round/>
              <a:headEnd type="none" w="sm" len="sm"/>
              <a:tailEnd type="triangle" w="sm" len="lg"/>
            </a:ln>
            <a:extLst>
              <a:ext uri="{909E8E84-426E-40DD-AFC4-6F175D3DCCD1}">
                <a14:hiddenFill xmlns:a14="http://schemas.microsoft.com/office/drawing/2010/main">
                  <a:noFill/>
                </a14:hiddenFill>
              </a:ext>
            </a:extLst>
          </p:spPr>
          <p:txBody>
            <a:bodyPr wrap="none" anchor="ctr"/>
            <a:lstStyle/>
            <a:p>
              <a:endParaRPr lang="zh-CN" altLang="en-US" b="1"/>
            </a:p>
          </p:txBody>
        </p:sp>
        <p:graphicFrame>
          <p:nvGraphicFramePr>
            <p:cNvPr id="24618" name="Object 96"/>
            <p:cNvGraphicFramePr>
              <a:graphicFrameLocks noChangeAspect="1"/>
            </p:cNvGraphicFramePr>
            <p:nvPr/>
          </p:nvGraphicFramePr>
          <p:xfrm>
            <a:off x="2784" y="1930"/>
            <a:ext cx="325" cy="440"/>
          </p:xfrm>
          <a:graphic>
            <a:graphicData uri="http://schemas.openxmlformats.org/presentationml/2006/ole">
              <mc:AlternateContent xmlns:mc="http://schemas.openxmlformats.org/markup-compatibility/2006">
                <mc:Choice xmlns:v="urn:schemas-microsoft-com:vml" Requires="v">
                  <p:oleObj spid="_x0000_s102998" name="公式" r:id="rId21" imgW="54720" imgH="109080" progId="Equation.3">
                    <p:embed/>
                  </p:oleObj>
                </mc:Choice>
                <mc:Fallback>
                  <p:oleObj name="公式" r:id="rId21" imgW="54720" imgH="109080" progId="Equation.3">
                    <p:embed/>
                    <p:pic>
                      <p:nvPicPr>
                        <p:cNvPr id="0" name="Picture 7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84" y="1930"/>
                          <a:ext cx="325" cy="4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619" name="Object 97"/>
            <p:cNvGraphicFramePr>
              <a:graphicFrameLocks noChangeAspect="1"/>
            </p:cNvGraphicFramePr>
            <p:nvPr/>
          </p:nvGraphicFramePr>
          <p:xfrm>
            <a:off x="2527" y="1448"/>
            <a:ext cx="724" cy="503"/>
          </p:xfrm>
          <a:graphic>
            <a:graphicData uri="http://schemas.openxmlformats.org/presentationml/2006/ole">
              <mc:AlternateContent xmlns:mc="http://schemas.openxmlformats.org/markup-compatibility/2006">
                <mc:Choice xmlns:v="urn:schemas-microsoft-com:vml" Requires="v">
                  <p:oleObj spid="_x0000_s102999" name="公式" r:id="rId23" imgW="200160" imgH="127440" progId="Equation.3">
                    <p:embed/>
                  </p:oleObj>
                </mc:Choice>
                <mc:Fallback>
                  <p:oleObj name="公式" r:id="rId23" imgW="200160" imgH="127440" progId="Equation.3">
                    <p:embed/>
                    <p:pic>
                      <p:nvPicPr>
                        <p:cNvPr id="0" name="Picture 8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27" y="1448"/>
                          <a:ext cx="724" cy="5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 name="Group 98"/>
          <p:cNvGrpSpPr>
            <a:grpSpLocks/>
          </p:cNvGrpSpPr>
          <p:nvPr/>
        </p:nvGrpSpPr>
        <p:grpSpPr bwMode="auto">
          <a:xfrm>
            <a:off x="5827713" y="1271588"/>
            <a:ext cx="2420937" cy="1365250"/>
            <a:chOff x="3696" y="2236"/>
            <a:chExt cx="1525" cy="860"/>
          </a:xfrm>
        </p:grpSpPr>
        <p:sp>
          <p:nvSpPr>
            <p:cNvPr id="24612" name="Oval 99"/>
            <p:cNvSpPr>
              <a:spLocks noChangeArrowheads="1"/>
            </p:cNvSpPr>
            <p:nvPr/>
          </p:nvSpPr>
          <p:spPr bwMode="auto">
            <a:xfrm>
              <a:off x="4908" y="2616"/>
              <a:ext cx="96" cy="84"/>
            </a:xfrm>
            <a:prstGeom prst="ellipse">
              <a:avLst/>
            </a:prstGeom>
            <a:solidFill>
              <a:schemeClr val="hlink"/>
            </a:solidFill>
            <a:ln w="12700">
              <a:solidFill>
                <a:schemeClr val="tx1"/>
              </a:solidFill>
              <a:round/>
              <a:headEnd type="none" w="sm" len="sm"/>
              <a:tailEnd type="none" w="sm" len="sm"/>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latin typeface="Times New Roman" pitchFamily="18" charset="0"/>
              </a:endParaRPr>
            </a:p>
          </p:txBody>
        </p:sp>
        <p:grpSp>
          <p:nvGrpSpPr>
            <p:cNvPr id="24613" name="Group 100"/>
            <p:cNvGrpSpPr>
              <a:grpSpLocks/>
            </p:cNvGrpSpPr>
            <p:nvPr/>
          </p:nvGrpSpPr>
          <p:grpSpPr bwMode="auto">
            <a:xfrm>
              <a:off x="3696" y="2236"/>
              <a:ext cx="1525" cy="860"/>
              <a:chOff x="3696" y="2236"/>
              <a:chExt cx="1525" cy="860"/>
            </a:xfrm>
          </p:grpSpPr>
          <p:sp>
            <p:nvSpPr>
              <p:cNvPr id="24614" name="Line 101"/>
              <p:cNvSpPr>
                <a:spLocks noChangeShapeType="1"/>
              </p:cNvSpPr>
              <p:nvPr/>
            </p:nvSpPr>
            <p:spPr bwMode="auto">
              <a:xfrm flipV="1">
                <a:off x="3696" y="2676"/>
                <a:ext cx="1236" cy="420"/>
              </a:xfrm>
              <a:prstGeom prst="line">
                <a:avLst/>
              </a:prstGeom>
              <a:noFill/>
              <a:ln w="28575">
                <a:solidFill>
                  <a:srgbClr val="000066"/>
                </a:solidFill>
                <a:round/>
                <a:headEnd type="none" w="sm" len="sm"/>
                <a:tailEnd type="triangle" w="sm" len="lg"/>
              </a:ln>
              <a:extLst>
                <a:ext uri="{909E8E84-426E-40DD-AFC4-6F175D3DCCD1}">
                  <a14:hiddenFill xmlns:a14="http://schemas.microsoft.com/office/drawing/2010/main">
                    <a:noFill/>
                  </a14:hiddenFill>
                </a:ext>
              </a:extLst>
            </p:spPr>
            <p:txBody>
              <a:bodyPr wrap="none" anchor="ctr"/>
              <a:lstStyle/>
              <a:p>
                <a:endParaRPr lang="zh-CN" altLang="en-US" b="1"/>
              </a:p>
            </p:txBody>
          </p:sp>
          <p:graphicFrame>
            <p:nvGraphicFramePr>
              <p:cNvPr id="24615" name="Object 102"/>
              <p:cNvGraphicFramePr>
                <a:graphicFrameLocks noChangeAspect="1"/>
              </p:cNvGraphicFramePr>
              <p:nvPr/>
            </p:nvGraphicFramePr>
            <p:xfrm>
              <a:off x="4864" y="2236"/>
              <a:ext cx="357" cy="435"/>
            </p:xfrm>
            <a:graphic>
              <a:graphicData uri="http://schemas.openxmlformats.org/presentationml/2006/ole">
                <mc:AlternateContent xmlns:mc="http://schemas.openxmlformats.org/markup-compatibility/2006">
                  <mc:Choice xmlns:v="urn:schemas-microsoft-com:vml" Requires="v">
                    <p:oleObj spid="_x0000_s103000" name="公式" r:id="rId25" imgW="109440" imgH="145440" progId="Equation.3">
                      <p:embed/>
                    </p:oleObj>
                  </mc:Choice>
                  <mc:Fallback>
                    <p:oleObj name="公式" r:id="rId25" imgW="109440" imgH="145440" progId="Equation.3">
                      <p:embed/>
                      <p:pic>
                        <p:nvPicPr>
                          <p:cNvPr id="0" name="Picture 8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864" y="2236"/>
                            <a:ext cx="357" cy="4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8" name="Group 103"/>
          <p:cNvGrpSpPr>
            <a:grpSpLocks/>
          </p:cNvGrpSpPr>
          <p:nvPr/>
        </p:nvGrpSpPr>
        <p:grpSpPr bwMode="auto">
          <a:xfrm>
            <a:off x="5846763" y="1157288"/>
            <a:ext cx="2063750" cy="1441450"/>
            <a:chOff x="3708" y="2164"/>
            <a:chExt cx="1300" cy="908"/>
          </a:xfrm>
        </p:grpSpPr>
        <p:sp>
          <p:nvSpPr>
            <p:cNvPr id="24609" name="Oval 104"/>
            <p:cNvSpPr>
              <a:spLocks noChangeArrowheads="1"/>
            </p:cNvSpPr>
            <p:nvPr/>
          </p:nvSpPr>
          <p:spPr bwMode="auto">
            <a:xfrm>
              <a:off x="4656" y="2568"/>
              <a:ext cx="96" cy="84"/>
            </a:xfrm>
            <a:prstGeom prst="ellipse">
              <a:avLst/>
            </a:prstGeom>
            <a:solidFill>
              <a:schemeClr val="hlink"/>
            </a:solidFill>
            <a:ln w="12700">
              <a:solidFill>
                <a:schemeClr val="tx1"/>
              </a:solidFill>
              <a:round/>
              <a:headEnd type="none" w="sm" len="sm"/>
              <a:tailEnd type="none" w="sm" len="sm"/>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latin typeface="Times New Roman" pitchFamily="18" charset="0"/>
              </a:endParaRPr>
            </a:p>
          </p:txBody>
        </p:sp>
        <p:sp>
          <p:nvSpPr>
            <p:cNvPr id="24610" name="Line 105"/>
            <p:cNvSpPr>
              <a:spLocks noChangeShapeType="1"/>
            </p:cNvSpPr>
            <p:nvPr/>
          </p:nvSpPr>
          <p:spPr bwMode="auto">
            <a:xfrm flipV="1">
              <a:off x="3708" y="2640"/>
              <a:ext cx="960" cy="432"/>
            </a:xfrm>
            <a:prstGeom prst="line">
              <a:avLst/>
            </a:prstGeom>
            <a:noFill/>
            <a:ln w="28575">
              <a:solidFill>
                <a:srgbClr val="000066"/>
              </a:solidFill>
              <a:round/>
              <a:headEnd type="none" w="sm" len="sm"/>
              <a:tailEnd type="triangle" w="sm" len="lg"/>
            </a:ln>
            <a:extLst>
              <a:ext uri="{909E8E84-426E-40DD-AFC4-6F175D3DCCD1}">
                <a14:hiddenFill xmlns:a14="http://schemas.microsoft.com/office/drawing/2010/main">
                  <a:noFill/>
                </a14:hiddenFill>
              </a:ext>
            </a:extLst>
          </p:spPr>
          <p:txBody>
            <a:bodyPr wrap="none" anchor="ctr"/>
            <a:lstStyle/>
            <a:p>
              <a:endParaRPr lang="zh-CN" altLang="en-US" b="1"/>
            </a:p>
          </p:txBody>
        </p:sp>
        <p:graphicFrame>
          <p:nvGraphicFramePr>
            <p:cNvPr id="24611" name="Object 106"/>
            <p:cNvGraphicFramePr>
              <a:graphicFrameLocks noChangeAspect="1"/>
            </p:cNvGraphicFramePr>
            <p:nvPr/>
          </p:nvGraphicFramePr>
          <p:xfrm>
            <a:off x="4622" y="2164"/>
            <a:ext cx="386" cy="435"/>
          </p:xfrm>
          <a:graphic>
            <a:graphicData uri="http://schemas.openxmlformats.org/presentationml/2006/ole">
              <mc:AlternateContent xmlns:mc="http://schemas.openxmlformats.org/markup-compatibility/2006">
                <mc:Choice xmlns:v="urn:schemas-microsoft-com:vml" Requires="v">
                  <p:oleObj spid="_x0000_s103001" name="公式" r:id="rId27" imgW="118440" imgH="145440" progId="Equation.3">
                    <p:embed/>
                  </p:oleObj>
                </mc:Choice>
                <mc:Fallback>
                  <p:oleObj name="公式" r:id="rId27" imgW="118440" imgH="145440" progId="Equation.3">
                    <p:embed/>
                    <p:pic>
                      <p:nvPicPr>
                        <p:cNvPr id="0" name="Picture 8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622" y="2164"/>
                          <a:ext cx="386" cy="4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9" name="Group 107"/>
          <p:cNvGrpSpPr>
            <a:grpSpLocks/>
          </p:cNvGrpSpPr>
          <p:nvPr/>
        </p:nvGrpSpPr>
        <p:grpSpPr bwMode="auto">
          <a:xfrm>
            <a:off x="5808663" y="1135063"/>
            <a:ext cx="1663700" cy="1463675"/>
            <a:chOff x="3684" y="2150"/>
            <a:chExt cx="1048" cy="922"/>
          </a:xfrm>
        </p:grpSpPr>
        <p:sp>
          <p:nvSpPr>
            <p:cNvPr id="24606" name="Oval 108"/>
            <p:cNvSpPr>
              <a:spLocks noChangeArrowheads="1"/>
            </p:cNvSpPr>
            <p:nvPr/>
          </p:nvSpPr>
          <p:spPr bwMode="auto">
            <a:xfrm>
              <a:off x="4428" y="2580"/>
              <a:ext cx="96" cy="84"/>
            </a:xfrm>
            <a:prstGeom prst="ellipse">
              <a:avLst/>
            </a:prstGeom>
            <a:solidFill>
              <a:schemeClr val="hlink"/>
            </a:solidFill>
            <a:ln w="12700">
              <a:solidFill>
                <a:schemeClr val="tx1"/>
              </a:solidFill>
              <a:round/>
              <a:headEnd type="none" w="sm" len="sm"/>
              <a:tailEnd type="none" w="sm" len="sm"/>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latin typeface="Times New Roman" pitchFamily="18" charset="0"/>
              </a:endParaRPr>
            </a:p>
          </p:txBody>
        </p:sp>
        <p:sp>
          <p:nvSpPr>
            <p:cNvPr id="24607" name="Line 109"/>
            <p:cNvSpPr>
              <a:spLocks noChangeShapeType="1"/>
            </p:cNvSpPr>
            <p:nvPr/>
          </p:nvSpPr>
          <p:spPr bwMode="auto">
            <a:xfrm flipV="1">
              <a:off x="3684" y="2652"/>
              <a:ext cx="756" cy="420"/>
            </a:xfrm>
            <a:prstGeom prst="line">
              <a:avLst/>
            </a:prstGeom>
            <a:noFill/>
            <a:ln w="28575">
              <a:solidFill>
                <a:srgbClr val="000066"/>
              </a:solidFill>
              <a:round/>
              <a:headEnd type="none" w="sm" len="sm"/>
              <a:tailEnd type="triangle" w="sm" len="lg"/>
            </a:ln>
            <a:extLst>
              <a:ext uri="{909E8E84-426E-40DD-AFC4-6F175D3DCCD1}">
                <a14:hiddenFill xmlns:a14="http://schemas.microsoft.com/office/drawing/2010/main">
                  <a:noFill/>
                </a14:hiddenFill>
              </a:ext>
            </a:extLst>
          </p:spPr>
          <p:txBody>
            <a:bodyPr wrap="none" anchor="ctr"/>
            <a:lstStyle/>
            <a:p>
              <a:endParaRPr lang="zh-CN" altLang="en-US" b="1"/>
            </a:p>
          </p:txBody>
        </p:sp>
        <p:graphicFrame>
          <p:nvGraphicFramePr>
            <p:cNvPr id="24608" name="Object 110"/>
            <p:cNvGraphicFramePr>
              <a:graphicFrameLocks noChangeAspect="1"/>
            </p:cNvGraphicFramePr>
            <p:nvPr/>
          </p:nvGraphicFramePr>
          <p:xfrm>
            <a:off x="4346" y="2150"/>
            <a:ext cx="386" cy="464"/>
          </p:xfrm>
          <a:graphic>
            <a:graphicData uri="http://schemas.openxmlformats.org/presentationml/2006/ole">
              <mc:AlternateContent xmlns:mc="http://schemas.openxmlformats.org/markup-compatibility/2006">
                <mc:Choice xmlns:v="urn:schemas-microsoft-com:vml" Requires="v">
                  <p:oleObj spid="_x0000_s103002" name="公式" r:id="rId29" imgW="118440" imgH="154440" progId="Equation.3">
                    <p:embed/>
                  </p:oleObj>
                </mc:Choice>
                <mc:Fallback>
                  <p:oleObj name="公式" r:id="rId29" imgW="118440" imgH="154440" progId="Equation.3">
                    <p:embed/>
                    <p:pic>
                      <p:nvPicPr>
                        <p:cNvPr id="0" name="Picture 8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346" y="2150"/>
                          <a:ext cx="386" cy="4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0" name="Group 111"/>
          <p:cNvGrpSpPr>
            <a:grpSpLocks/>
          </p:cNvGrpSpPr>
          <p:nvPr/>
        </p:nvGrpSpPr>
        <p:grpSpPr bwMode="auto">
          <a:xfrm>
            <a:off x="5827713" y="1195388"/>
            <a:ext cx="1149350" cy="1403350"/>
            <a:chOff x="3696" y="2188"/>
            <a:chExt cx="724" cy="884"/>
          </a:xfrm>
        </p:grpSpPr>
        <p:sp>
          <p:nvSpPr>
            <p:cNvPr id="24603" name="Oval 112"/>
            <p:cNvSpPr>
              <a:spLocks noChangeArrowheads="1"/>
            </p:cNvSpPr>
            <p:nvPr/>
          </p:nvSpPr>
          <p:spPr bwMode="auto">
            <a:xfrm>
              <a:off x="4176" y="2604"/>
              <a:ext cx="96" cy="84"/>
            </a:xfrm>
            <a:prstGeom prst="ellipse">
              <a:avLst/>
            </a:prstGeom>
            <a:solidFill>
              <a:schemeClr val="hlink"/>
            </a:solidFill>
            <a:ln w="12700">
              <a:solidFill>
                <a:schemeClr val="tx1"/>
              </a:solidFill>
              <a:round/>
              <a:headEnd type="none" w="sm" len="sm"/>
              <a:tailEnd type="none" w="sm" len="sm"/>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latin typeface="Times New Roman" pitchFamily="18" charset="0"/>
              </a:endParaRPr>
            </a:p>
          </p:txBody>
        </p:sp>
        <p:sp>
          <p:nvSpPr>
            <p:cNvPr id="24604" name="Line 113"/>
            <p:cNvSpPr>
              <a:spLocks noChangeShapeType="1"/>
            </p:cNvSpPr>
            <p:nvPr/>
          </p:nvSpPr>
          <p:spPr bwMode="auto">
            <a:xfrm flipV="1">
              <a:off x="3696" y="2688"/>
              <a:ext cx="516" cy="384"/>
            </a:xfrm>
            <a:prstGeom prst="line">
              <a:avLst/>
            </a:prstGeom>
            <a:noFill/>
            <a:ln w="28575">
              <a:solidFill>
                <a:srgbClr val="000066"/>
              </a:solidFill>
              <a:round/>
              <a:headEnd type="none" w="sm" len="sm"/>
              <a:tailEnd type="triangle" w="sm" len="lg"/>
            </a:ln>
            <a:extLst>
              <a:ext uri="{909E8E84-426E-40DD-AFC4-6F175D3DCCD1}">
                <a14:hiddenFill xmlns:a14="http://schemas.microsoft.com/office/drawing/2010/main">
                  <a:noFill/>
                </a14:hiddenFill>
              </a:ext>
            </a:extLst>
          </p:spPr>
          <p:txBody>
            <a:bodyPr wrap="none" anchor="ctr"/>
            <a:lstStyle/>
            <a:p>
              <a:endParaRPr lang="zh-CN" altLang="en-US" b="1"/>
            </a:p>
          </p:txBody>
        </p:sp>
        <p:graphicFrame>
          <p:nvGraphicFramePr>
            <p:cNvPr id="24605" name="Object 114"/>
            <p:cNvGraphicFramePr>
              <a:graphicFrameLocks noChangeAspect="1"/>
            </p:cNvGraphicFramePr>
            <p:nvPr/>
          </p:nvGraphicFramePr>
          <p:xfrm>
            <a:off x="4034" y="2188"/>
            <a:ext cx="386" cy="435"/>
          </p:xfrm>
          <a:graphic>
            <a:graphicData uri="http://schemas.openxmlformats.org/presentationml/2006/ole">
              <mc:AlternateContent xmlns:mc="http://schemas.openxmlformats.org/markup-compatibility/2006">
                <mc:Choice xmlns:v="urn:schemas-microsoft-com:vml" Requires="v">
                  <p:oleObj spid="_x0000_s103003" name="公式" r:id="rId31" imgW="118440" imgH="145440" progId="Equation.3">
                    <p:embed/>
                  </p:oleObj>
                </mc:Choice>
                <mc:Fallback>
                  <p:oleObj name="公式" r:id="rId31" imgW="118440" imgH="145440" progId="Equation.3">
                    <p:embed/>
                    <p:pic>
                      <p:nvPicPr>
                        <p:cNvPr id="0" name="Picture 84"/>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034" y="2188"/>
                          <a:ext cx="386" cy="4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1" name="Group 115"/>
          <p:cNvGrpSpPr>
            <a:grpSpLocks/>
          </p:cNvGrpSpPr>
          <p:nvPr/>
        </p:nvGrpSpPr>
        <p:grpSpPr bwMode="auto">
          <a:xfrm>
            <a:off x="5818188" y="1373188"/>
            <a:ext cx="728662" cy="1216025"/>
            <a:chOff x="3708" y="2282"/>
            <a:chExt cx="459" cy="766"/>
          </a:xfrm>
        </p:grpSpPr>
        <p:sp>
          <p:nvSpPr>
            <p:cNvPr id="24600" name="Oval 116"/>
            <p:cNvSpPr>
              <a:spLocks noChangeArrowheads="1"/>
            </p:cNvSpPr>
            <p:nvPr/>
          </p:nvSpPr>
          <p:spPr bwMode="auto">
            <a:xfrm>
              <a:off x="3972" y="2700"/>
              <a:ext cx="96" cy="84"/>
            </a:xfrm>
            <a:prstGeom prst="ellipse">
              <a:avLst/>
            </a:prstGeom>
            <a:solidFill>
              <a:schemeClr val="hlink"/>
            </a:solidFill>
            <a:ln w="12700">
              <a:solidFill>
                <a:schemeClr val="tx1"/>
              </a:solidFill>
              <a:round/>
              <a:headEnd type="none" w="sm" len="sm"/>
              <a:tailEnd type="none" w="sm" len="sm"/>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latin typeface="Times New Roman" pitchFamily="18" charset="0"/>
              </a:endParaRPr>
            </a:p>
          </p:txBody>
        </p:sp>
        <p:sp>
          <p:nvSpPr>
            <p:cNvPr id="24601" name="Line 117"/>
            <p:cNvSpPr>
              <a:spLocks noChangeShapeType="1"/>
            </p:cNvSpPr>
            <p:nvPr/>
          </p:nvSpPr>
          <p:spPr bwMode="auto">
            <a:xfrm flipV="1">
              <a:off x="3708" y="2796"/>
              <a:ext cx="264" cy="252"/>
            </a:xfrm>
            <a:prstGeom prst="line">
              <a:avLst/>
            </a:prstGeom>
            <a:noFill/>
            <a:ln w="28575">
              <a:solidFill>
                <a:srgbClr val="000066"/>
              </a:solidFill>
              <a:round/>
              <a:headEnd type="none" w="sm" len="sm"/>
              <a:tailEnd type="triangle" w="sm" len="lg"/>
            </a:ln>
            <a:extLst>
              <a:ext uri="{909E8E84-426E-40DD-AFC4-6F175D3DCCD1}">
                <a14:hiddenFill xmlns:a14="http://schemas.microsoft.com/office/drawing/2010/main">
                  <a:noFill/>
                </a14:hiddenFill>
              </a:ext>
            </a:extLst>
          </p:spPr>
          <p:txBody>
            <a:bodyPr wrap="none" anchor="ctr"/>
            <a:lstStyle/>
            <a:p>
              <a:endParaRPr lang="zh-CN" altLang="en-US" b="1"/>
            </a:p>
          </p:txBody>
        </p:sp>
        <p:graphicFrame>
          <p:nvGraphicFramePr>
            <p:cNvPr id="24602" name="Object 118"/>
            <p:cNvGraphicFramePr>
              <a:graphicFrameLocks noChangeAspect="1"/>
            </p:cNvGraphicFramePr>
            <p:nvPr/>
          </p:nvGraphicFramePr>
          <p:xfrm>
            <a:off x="3782" y="2282"/>
            <a:ext cx="385" cy="464"/>
          </p:xfrm>
          <a:graphic>
            <a:graphicData uri="http://schemas.openxmlformats.org/presentationml/2006/ole">
              <mc:AlternateContent xmlns:mc="http://schemas.openxmlformats.org/markup-compatibility/2006">
                <mc:Choice xmlns:v="urn:schemas-microsoft-com:vml" Requires="v">
                  <p:oleObj spid="_x0000_s103004" name="公式" r:id="rId33" imgW="118440" imgH="154440" progId="Equation.3">
                    <p:embed/>
                  </p:oleObj>
                </mc:Choice>
                <mc:Fallback>
                  <p:oleObj name="公式" r:id="rId33" imgW="118440" imgH="154440" progId="Equation.3">
                    <p:embed/>
                    <p:pic>
                      <p:nvPicPr>
                        <p:cNvPr id="0" name="Picture 85"/>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782" y="2282"/>
                          <a:ext cx="385" cy="4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2" name="Group 119"/>
          <p:cNvGrpSpPr>
            <a:grpSpLocks/>
          </p:cNvGrpSpPr>
          <p:nvPr/>
        </p:nvGrpSpPr>
        <p:grpSpPr bwMode="auto">
          <a:xfrm>
            <a:off x="5659438" y="1543050"/>
            <a:ext cx="612775" cy="968375"/>
            <a:chOff x="3590" y="2426"/>
            <a:chExt cx="386" cy="610"/>
          </a:xfrm>
        </p:grpSpPr>
        <p:sp>
          <p:nvSpPr>
            <p:cNvPr id="24597" name="Oval 120"/>
            <p:cNvSpPr>
              <a:spLocks noChangeArrowheads="1"/>
            </p:cNvSpPr>
            <p:nvPr/>
          </p:nvSpPr>
          <p:spPr bwMode="auto">
            <a:xfrm>
              <a:off x="3768" y="2868"/>
              <a:ext cx="96" cy="84"/>
            </a:xfrm>
            <a:prstGeom prst="ellipse">
              <a:avLst/>
            </a:prstGeom>
            <a:solidFill>
              <a:schemeClr val="hlink"/>
            </a:solidFill>
            <a:ln w="12700">
              <a:solidFill>
                <a:schemeClr val="tx1"/>
              </a:solidFill>
              <a:round/>
              <a:headEnd type="none" w="sm" len="sm"/>
              <a:tailEnd type="none" w="sm" len="sm"/>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latin typeface="Times New Roman" pitchFamily="18" charset="0"/>
              </a:endParaRPr>
            </a:p>
          </p:txBody>
        </p:sp>
        <p:sp>
          <p:nvSpPr>
            <p:cNvPr id="24598" name="Line 121"/>
            <p:cNvSpPr>
              <a:spLocks noChangeShapeType="1"/>
            </p:cNvSpPr>
            <p:nvPr/>
          </p:nvSpPr>
          <p:spPr bwMode="auto">
            <a:xfrm flipV="1">
              <a:off x="3708" y="2940"/>
              <a:ext cx="60" cy="96"/>
            </a:xfrm>
            <a:prstGeom prst="line">
              <a:avLst/>
            </a:prstGeom>
            <a:noFill/>
            <a:ln w="28575">
              <a:solidFill>
                <a:srgbClr val="000066"/>
              </a:solidFill>
              <a:round/>
              <a:headEnd type="none" w="sm" len="sm"/>
              <a:tailEnd type="triangle" w="sm" len="lg"/>
            </a:ln>
            <a:extLst>
              <a:ext uri="{909E8E84-426E-40DD-AFC4-6F175D3DCCD1}">
                <a14:hiddenFill xmlns:a14="http://schemas.microsoft.com/office/drawing/2010/main">
                  <a:noFill/>
                </a14:hiddenFill>
              </a:ext>
            </a:extLst>
          </p:spPr>
          <p:txBody>
            <a:bodyPr wrap="none" anchor="ctr"/>
            <a:lstStyle/>
            <a:p>
              <a:endParaRPr lang="zh-CN" altLang="en-US" b="1"/>
            </a:p>
          </p:txBody>
        </p:sp>
        <p:graphicFrame>
          <p:nvGraphicFramePr>
            <p:cNvPr id="24599" name="Object 122"/>
            <p:cNvGraphicFramePr>
              <a:graphicFrameLocks noChangeAspect="1"/>
            </p:cNvGraphicFramePr>
            <p:nvPr/>
          </p:nvGraphicFramePr>
          <p:xfrm>
            <a:off x="3590" y="2426"/>
            <a:ext cx="386" cy="464"/>
          </p:xfrm>
          <a:graphic>
            <a:graphicData uri="http://schemas.openxmlformats.org/presentationml/2006/ole">
              <mc:AlternateContent xmlns:mc="http://schemas.openxmlformats.org/markup-compatibility/2006">
                <mc:Choice xmlns:v="urn:schemas-microsoft-com:vml" Requires="v">
                  <p:oleObj spid="_x0000_s103005" name="公式" r:id="rId35" imgW="118440" imgH="154440" progId="Equation.3">
                    <p:embed/>
                  </p:oleObj>
                </mc:Choice>
                <mc:Fallback>
                  <p:oleObj name="公式" r:id="rId35" imgW="118440" imgH="154440" progId="Equation.3">
                    <p:embed/>
                    <p:pic>
                      <p:nvPicPr>
                        <p:cNvPr id="0" name="Picture 86"/>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590" y="2426"/>
                          <a:ext cx="386" cy="4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05053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750"/>
                                        </p:tgtEl>
                                        <p:attrNameLst>
                                          <p:attrName>style.visibility</p:attrName>
                                        </p:attrNameLst>
                                      </p:cBhvr>
                                      <p:to>
                                        <p:strVal val="visible"/>
                                      </p:to>
                                    </p:set>
                                    <p:anim calcmode="lin" valueType="num">
                                      <p:cBhvr additive="base">
                                        <p:cTn id="7" dur="500" fill="hold"/>
                                        <p:tgtEl>
                                          <p:spTgt spid="31750"/>
                                        </p:tgtEl>
                                        <p:attrNameLst>
                                          <p:attrName>ppt_x</p:attrName>
                                        </p:attrNameLst>
                                      </p:cBhvr>
                                      <p:tavLst>
                                        <p:tav tm="0">
                                          <p:val>
                                            <p:strVal val="#ppt_x"/>
                                          </p:val>
                                        </p:tav>
                                        <p:tav tm="100000">
                                          <p:val>
                                            <p:strVal val="#ppt_x"/>
                                          </p:val>
                                        </p:tav>
                                      </p:tavLst>
                                    </p:anim>
                                    <p:anim calcmode="lin" valueType="num">
                                      <p:cBhvr additive="base">
                                        <p:cTn id="8" dur="500" fill="hold"/>
                                        <p:tgtEl>
                                          <p:spTgt spid="3175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1755"/>
                                        </p:tgtEl>
                                        <p:attrNameLst>
                                          <p:attrName>style.visibility</p:attrName>
                                        </p:attrNameLst>
                                      </p:cBhvr>
                                      <p:to>
                                        <p:strVal val="visible"/>
                                      </p:to>
                                    </p:set>
                                    <p:anim calcmode="lin" valueType="num">
                                      <p:cBhvr additive="base">
                                        <p:cTn id="11" dur="500" fill="hold"/>
                                        <p:tgtEl>
                                          <p:spTgt spid="31755"/>
                                        </p:tgtEl>
                                        <p:attrNameLst>
                                          <p:attrName>ppt_x</p:attrName>
                                        </p:attrNameLst>
                                      </p:cBhvr>
                                      <p:tavLst>
                                        <p:tav tm="0">
                                          <p:val>
                                            <p:strVal val="#ppt_x"/>
                                          </p:val>
                                        </p:tav>
                                        <p:tav tm="100000">
                                          <p:val>
                                            <p:strVal val="#ppt_x"/>
                                          </p:val>
                                        </p:tav>
                                      </p:tavLst>
                                    </p:anim>
                                    <p:anim calcmode="lin" valueType="num">
                                      <p:cBhvr additive="base">
                                        <p:cTn id="12" dur="500" fill="hold"/>
                                        <p:tgtEl>
                                          <p:spTgt spid="3175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1754"/>
                                        </p:tgtEl>
                                        <p:attrNameLst>
                                          <p:attrName>style.visibility</p:attrName>
                                        </p:attrNameLst>
                                      </p:cBhvr>
                                      <p:to>
                                        <p:strVal val="visible"/>
                                      </p:to>
                                    </p:set>
                                    <p:anim calcmode="lin" valueType="num">
                                      <p:cBhvr additive="base">
                                        <p:cTn id="15" dur="500" fill="hold"/>
                                        <p:tgtEl>
                                          <p:spTgt spid="31754"/>
                                        </p:tgtEl>
                                        <p:attrNameLst>
                                          <p:attrName>ppt_x</p:attrName>
                                        </p:attrNameLst>
                                      </p:cBhvr>
                                      <p:tavLst>
                                        <p:tav tm="0">
                                          <p:val>
                                            <p:strVal val="#ppt_x"/>
                                          </p:val>
                                        </p:tav>
                                        <p:tav tm="100000">
                                          <p:val>
                                            <p:strVal val="#ppt_x"/>
                                          </p:val>
                                        </p:tav>
                                      </p:tavLst>
                                    </p:anim>
                                    <p:anim calcmode="lin" valueType="num">
                                      <p:cBhvr additive="base">
                                        <p:cTn id="16" dur="500" fill="hold"/>
                                        <p:tgtEl>
                                          <p:spTgt spid="317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 grpId="0"/>
      <p:bldP spid="3175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 Box 3"/>
          <p:cNvSpPr txBox="1">
            <a:spLocks noChangeArrowheads="1"/>
          </p:cNvSpPr>
          <p:nvPr/>
        </p:nvSpPr>
        <p:spPr bwMode="auto">
          <a:xfrm>
            <a:off x="468313" y="4005263"/>
            <a:ext cx="2819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kumimoji="1" lang="zh-CN" altLang="en-US">
                <a:latin typeface="微软雅黑" pitchFamily="34" charset="-122"/>
                <a:ea typeface="微软雅黑" pitchFamily="34" charset="-122"/>
              </a:rPr>
              <a:t>速度的大小：</a:t>
            </a:r>
            <a:endParaRPr kumimoji="1" lang="zh-CN" altLang="en-US" sz="2800">
              <a:latin typeface="微软雅黑" pitchFamily="34" charset="-122"/>
              <a:ea typeface="微软雅黑" pitchFamily="34" charset="-122"/>
            </a:endParaRPr>
          </a:p>
        </p:txBody>
      </p:sp>
      <p:graphicFrame>
        <p:nvGraphicFramePr>
          <p:cNvPr id="32772" name="Object 4"/>
          <p:cNvGraphicFramePr>
            <a:graphicFrameLocks noChangeAspect="1"/>
          </p:cNvGraphicFramePr>
          <p:nvPr>
            <p:extLst>
              <p:ext uri="{D42A27DB-BD31-4B8C-83A1-F6EECF244321}">
                <p14:modId xmlns:p14="http://schemas.microsoft.com/office/powerpoint/2010/main" val="1947887538"/>
              </p:ext>
            </p:extLst>
          </p:nvPr>
        </p:nvGraphicFramePr>
        <p:xfrm>
          <a:off x="900113" y="4848225"/>
          <a:ext cx="4248150" cy="885825"/>
        </p:xfrm>
        <a:graphic>
          <a:graphicData uri="http://schemas.openxmlformats.org/presentationml/2006/ole">
            <mc:AlternateContent xmlns:mc="http://schemas.openxmlformats.org/markup-compatibility/2006">
              <mc:Choice xmlns:v="urn:schemas-microsoft-com:vml" Requires="v">
                <p:oleObj spid="_x0000_s12755" name="公式" r:id="rId3" imgW="1345616" imgH="304668" progId="Equation.3">
                  <p:embed/>
                </p:oleObj>
              </mc:Choice>
              <mc:Fallback>
                <p:oleObj name="公式" r:id="rId3" imgW="1345616" imgH="304668" progId="Equation.3">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4848225"/>
                        <a:ext cx="4248150" cy="885825"/>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76200" cmpd="tri">
                            <a:solidFill>
                              <a:srgbClr val="99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graphicFrame>
        <p:nvGraphicFramePr>
          <p:cNvPr id="32773" name="Object 5"/>
          <p:cNvGraphicFramePr>
            <a:graphicFrameLocks noChangeAspect="1"/>
          </p:cNvGraphicFramePr>
          <p:nvPr>
            <p:extLst>
              <p:ext uri="{D42A27DB-BD31-4B8C-83A1-F6EECF244321}">
                <p14:modId xmlns:p14="http://schemas.microsoft.com/office/powerpoint/2010/main" val="2723795765"/>
              </p:ext>
            </p:extLst>
          </p:nvPr>
        </p:nvGraphicFramePr>
        <p:xfrm>
          <a:off x="755650" y="1268413"/>
          <a:ext cx="7546975" cy="1109662"/>
        </p:xfrm>
        <a:graphic>
          <a:graphicData uri="http://schemas.openxmlformats.org/presentationml/2006/ole">
            <mc:AlternateContent xmlns:mc="http://schemas.openxmlformats.org/markup-compatibility/2006">
              <mc:Choice xmlns:v="urn:schemas-microsoft-com:vml" Requires="v">
                <p:oleObj spid="_x0000_s12756" name="公式" r:id="rId5" imgW="2667000" imgH="393700" progId="Equation.3">
                  <p:embed/>
                </p:oleObj>
              </mc:Choice>
              <mc:Fallback>
                <p:oleObj name="公式" r:id="rId5" imgW="2667000" imgH="393700" progId="Equation.3">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1268413"/>
                        <a:ext cx="7546975" cy="1109662"/>
                      </a:xfrm>
                      <a:prstGeom prst="rect">
                        <a:avLst/>
                      </a:prstGeom>
                      <a:noFill/>
                      <a:effectLst/>
                      <a:extLst>
                        <a:ext uri="{909E8E84-426E-40DD-AFC4-6F175D3DCCD1}">
                          <a14:hiddenFill xmlns:a14="http://schemas.microsoft.com/office/drawing/2010/main">
                            <a:solidFill>
                              <a:srgbClr val="FFCC00"/>
                            </a:solidFill>
                          </a14:hiddenFill>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graphicFrame>
        <p:nvGraphicFramePr>
          <p:cNvPr id="32774" name="Object 6"/>
          <p:cNvGraphicFramePr>
            <a:graphicFrameLocks noChangeAspect="1"/>
          </p:cNvGraphicFramePr>
          <p:nvPr>
            <p:extLst>
              <p:ext uri="{D42A27DB-BD31-4B8C-83A1-F6EECF244321}">
                <p14:modId xmlns:p14="http://schemas.microsoft.com/office/powerpoint/2010/main" val="726013334"/>
              </p:ext>
            </p:extLst>
          </p:nvPr>
        </p:nvGraphicFramePr>
        <p:xfrm>
          <a:off x="755650" y="2611438"/>
          <a:ext cx="5688013" cy="1084262"/>
        </p:xfrm>
        <a:graphic>
          <a:graphicData uri="http://schemas.openxmlformats.org/presentationml/2006/ole">
            <mc:AlternateContent xmlns:mc="http://schemas.openxmlformats.org/markup-compatibility/2006">
              <mc:Choice xmlns:v="urn:schemas-microsoft-com:vml" Requires="v">
                <p:oleObj spid="_x0000_s12757" name="公式" r:id="rId7" imgW="2057400" imgH="393700" progId="Equation.3">
                  <p:embed/>
                </p:oleObj>
              </mc:Choice>
              <mc:Fallback>
                <p:oleObj name="公式" r:id="rId7" imgW="2057400" imgH="393700" progId="Equation.3">
                  <p:embed/>
                  <p:pic>
                    <p:nvPicPr>
                      <p:cNvPr id="0"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650" y="2611438"/>
                        <a:ext cx="5688013" cy="1084262"/>
                      </a:xfrm>
                      <a:prstGeom prst="rect">
                        <a:avLst/>
                      </a:prstGeom>
                      <a:noFill/>
                      <a:effectLst/>
                      <a:extLst>
                        <a:ext uri="{909E8E84-426E-40DD-AFC4-6F175D3DCCD1}">
                          <a14:hiddenFill xmlns:a14="http://schemas.microsoft.com/office/drawing/2010/main">
                            <a:solidFill>
                              <a:srgbClr val="FFCC00"/>
                            </a:solidFill>
                          </a14:hiddenFill>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sp>
        <p:nvSpPr>
          <p:cNvPr id="32775" name="Text Box 7"/>
          <p:cNvSpPr txBox="1">
            <a:spLocks noChangeArrowheads="1"/>
          </p:cNvSpPr>
          <p:nvPr/>
        </p:nvSpPr>
        <p:spPr bwMode="auto">
          <a:xfrm>
            <a:off x="540271" y="404813"/>
            <a:ext cx="3095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zh-CN" altLang="en-US" dirty="0">
                <a:latin typeface="微软雅黑" pitchFamily="34" charset="-122"/>
                <a:ea typeface="微软雅黑" pitchFamily="34" charset="-122"/>
              </a:rPr>
              <a:t>直角坐标系中：</a:t>
            </a:r>
          </a:p>
        </p:txBody>
      </p:sp>
    </p:spTree>
    <p:extLst>
      <p:ext uri="{BB962C8B-B14F-4D97-AF65-F5344CB8AC3E}">
        <p14:creationId xmlns:p14="http://schemas.microsoft.com/office/powerpoint/2010/main" val="933597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3"/>
          <p:cNvSpPr txBox="1">
            <a:spLocks noChangeArrowheads="1"/>
          </p:cNvSpPr>
          <p:nvPr/>
        </p:nvSpPr>
        <p:spPr bwMode="auto">
          <a:xfrm>
            <a:off x="468313" y="908769"/>
            <a:ext cx="56880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kumimoji="1" lang="zh-CN" altLang="en-US" sz="2800">
                <a:latin typeface="微软雅黑" pitchFamily="34" charset="-122"/>
                <a:ea typeface="微软雅黑" pitchFamily="34" charset="-122"/>
              </a:rPr>
              <a:t>加速度是反映速度变化的物理量。</a:t>
            </a:r>
          </a:p>
        </p:txBody>
      </p:sp>
      <p:sp>
        <p:nvSpPr>
          <p:cNvPr id="33800" name="Text Box 8"/>
          <p:cNvSpPr txBox="1">
            <a:spLocks noChangeArrowheads="1"/>
          </p:cNvSpPr>
          <p:nvPr/>
        </p:nvSpPr>
        <p:spPr bwMode="auto">
          <a:xfrm>
            <a:off x="468313" y="1556469"/>
            <a:ext cx="50403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kumimoji="1" lang="en-US" altLang="zh-CN" sz="2800">
                <a:latin typeface="微软雅黑" pitchFamily="34" charset="-122"/>
                <a:ea typeface="微软雅黑" pitchFamily="34" charset="-122"/>
                <a:sym typeface="Symbol" pitchFamily="18" charset="2"/>
              </a:rPr>
              <a:t></a:t>
            </a:r>
            <a:r>
              <a:rPr kumimoji="1" lang="en-US" altLang="zh-CN" sz="2800" i="1">
                <a:latin typeface="微软雅黑" pitchFamily="34" charset="-122"/>
                <a:ea typeface="微软雅黑" pitchFamily="34" charset="-122"/>
                <a:sym typeface="Symbol" pitchFamily="18" charset="2"/>
              </a:rPr>
              <a:t>t </a:t>
            </a:r>
            <a:r>
              <a:rPr kumimoji="1" lang="zh-CN" altLang="en-US" sz="2800">
                <a:latin typeface="微软雅黑" pitchFamily="34" charset="-122"/>
                <a:ea typeface="微软雅黑" pitchFamily="34" charset="-122"/>
                <a:sym typeface="Symbol" pitchFamily="18" charset="2"/>
              </a:rPr>
              <a:t>时间内，速度增量为：</a:t>
            </a:r>
            <a:endParaRPr kumimoji="1" lang="zh-CN" altLang="en-US" sz="2400">
              <a:latin typeface="微软雅黑" pitchFamily="34" charset="-122"/>
              <a:ea typeface="微软雅黑" pitchFamily="34" charset="-122"/>
            </a:endParaRPr>
          </a:p>
        </p:txBody>
      </p:sp>
      <p:graphicFrame>
        <p:nvGraphicFramePr>
          <p:cNvPr id="33801" name="Object 9"/>
          <p:cNvGraphicFramePr>
            <a:graphicFrameLocks noChangeAspect="1"/>
          </p:cNvGraphicFramePr>
          <p:nvPr>
            <p:extLst>
              <p:ext uri="{D42A27DB-BD31-4B8C-83A1-F6EECF244321}">
                <p14:modId xmlns:p14="http://schemas.microsoft.com/office/powerpoint/2010/main" val="2461420383"/>
              </p:ext>
            </p:extLst>
          </p:nvPr>
        </p:nvGraphicFramePr>
        <p:xfrm>
          <a:off x="2484438" y="2132732"/>
          <a:ext cx="2344737" cy="638175"/>
        </p:xfrm>
        <a:graphic>
          <a:graphicData uri="http://schemas.openxmlformats.org/presentationml/2006/ole">
            <mc:AlternateContent xmlns:mc="http://schemas.openxmlformats.org/markup-compatibility/2006">
              <mc:Choice xmlns:v="urn:schemas-microsoft-com:vml" Requires="v">
                <p:oleObj spid="_x0000_s13624" name="公式" r:id="rId3" imgW="787058" imgH="215806" progId="Equation.3">
                  <p:embed/>
                </p:oleObj>
              </mc:Choice>
              <mc:Fallback>
                <p:oleObj name="公式" r:id="rId3" imgW="787058" imgH="215806" progId="Equation.3">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2132732"/>
                        <a:ext cx="2344737" cy="638175"/>
                      </a:xfrm>
                      <a:prstGeom prst="rect">
                        <a:avLst/>
                      </a:prstGeom>
                      <a:noFill/>
                      <a:effectLst/>
                      <a:extLst>
                        <a:ext uri="{909E8E84-426E-40DD-AFC4-6F175D3DCCD1}">
                          <a14:hiddenFill xmlns:a14="http://schemas.microsoft.com/office/drawing/2010/main">
                            <a:solidFill>
                              <a:srgbClr val="FFCC00"/>
                            </a:solidFill>
                          </a14:hiddenFill>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sp>
        <p:nvSpPr>
          <p:cNvPr id="33802" name="Text Box 10"/>
          <p:cNvSpPr txBox="1">
            <a:spLocks noChangeArrowheads="1"/>
          </p:cNvSpPr>
          <p:nvPr/>
        </p:nvSpPr>
        <p:spPr bwMode="auto">
          <a:xfrm>
            <a:off x="395288" y="3629744"/>
            <a:ext cx="64087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kumimoji="1" lang="zh-CN" altLang="en-US" sz="2800">
                <a:solidFill>
                  <a:srgbClr val="0000FF"/>
                </a:solidFill>
                <a:latin typeface="微软雅黑" pitchFamily="34" charset="-122"/>
                <a:ea typeface="微软雅黑" pitchFamily="34" charset="-122"/>
              </a:rPr>
              <a:t>平均加速度（</a:t>
            </a:r>
            <a:r>
              <a:rPr kumimoji="1" lang="en-US" altLang="zh-CN" sz="2800">
                <a:solidFill>
                  <a:srgbClr val="0000FF"/>
                </a:solidFill>
                <a:latin typeface="微软雅黑" pitchFamily="34" charset="-122"/>
                <a:ea typeface="微软雅黑" pitchFamily="34" charset="-122"/>
              </a:rPr>
              <a:t>average acceleration</a:t>
            </a:r>
            <a:r>
              <a:rPr kumimoji="1" lang="zh-CN" altLang="en-US" sz="2800">
                <a:solidFill>
                  <a:srgbClr val="0000FF"/>
                </a:solidFill>
                <a:latin typeface="微软雅黑" pitchFamily="34" charset="-122"/>
                <a:ea typeface="微软雅黑" pitchFamily="34" charset="-122"/>
              </a:rPr>
              <a:t>）：</a:t>
            </a:r>
          </a:p>
        </p:txBody>
      </p:sp>
      <p:graphicFrame>
        <p:nvGraphicFramePr>
          <p:cNvPr id="33803" name="Object 11"/>
          <p:cNvGraphicFramePr>
            <a:graphicFrameLocks noChangeAspect="1"/>
          </p:cNvGraphicFramePr>
          <p:nvPr>
            <p:extLst>
              <p:ext uri="{D42A27DB-BD31-4B8C-83A1-F6EECF244321}">
                <p14:modId xmlns:p14="http://schemas.microsoft.com/office/powerpoint/2010/main" val="3492648704"/>
              </p:ext>
            </p:extLst>
          </p:nvPr>
        </p:nvGraphicFramePr>
        <p:xfrm>
          <a:off x="1063625" y="4636219"/>
          <a:ext cx="1492250" cy="1096963"/>
        </p:xfrm>
        <a:graphic>
          <a:graphicData uri="http://schemas.openxmlformats.org/presentationml/2006/ole">
            <mc:AlternateContent xmlns:mc="http://schemas.openxmlformats.org/markup-compatibility/2006">
              <mc:Choice xmlns:v="urn:schemas-microsoft-com:vml" Requires="v">
                <p:oleObj spid="_x0000_s13625" name="公式" r:id="rId5" imgW="495085" imgH="393529" progId="Equation.3">
                  <p:embed/>
                </p:oleObj>
              </mc:Choice>
              <mc:Fallback>
                <p:oleObj name="公式" r:id="rId5" imgW="495085" imgH="393529" progId="Equation.3">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3625" y="4636219"/>
                        <a:ext cx="1492250" cy="10969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sp>
        <p:nvSpPr>
          <p:cNvPr id="33829" name="Text Box 37">
            <a:hlinkClick r:id="rId7" action="ppaction://hlinksldjump">
              <a:snd r:embed="rId8" name="LOGOFF.WAV"/>
            </a:hlinkClick>
          </p:cNvPr>
          <p:cNvSpPr txBox="1">
            <a:spLocks noChangeArrowheads="1"/>
          </p:cNvSpPr>
          <p:nvPr/>
        </p:nvSpPr>
        <p:spPr bwMode="auto">
          <a:xfrm>
            <a:off x="538931" y="115888"/>
            <a:ext cx="35290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zh-CN" altLang="en-US">
                <a:latin typeface="微软雅黑" pitchFamily="34" charset="-122"/>
                <a:ea typeface="微软雅黑" pitchFamily="34" charset="-122"/>
              </a:rPr>
              <a:t>八、加速度</a:t>
            </a:r>
          </a:p>
        </p:txBody>
      </p:sp>
      <p:sp>
        <p:nvSpPr>
          <p:cNvPr id="33830" name="Text Box 38"/>
          <p:cNvSpPr txBox="1">
            <a:spLocks noChangeArrowheads="1"/>
          </p:cNvSpPr>
          <p:nvPr/>
        </p:nvSpPr>
        <p:spPr bwMode="auto">
          <a:xfrm>
            <a:off x="395288" y="2924894"/>
            <a:ext cx="741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zh-CN" altLang="en-US" sz="2800">
                <a:latin typeface="微软雅黑" pitchFamily="34" charset="-122"/>
                <a:ea typeface="微软雅黑" pitchFamily="34" charset="-122"/>
              </a:rPr>
              <a:t>包括速度</a:t>
            </a:r>
            <a:r>
              <a:rPr lang="zh-CN" altLang="en-US" sz="2800">
                <a:solidFill>
                  <a:srgbClr val="FF0000"/>
                </a:solidFill>
                <a:latin typeface="微软雅黑" pitchFamily="34" charset="-122"/>
                <a:ea typeface="微软雅黑" pitchFamily="34" charset="-122"/>
              </a:rPr>
              <a:t>方向</a:t>
            </a:r>
            <a:r>
              <a:rPr lang="zh-CN" altLang="en-US" sz="2800">
                <a:latin typeface="微软雅黑" pitchFamily="34" charset="-122"/>
                <a:ea typeface="微软雅黑" pitchFamily="34" charset="-122"/>
              </a:rPr>
              <a:t>的变化和速度</a:t>
            </a:r>
            <a:r>
              <a:rPr lang="zh-CN" altLang="en-US" sz="2800">
                <a:solidFill>
                  <a:srgbClr val="FF0000"/>
                </a:solidFill>
                <a:latin typeface="微软雅黑" pitchFamily="34" charset="-122"/>
                <a:ea typeface="微软雅黑" pitchFamily="34" charset="-122"/>
              </a:rPr>
              <a:t>量值</a:t>
            </a:r>
            <a:r>
              <a:rPr lang="zh-CN" altLang="en-US" sz="2800">
                <a:latin typeface="微软雅黑" pitchFamily="34" charset="-122"/>
                <a:ea typeface="微软雅黑" pitchFamily="34" charset="-122"/>
              </a:rPr>
              <a:t>的变化。 </a:t>
            </a:r>
          </a:p>
        </p:txBody>
      </p:sp>
      <p:grpSp>
        <p:nvGrpSpPr>
          <p:cNvPr id="26633" name="组合 10"/>
          <p:cNvGrpSpPr>
            <a:grpSpLocks/>
          </p:cNvGrpSpPr>
          <p:nvPr/>
        </p:nvGrpSpPr>
        <p:grpSpPr bwMode="auto">
          <a:xfrm>
            <a:off x="3707904" y="4221435"/>
            <a:ext cx="4956175" cy="2447925"/>
            <a:chOff x="4067175" y="3933056"/>
            <a:chExt cx="4955629" cy="2448272"/>
          </a:xfrm>
        </p:grpSpPr>
        <p:pic>
          <p:nvPicPr>
            <p:cNvPr id="26634" name="Picture 63" descr="图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67175" y="3933056"/>
              <a:ext cx="4583113" cy="239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5" name="矩形 9"/>
            <p:cNvSpPr>
              <a:spLocks noChangeArrowheads="1"/>
            </p:cNvSpPr>
            <p:nvPr/>
          </p:nvSpPr>
          <p:spPr bwMode="auto">
            <a:xfrm>
              <a:off x="7308304" y="5738390"/>
              <a:ext cx="1714500" cy="642938"/>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a:latin typeface="微软雅黑" pitchFamily="34" charset="-122"/>
                <a:ea typeface="微软雅黑" pitchFamily="34" charset="-122"/>
              </a:endParaRPr>
            </a:p>
          </p:txBody>
        </p:sp>
      </p:grpSp>
    </p:spTree>
    <p:extLst>
      <p:ext uri="{BB962C8B-B14F-4D97-AF65-F5344CB8AC3E}">
        <p14:creationId xmlns:p14="http://schemas.microsoft.com/office/powerpoint/2010/main" val="35169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802"/>
                                        </p:tgtEl>
                                        <p:attrNameLst>
                                          <p:attrName>style.visibility</p:attrName>
                                        </p:attrNameLst>
                                      </p:cBhvr>
                                      <p:to>
                                        <p:strVal val="visible"/>
                                      </p:to>
                                    </p:set>
                                    <p:anim calcmode="lin" valueType="num">
                                      <p:cBhvr additive="base">
                                        <p:cTn id="7" dur="500" fill="hold"/>
                                        <p:tgtEl>
                                          <p:spTgt spid="33802"/>
                                        </p:tgtEl>
                                        <p:attrNameLst>
                                          <p:attrName>ppt_x</p:attrName>
                                        </p:attrNameLst>
                                      </p:cBhvr>
                                      <p:tavLst>
                                        <p:tav tm="0">
                                          <p:val>
                                            <p:strVal val="#ppt_x"/>
                                          </p:val>
                                        </p:tav>
                                        <p:tav tm="100000">
                                          <p:val>
                                            <p:strVal val="#ppt_x"/>
                                          </p:val>
                                        </p:tav>
                                      </p:tavLst>
                                    </p:anim>
                                    <p:anim calcmode="lin" valueType="num">
                                      <p:cBhvr additive="base">
                                        <p:cTn id="8" dur="500" fill="hold"/>
                                        <p:tgtEl>
                                          <p:spTgt spid="3380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3803"/>
                                        </p:tgtEl>
                                        <p:attrNameLst>
                                          <p:attrName>style.visibility</p:attrName>
                                        </p:attrNameLst>
                                      </p:cBhvr>
                                      <p:to>
                                        <p:strVal val="visible"/>
                                      </p:to>
                                    </p:set>
                                    <p:anim calcmode="lin" valueType="num">
                                      <p:cBhvr additive="base">
                                        <p:cTn id="11" dur="500" fill="hold"/>
                                        <p:tgtEl>
                                          <p:spTgt spid="33803"/>
                                        </p:tgtEl>
                                        <p:attrNameLst>
                                          <p:attrName>ppt_x</p:attrName>
                                        </p:attrNameLst>
                                      </p:cBhvr>
                                      <p:tavLst>
                                        <p:tav tm="0">
                                          <p:val>
                                            <p:strVal val="#ppt_x"/>
                                          </p:val>
                                        </p:tav>
                                        <p:tav tm="100000">
                                          <p:val>
                                            <p:strVal val="#ppt_x"/>
                                          </p:val>
                                        </p:tav>
                                      </p:tavLst>
                                    </p:anim>
                                    <p:anim calcmode="lin" valueType="num">
                                      <p:cBhvr additive="base">
                                        <p:cTn id="12" dur="500" fill="hold"/>
                                        <p:tgtEl>
                                          <p:spTgt spid="3380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633"/>
                                        </p:tgtEl>
                                        <p:attrNameLst>
                                          <p:attrName>style.visibility</p:attrName>
                                        </p:attrNameLst>
                                      </p:cBhvr>
                                      <p:to>
                                        <p:strVal val="visible"/>
                                      </p:to>
                                    </p:set>
                                    <p:anim calcmode="lin" valueType="num">
                                      <p:cBhvr additive="base">
                                        <p:cTn id="15" dur="500" fill="hold"/>
                                        <p:tgtEl>
                                          <p:spTgt spid="26633"/>
                                        </p:tgtEl>
                                        <p:attrNameLst>
                                          <p:attrName>ppt_x</p:attrName>
                                        </p:attrNameLst>
                                      </p:cBhvr>
                                      <p:tavLst>
                                        <p:tav tm="0">
                                          <p:val>
                                            <p:strVal val="#ppt_x"/>
                                          </p:val>
                                        </p:tav>
                                        <p:tav tm="100000">
                                          <p:val>
                                            <p:strVal val="#ppt_x"/>
                                          </p:val>
                                        </p:tav>
                                      </p:tavLst>
                                    </p:anim>
                                    <p:anim calcmode="lin" valueType="num">
                                      <p:cBhvr additive="base">
                                        <p:cTn id="16" dur="500" fill="hold"/>
                                        <p:tgtEl>
                                          <p:spTgt spid="266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3"/>
          <p:cNvSpPr txBox="1">
            <a:spLocks noChangeArrowheads="1"/>
          </p:cNvSpPr>
          <p:nvPr/>
        </p:nvSpPr>
        <p:spPr bwMode="auto">
          <a:xfrm>
            <a:off x="395288" y="260350"/>
            <a:ext cx="7715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kumimoji="1" lang="zh-CN" altLang="en-US" sz="2800">
                <a:solidFill>
                  <a:srgbClr val="0000FF"/>
                </a:solidFill>
                <a:latin typeface="微软雅黑" pitchFamily="34" charset="-122"/>
                <a:ea typeface="微软雅黑" pitchFamily="34" charset="-122"/>
              </a:rPr>
              <a:t>瞬时加速度（</a:t>
            </a:r>
            <a:r>
              <a:rPr kumimoji="1" lang="en-US" altLang="zh-CN" sz="2800">
                <a:solidFill>
                  <a:srgbClr val="0000FF"/>
                </a:solidFill>
                <a:latin typeface="微软雅黑" pitchFamily="34" charset="-122"/>
                <a:ea typeface="微软雅黑" pitchFamily="34" charset="-122"/>
              </a:rPr>
              <a:t>instantaneous acceleration</a:t>
            </a:r>
            <a:r>
              <a:rPr kumimoji="1" lang="zh-CN" altLang="en-US" sz="2800">
                <a:solidFill>
                  <a:srgbClr val="0000FF"/>
                </a:solidFill>
                <a:latin typeface="微软雅黑" pitchFamily="34" charset="-122"/>
                <a:ea typeface="微软雅黑" pitchFamily="34" charset="-122"/>
              </a:rPr>
              <a:t>）：</a:t>
            </a:r>
          </a:p>
        </p:txBody>
      </p:sp>
      <p:graphicFrame>
        <p:nvGraphicFramePr>
          <p:cNvPr id="34820" name="Object 4"/>
          <p:cNvGraphicFramePr>
            <a:graphicFrameLocks noChangeAspect="1"/>
          </p:cNvGraphicFramePr>
          <p:nvPr>
            <p:extLst>
              <p:ext uri="{D42A27DB-BD31-4B8C-83A1-F6EECF244321}">
                <p14:modId xmlns:p14="http://schemas.microsoft.com/office/powerpoint/2010/main" val="670939243"/>
              </p:ext>
            </p:extLst>
          </p:nvPr>
        </p:nvGraphicFramePr>
        <p:xfrm>
          <a:off x="1712913" y="939800"/>
          <a:ext cx="3938587" cy="1122363"/>
        </p:xfrm>
        <a:graphic>
          <a:graphicData uri="http://schemas.openxmlformats.org/presentationml/2006/ole">
            <mc:AlternateContent xmlns:mc="http://schemas.openxmlformats.org/markup-compatibility/2006">
              <mc:Choice xmlns:v="urn:schemas-microsoft-com:vml" Requires="v">
                <p:oleObj spid="_x0000_s15268" name="公式" r:id="rId3" imgW="1329480" imgH="336600" progId="Equation.3">
                  <p:embed/>
                </p:oleObj>
              </mc:Choice>
              <mc:Fallback>
                <p:oleObj name="公式" r:id="rId3" imgW="1329480" imgH="336600" progId="Equation.3">
                  <p:embed/>
                  <p:pic>
                    <p:nvPicPr>
                      <p:cNvPr id="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2913" y="939800"/>
                        <a:ext cx="3938587" cy="112236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sp>
        <p:nvSpPr>
          <p:cNvPr id="34821" name="Text Box 5"/>
          <p:cNvSpPr txBox="1">
            <a:spLocks noChangeArrowheads="1"/>
          </p:cNvSpPr>
          <p:nvPr/>
        </p:nvSpPr>
        <p:spPr bwMode="auto">
          <a:xfrm>
            <a:off x="395288" y="2205038"/>
            <a:ext cx="3124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kumimoji="1" lang="zh-CN" altLang="en-US" sz="2800">
                <a:latin typeface="微软雅黑" pitchFamily="34" charset="-122"/>
                <a:ea typeface="微软雅黑" pitchFamily="34" charset="-122"/>
              </a:rPr>
              <a:t>直角坐标系中：</a:t>
            </a:r>
            <a:endParaRPr kumimoji="1" lang="zh-CN" altLang="en-US" sz="2400">
              <a:latin typeface="微软雅黑" pitchFamily="34" charset="-122"/>
              <a:ea typeface="微软雅黑" pitchFamily="34" charset="-122"/>
            </a:endParaRPr>
          </a:p>
        </p:txBody>
      </p:sp>
      <p:graphicFrame>
        <p:nvGraphicFramePr>
          <p:cNvPr id="34829" name="Object 13"/>
          <p:cNvGraphicFramePr>
            <a:graphicFrameLocks noChangeAspect="1"/>
          </p:cNvGraphicFramePr>
          <p:nvPr>
            <p:extLst>
              <p:ext uri="{D42A27DB-BD31-4B8C-83A1-F6EECF244321}">
                <p14:modId xmlns:p14="http://schemas.microsoft.com/office/powerpoint/2010/main" val="2234793611"/>
              </p:ext>
            </p:extLst>
          </p:nvPr>
        </p:nvGraphicFramePr>
        <p:xfrm>
          <a:off x="971550" y="5300663"/>
          <a:ext cx="3455988" cy="1173162"/>
        </p:xfrm>
        <a:graphic>
          <a:graphicData uri="http://schemas.openxmlformats.org/presentationml/2006/ole">
            <mc:AlternateContent xmlns:mc="http://schemas.openxmlformats.org/markup-compatibility/2006">
              <mc:Choice xmlns:v="urn:schemas-microsoft-com:vml" Requires="v">
                <p:oleObj spid="_x0000_s15269" name="Equation" r:id="rId5" imgW="1333500" imgH="419100" progId="Equation.3">
                  <p:embed/>
                </p:oleObj>
              </mc:Choice>
              <mc:Fallback>
                <p:oleObj name="Equation" r:id="rId5" imgW="1333500" imgH="419100" progId="Equation.3">
                  <p:embed/>
                  <p:pic>
                    <p:nvPicPr>
                      <p:cNvPr id="0" name="Picture 27"/>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971550" y="5300663"/>
                        <a:ext cx="3455988" cy="1173162"/>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graphicFrame>
        <p:nvGraphicFramePr>
          <p:cNvPr id="34830" name="Object 14"/>
          <p:cNvGraphicFramePr>
            <a:graphicFrameLocks noChangeAspect="1"/>
          </p:cNvGraphicFramePr>
          <p:nvPr>
            <p:extLst>
              <p:ext uri="{D42A27DB-BD31-4B8C-83A1-F6EECF244321}">
                <p14:modId xmlns:p14="http://schemas.microsoft.com/office/powerpoint/2010/main" val="2545053049"/>
              </p:ext>
            </p:extLst>
          </p:nvPr>
        </p:nvGraphicFramePr>
        <p:xfrm>
          <a:off x="2281238" y="2882900"/>
          <a:ext cx="4103687" cy="1147763"/>
        </p:xfrm>
        <a:graphic>
          <a:graphicData uri="http://schemas.openxmlformats.org/presentationml/2006/ole">
            <mc:AlternateContent xmlns:mc="http://schemas.openxmlformats.org/markup-compatibility/2006">
              <mc:Choice xmlns:v="urn:schemas-microsoft-com:vml" Requires="v">
                <p:oleObj spid="_x0000_s15270" name="公式" r:id="rId7" imgW="1320480" imgH="327240" progId="Equation.3">
                  <p:embed/>
                </p:oleObj>
              </mc:Choice>
              <mc:Fallback>
                <p:oleObj name="公式" r:id="rId7" imgW="1320480" imgH="327240" progId="Equation.3">
                  <p:embed/>
                  <p:pic>
                    <p:nvPicPr>
                      <p:cNvPr id="0" name="Picture 28"/>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2281238" y="2882900"/>
                        <a:ext cx="4103687" cy="1147763"/>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graphicFrame>
        <p:nvGraphicFramePr>
          <p:cNvPr id="34831" name="Object 15"/>
          <p:cNvGraphicFramePr>
            <a:graphicFrameLocks noChangeAspect="1"/>
          </p:cNvGraphicFramePr>
          <p:nvPr>
            <p:extLst>
              <p:ext uri="{D42A27DB-BD31-4B8C-83A1-F6EECF244321}">
                <p14:modId xmlns:p14="http://schemas.microsoft.com/office/powerpoint/2010/main" val="3493151933"/>
              </p:ext>
            </p:extLst>
          </p:nvPr>
        </p:nvGraphicFramePr>
        <p:xfrm>
          <a:off x="1262063" y="4132263"/>
          <a:ext cx="4102100" cy="1168400"/>
        </p:xfrm>
        <a:graphic>
          <a:graphicData uri="http://schemas.openxmlformats.org/presentationml/2006/ole">
            <mc:AlternateContent xmlns:mc="http://schemas.openxmlformats.org/markup-compatibility/2006">
              <mc:Choice xmlns:v="urn:schemas-microsoft-com:vml" Requires="v">
                <p:oleObj spid="_x0000_s15271" name="公式" r:id="rId9" imgW="1473200" imgH="419100" progId="Equation.3">
                  <p:embed/>
                </p:oleObj>
              </mc:Choice>
              <mc:Fallback>
                <p:oleObj name="公式" r:id="rId9" imgW="1473200" imgH="419100" progId="Equation.3">
                  <p:embed/>
                  <p:pic>
                    <p:nvPicPr>
                      <p:cNvPr id="0" name="Picture 29"/>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1262063" y="4132263"/>
                        <a:ext cx="4102100" cy="1168400"/>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graphicFrame>
        <p:nvGraphicFramePr>
          <p:cNvPr id="34832" name="Object 16"/>
          <p:cNvGraphicFramePr>
            <a:graphicFrameLocks noChangeAspect="1"/>
          </p:cNvGraphicFramePr>
          <p:nvPr>
            <p:extLst>
              <p:ext uri="{D42A27DB-BD31-4B8C-83A1-F6EECF244321}">
                <p14:modId xmlns:p14="http://schemas.microsoft.com/office/powerpoint/2010/main" val="233039548"/>
              </p:ext>
            </p:extLst>
          </p:nvPr>
        </p:nvGraphicFramePr>
        <p:xfrm>
          <a:off x="5418138" y="4365625"/>
          <a:ext cx="3060700" cy="749300"/>
        </p:xfrm>
        <a:graphic>
          <a:graphicData uri="http://schemas.openxmlformats.org/presentationml/2006/ole">
            <mc:AlternateContent xmlns:mc="http://schemas.openxmlformats.org/markup-compatibility/2006">
              <mc:Choice xmlns:v="urn:schemas-microsoft-com:vml" Requires="v">
                <p:oleObj spid="_x0000_s15272" name="公式" r:id="rId11" imgW="1091726" imgH="266584" progId="Equation.3">
                  <p:embed/>
                </p:oleObj>
              </mc:Choice>
              <mc:Fallback>
                <p:oleObj name="公式" r:id="rId11" imgW="1091726" imgH="266584" progId="Equation.3">
                  <p:embed/>
                  <p:pic>
                    <p:nvPicPr>
                      <p:cNvPr id="0" name="Picture 30"/>
                      <p:cNvPicPr>
                        <a:picLocks noChangeAspect="1" noChangeArrowheads="1"/>
                      </p:cNvPicPr>
                      <p:nvPr/>
                    </p:nvPicPr>
                    <p:blipFill>
                      <a:blip r:embed="rId12">
                        <a:lum bright="-100000"/>
                        <a:extLst>
                          <a:ext uri="{28A0092B-C50C-407E-A947-70E740481C1C}">
                            <a14:useLocalDpi xmlns:a14="http://schemas.microsoft.com/office/drawing/2010/main" val="0"/>
                          </a:ext>
                        </a:extLst>
                      </a:blip>
                      <a:srcRect/>
                      <a:stretch>
                        <a:fillRect/>
                      </a:stretch>
                    </p:blipFill>
                    <p:spPr bwMode="auto">
                      <a:xfrm>
                        <a:off x="5418138" y="4365625"/>
                        <a:ext cx="306070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33" name="Object 17"/>
          <p:cNvGraphicFramePr>
            <a:graphicFrameLocks noChangeAspect="1"/>
          </p:cNvGraphicFramePr>
          <p:nvPr>
            <p:extLst>
              <p:ext uri="{D42A27DB-BD31-4B8C-83A1-F6EECF244321}">
                <p14:modId xmlns:p14="http://schemas.microsoft.com/office/powerpoint/2010/main" val="2378130669"/>
              </p:ext>
            </p:extLst>
          </p:nvPr>
        </p:nvGraphicFramePr>
        <p:xfrm>
          <a:off x="912813" y="2924175"/>
          <a:ext cx="1366837" cy="1139825"/>
        </p:xfrm>
        <a:graphic>
          <a:graphicData uri="http://schemas.openxmlformats.org/presentationml/2006/ole">
            <mc:AlternateContent xmlns:mc="http://schemas.openxmlformats.org/markup-compatibility/2006">
              <mc:Choice xmlns:v="urn:schemas-microsoft-com:vml" Requires="v">
                <p:oleObj spid="_x0000_s15273" name="Equation" r:id="rId13" imgW="382320" imgH="309240" progId="Equation.3">
                  <p:embed/>
                </p:oleObj>
              </mc:Choice>
              <mc:Fallback>
                <p:oleObj name="Equation" r:id="rId13" imgW="382320" imgH="309240" progId="Equation.3">
                  <p:embed/>
                  <p:pic>
                    <p:nvPicPr>
                      <p:cNvPr id="0" name="Picture 31"/>
                      <p:cNvPicPr>
                        <a:picLocks noChangeAspect="1" noChangeArrowheads="1"/>
                      </p:cNvPicPr>
                      <p:nvPr/>
                    </p:nvPicPr>
                    <p:blipFill>
                      <a:blip r:embed="rId14">
                        <a:lum bright="-100000"/>
                        <a:extLst>
                          <a:ext uri="{28A0092B-C50C-407E-A947-70E740481C1C}">
                            <a14:useLocalDpi xmlns:a14="http://schemas.microsoft.com/office/drawing/2010/main" val="0"/>
                          </a:ext>
                        </a:extLst>
                      </a:blip>
                      <a:srcRect/>
                      <a:stretch>
                        <a:fillRect/>
                      </a:stretch>
                    </p:blipFill>
                    <p:spPr bwMode="auto">
                      <a:xfrm>
                        <a:off x="912813" y="2924175"/>
                        <a:ext cx="1366837" cy="1139825"/>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spTree>
    <p:extLst>
      <p:ext uri="{BB962C8B-B14F-4D97-AF65-F5344CB8AC3E}">
        <p14:creationId xmlns:p14="http://schemas.microsoft.com/office/powerpoint/2010/main" val="572990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8" name="Object 8"/>
          <p:cNvGraphicFramePr>
            <a:graphicFrameLocks noChangeAspect="1"/>
          </p:cNvGraphicFramePr>
          <p:nvPr/>
        </p:nvGraphicFramePr>
        <p:xfrm>
          <a:off x="2774950" y="158750"/>
          <a:ext cx="3640138" cy="790575"/>
        </p:xfrm>
        <a:graphic>
          <a:graphicData uri="http://schemas.openxmlformats.org/presentationml/2006/ole">
            <mc:AlternateContent xmlns:mc="http://schemas.openxmlformats.org/markup-compatibility/2006">
              <mc:Choice xmlns:v="urn:schemas-microsoft-com:vml" Requires="v">
                <p:oleObj spid="_x0000_s15672" name="公式" r:id="rId3" imgW="1396394" imgH="304668" progId="Equation.3">
                  <p:embed/>
                </p:oleObj>
              </mc:Choice>
              <mc:Fallback>
                <p:oleObj name="公式" r:id="rId3" imgW="1396394" imgH="304668" progId="Equation.3">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4950" y="158750"/>
                        <a:ext cx="3640138" cy="790575"/>
                      </a:xfrm>
                      <a:prstGeom prst="rect">
                        <a:avLst/>
                      </a:prstGeom>
                      <a:noFill/>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sp>
        <p:nvSpPr>
          <p:cNvPr id="28675" name="Text Box 9"/>
          <p:cNvSpPr txBox="1">
            <a:spLocks noChangeArrowheads="1"/>
          </p:cNvSpPr>
          <p:nvPr/>
        </p:nvSpPr>
        <p:spPr bwMode="auto">
          <a:xfrm>
            <a:off x="179388" y="260350"/>
            <a:ext cx="34559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zh-CN" altLang="en-US" sz="2800" b="1">
                <a:latin typeface="Times New Roman" pitchFamily="18" charset="0"/>
              </a:rPr>
              <a:t>加速度的</a:t>
            </a:r>
            <a:r>
              <a:rPr kumimoji="1" lang="zh-CN" altLang="en-US" sz="2800" b="1">
                <a:solidFill>
                  <a:srgbClr val="0000FF"/>
                </a:solidFill>
                <a:latin typeface="Times New Roman" pitchFamily="18" charset="0"/>
              </a:rPr>
              <a:t>大小：</a:t>
            </a:r>
          </a:p>
        </p:txBody>
      </p:sp>
      <p:grpSp>
        <p:nvGrpSpPr>
          <p:cNvPr id="2" name="Group 33"/>
          <p:cNvGrpSpPr>
            <a:grpSpLocks/>
          </p:cNvGrpSpPr>
          <p:nvPr/>
        </p:nvGrpSpPr>
        <p:grpSpPr bwMode="auto">
          <a:xfrm>
            <a:off x="250825" y="1196975"/>
            <a:ext cx="8424863" cy="946150"/>
            <a:chOff x="204" y="1434"/>
            <a:chExt cx="5307" cy="596"/>
          </a:xfrm>
        </p:grpSpPr>
        <p:sp>
          <p:nvSpPr>
            <p:cNvPr id="28685" name="Text Box 7"/>
            <p:cNvSpPr txBox="1">
              <a:spLocks noChangeArrowheads="1"/>
            </p:cNvSpPr>
            <p:nvPr/>
          </p:nvSpPr>
          <p:spPr bwMode="auto">
            <a:xfrm>
              <a:off x="204" y="1434"/>
              <a:ext cx="5307"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just" eaLnBrk="1" hangingPunct="1">
                <a:spcBef>
                  <a:spcPct val="0"/>
                </a:spcBef>
                <a:buFontTx/>
                <a:buNone/>
              </a:pPr>
              <a:r>
                <a:rPr kumimoji="1" lang="zh-CN" altLang="en-US" sz="2800" b="1" dirty="0">
                  <a:latin typeface="Times New Roman" pitchFamily="18" charset="0"/>
                </a:rPr>
                <a:t>加速度的</a:t>
              </a:r>
              <a:r>
                <a:rPr kumimoji="1" lang="zh-CN" altLang="en-US" sz="2800" b="1" dirty="0">
                  <a:solidFill>
                    <a:srgbClr val="0000FF"/>
                  </a:solidFill>
                  <a:latin typeface="Times New Roman" pitchFamily="18" charset="0"/>
                </a:rPr>
                <a:t>方向</a:t>
              </a:r>
              <a:r>
                <a:rPr kumimoji="1" lang="zh-CN" altLang="en-US" sz="2800" b="1" dirty="0">
                  <a:latin typeface="Times New Roman" pitchFamily="18" charset="0"/>
                </a:rPr>
                <a:t>就是时间</a:t>
              </a:r>
              <a:r>
                <a:rPr kumimoji="1" lang="zh-CN" altLang="en-US" sz="2800" b="1" dirty="0">
                  <a:latin typeface="Times New Roman" pitchFamily="18" charset="0"/>
                  <a:sym typeface="Symbol" pitchFamily="18" charset="2"/>
                </a:rPr>
                <a:t></a:t>
              </a:r>
              <a:r>
                <a:rPr kumimoji="1" lang="en-US" altLang="zh-CN" sz="2800" b="1" i="1" dirty="0">
                  <a:latin typeface="Times New Roman" pitchFamily="18" charset="0"/>
                  <a:sym typeface="Symbol" pitchFamily="18" charset="2"/>
                </a:rPr>
                <a:t>t</a:t>
              </a:r>
              <a:r>
                <a:rPr kumimoji="1" lang="zh-CN" altLang="en-US" sz="2800" b="1" dirty="0">
                  <a:latin typeface="Times New Roman" pitchFamily="18" charset="0"/>
                  <a:sym typeface="Symbol" pitchFamily="18" charset="2"/>
                </a:rPr>
                <a:t>趋近于零时，速度增量    的极限方向。加速度与速度的方向一般不同。</a:t>
              </a:r>
              <a:endParaRPr lang="zh-CN" altLang="en-US" sz="2800" b="1" dirty="0">
                <a:latin typeface="Times New Roman" pitchFamily="18" charset="0"/>
              </a:endParaRPr>
            </a:p>
          </p:txBody>
        </p:sp>
        <p:graphicFrame>
          <p:nvGraphicFramePr>
            <p:cNvPr id="28686" name="Object 10"/>
            <p:cNvGraphicFramePr>
              <a:graphicFrameLocks noChangeAspect="1"/>
            </p:cNvGraphicFramePr>
            <p:nvPr/>
          </p:nvGraphicFramePr>
          <p:xfrm>
            <a:off x="4921" y="1434"/>
            <a:ext cx="383" cy="296"/>
          </p:xfrm>
          <a:graphic>
            <a:graphicData uri="http://schemas.openxmlformats.org/presentationml/2006/ole">
              <mc:AlternateContent xmlns:mc="http://schemas.openxmlformats.org/markup-compatibility/2006">
                <mc:Choice xmlns:v="urn:schemas-microsoft-com:vml" Requires="v">
                  <p:oleObj spid="_x0000_s15673" name="公式" r:id="rId5" imgW="228402" imgH="177646" progId="Equation.3">
                    <p:embed/>
                  </p:oleObj>
                </mc:Choice>
                <mc:Fallback>
                  <p:oleObj name="公式" r:id="rId5" imgW="228402" imgH="177646" progId="Equation.3">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21" y="1434"/>
                          <a:ext cx="383" cy="296"/>
                        </a:xfrm>
                        <a:prstGeom prst="rect">
                          <a:avLst/>
                        </a:prstGeom>
                        <a:noFill/>
                        <a:effectLst/>
                        <a:extLst>
                          <a:ext uri="{909E8E84-426E-40DD-AFC4-6F175D3DCCD1}">
                            <a14:hiddenFill xmlns:a14="http://schemas.microsoft.com/office/drawing/2010/main">
                              <a:solidFill>
                                <a:srgbClr val="FFCC00"/>
                              </a:solidFill>
                            </a14:hiddenFill>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grpSp>
      <p:sp>
        <p:nvSpPr>
          <p:cNvPr id="35851" name="Rectangle 11"/>
          <p:cNvSpPr>
            <a:spLocks noChangeArrowheads="1"/>
          </p:cNvSpPr>
          <p:nvPr/>
        </p:nvSpPr>
        <p:spPr bwMode="auto">
          <a:xfrm>
            <a:off x="250825" y="2420938"/>
            <a:ext cx="8382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just" eaLnBrk="1" hangingPunct="1">
              <a:spcBef>
                <a:spcPct val="0"/>
              </a:spcBef>
              <a:buFontTx/>
              <a:buNone/>
            </a:pPr>
            <a:r>
              <a:rPr kumimoji="1" lang="zh-CN" altLang="en-US" sz="2800" b="1" dirty="0">
                <a:latin typeface="Times New Roman" pitchFamily="18" charset="0"/>
                <a:sym typeface="Symbol" pitchFamily="18" charset="2"/>
              </a:rPr>
              <a:t>加速度与速度的夹角为</a:t>
            </a:r>
            <a:r>
              <a:rPr kumimoji="1" lang="en-US" altLang="zh-CN" sz="2800" b="1" dirty="0">
                <a:latin typeface="Times New Roman" pitchFamily="18" charset="0"/>
                <a:sym typeface="Symbol" pitchFamily="18" charset="2"/>
              </a:rPr>
              <a:t>0</a:t>
            </a:r>
            <a:r>
              <a:rPr kumimoji="1" lang="zh-CN" altLang="en-US" sz="2800" b="1" dirty="0">
                <a:latin typeface="Times New Roman" pitchFamily="18" charset="0"/>
                <a:sym typeface="Symbol" pitchFamily="18" charset="2"/>
              </a:rPr>
              <a:t>或</a:t>
            </a:r>
            <a:r>
              <a:rPr kumimoji="1" lang="en-US" altLang="zh-CN" sz="2800" b="1" dirty="0">
                <a:latin typeface="Times New Roman" pitchFamily="18" charset="0"/>
                <a:sym typeface="Symbol" pitchFamily="18" charset="2"/>
              </a:rPr>
              <a:t>180</a:t>
            </a:r>
            <a:r>
              <a:rPr kumimoji="1" lang="zh-CN" altLang="en-US" sz="2800" b="1" dirty="0">
                <a:latin typeface="Times New Roman" pitchFamily="18" charset="0"/>
                <a:sym typeface="Symbol" pitchFamily="18" charset="2"/>
              </a:rPr>
              <a:t>，质点做直线运动。</a:t>
            </a:r>
          </a:p>
        </p:txBody>
      </p:sp>
      <p:sp>
        <p:nvSpPr>
          <p:cNvPr id="35852" name="Rectangle 12"/>
          <p:cNvSpPr>
            <a:spLocks noChangeArrowheads="1"/>
          </p:cNvSpPr>
          <p:nvPr/>
        </p:nvSpPr>
        <p:spPr bwMode="auto">
          <a:xfrm>
            <a:off x="250825" y="3197225"/>
            <a:ext cx="800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just" eaLnBrk="1" hangingPunct="1">
              <a:spcBef>
                <a:spcPct val="0"/>
              </a:spcBef>
              <a:buFontTx/>
              <a:buNone/>
            </a:pPr>
            <a:r>
              <a:rPr kumimoji="1" lang="zh-CN" altLang="en-US" sz="2800" b="1">
                <a:latin typeface="Times New Roman" pitchFamily="18" charset="0"/>
                <a:sym typeface="Symbol" pitchFamily="18" charset="2"/>
              </a:rPr>
              <a:t>加速度与速度的夹角等于</a:t>
            </a:r>
            <a:r>
              <a:rPr kumimoji="1" lang="en-US" altLang="zh-CN" sz="2800" b="1">
                <a:latin typeface="Times New Roman" pitchFamily="18" charset="0"/>
                <a:sym typeface="Symbol" pitchFamily="18" charset="2"/>
              </a:rPr>
              <a:t>90</a:t>
            </a:r>
            <a:r>
              <a:rPr kumimoji="1" lang="zh-CN" altLang="en-US" sz="2800" b="1">
                <a:latin typeface="Times New Roman" pitchFamily="18" charset="0"/>
                <a:sym typeface="Symbol" pitchFamily="18" charset="2"/>
              </a:rPr>
              <a:t>，质点做圆周运动。</a:t>
            </a:r>
          </a:p>
        </p:txBody>
      </p:sp>
      <p:pic>
        <p:nvPicPr>
          <p:cNvPr id="35874" name="Picture 34" descr="图1－9(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9660" y="4005064"/>
            <a:ext cx="2552700"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75" name="Picture 35" descr="图1－8(b)"/>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11041" y="4048125"/>
            <a:ext cx="1704975"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76" name="Picture 36" descr="图1－8(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3568" y="4695825"/>
            <a:ext cx="1800225"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2" name="矩形 11"/>
          <p:cNvSpPr>
            <a:spLocks noChangeArrowheads="1"/>
          </p:cNvSpPr>
          <p:nvPr/>
        </p:nvSpPr>
        <p:spPr bwMode="auto">
          <a:xfrm>
            <a:off x="1006375" y="6508750"/>
            <a:ext cx="1714500" cy="2857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latin typeface="Times New Roman" pitchFamily="18" charset="0"/>
            </a:endParaRPr>
          </a:p>
        </p:txBody>
      </p:sp>
      <p:sp>
        <p:nvSpPr>
          <p:cNvPr id="28683" name="矩形 12"/>
          <p:cNvSpPr>
            <a:spLocks noChangeArrowheads="1"/>
          </p:cNvSpPr>
          <p:nvPr/>
        </p:nvSpPr>
        <p:spPr bwMode="auto">
          <a:xfrm>
            <a:off x="3149500" y="6500813"/>
            <a:ext cx="1714500" cy="2857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latin typeface="Times New Roman" pitchFamily="18" charset="0"/>
            </a:endParaRPr>
          </a:p>
        </p:txBody>
      </p:sp>
      <p:sp>
        <p:nvSpPr>
          <p:cNvPr id="28684" name="矩形 13"/>
          <p:cNvSpPr>
            <a:spLocks noChangeArrowheads="1"/>
          </p:cNvSpPr>
          <p:nvPr/>
        </p:nvSpPr>
        <p:spPr bwMode="auto">
          <a:xfrm>
            <a:off x="5448200" y="6572250"/>
            <a:ext cx="1714500" cy="2857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latin typeface="Times New Roman" pitchFamily="18" charset="0"/>
            </a:endParaRPr>
          </a:p>
        </p:txBody>
      </p:sp>
    </p:spTree>
    <p:extLst>
      <p:ext uri="{BB962C8B-B14F-4D97-AF65-F5344CB8AC3E}">
        <p14:creationId xmlns:p14="http://schemas.microsoft.com/office/powerpoint/2010/main" val="3435203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51"/>
                                        </p:tgtEl>
                                        <p:attrNameLst>
                                          <p:attrName>style.visibility</p:attrName>
                                        </p:attrNameLst>
                                      </p:cBhvr>
                                      <p:to>
                                        <p:strVal val="visible"/>
                                      </p:to>
                                    </p:set>
                                    <p:anim calcmode="lin" valueType="num">
                                      <p:cBhvr additive="base">
                                        <p:cTn id="7" dur="500" fill="hold"/>
                                        <p:tgtEl>
                                          <p:spTgt spid="35851"/>
                                        </p:tgtEl>
                                        <p:attrNameLst>
                                          <p:attrName>ppt_x</p:attrName>
                                        </p:attrNameLst>
                                      </p:cBhvr>
                                      <p:tavLst>
                                        <p:tav tm="0">
                                          <p:val>
                                            <p:strVal val="#ppt_x"/>
                                          </p:val>
                                        </p:tav>
                                        <p:tav tm="100000">
                                          <p:val>
                                            <p:strVal val="#ppt_x"/>
                                          </p:val>
                                        </p:tav>
                                      </p:tavLst>
                                    </p:anim>
                                    <p:anim calcmode="lin" valueType="num">
                                      <p:cBhvr additive="base">
                                        <p:cTn id="8" dur="500" fill="hold"/>
                                        <p:tgtEl>
                                          <p:spTgt spid="358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5852"/>
                                        </p:tgtEl>
                                        <p:attrNameLst>
                                          <p:attrName>style.visibility</p:attrName>
                                        </p:attrNameLst>
                                      </p:cBhvr>
                                      <p:to>
                                        <p:strVal val="visible"/>
                                      </p:to>
                                    </p:set>
                                    <p:anim calcmode="lin" valueType="num">
                                      <p:cBhvr additive="base">
                                        <p:cTn id="11" dur="500" fill="hold"/>
                                        <p:tgtEl>
                                          <p:spTgt spid="35852"/>
                                        </p:tgtEl>
                                        <p:attrNameLst>
                                          <p:attrName>ppt_x</p:attrName>
                                        </p:attrNameLst>
                                      </p:cBhvr>
                                      <p:tavLst>
                                        <p:tav tm="0">
                                          <p:val>
                                            <p:strVal val="#ppt_x"/>
                                          </p:val>
                                        </p:tav>
                                        <p:tav tm="100000">
                                          <p:val>
                                            <p:strVal val="#ppt_x"/>
                                          </p:val>
                                        </p:tav>
                                      </p:tavLst>
                                    </p:anim>
                                    <p:anim calcmode="lin" valueType="num">
                                      <p:cBhvr additive="base">
                                        <p:cTn id="12" dur="500" fill="hold"/>
                                        <p:tgtEl>
                                          <p:spTgt spid="3585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5874"/>
                                        </p:tgtEl>
                                        <p:attrNameLst>
                                          <p:attrName>style.visibility</p:attrName>
                                        </p:attrNameLst>
                                      </p:cBhvr>
                                      <p:to>
                                        <p:strVal val="visible"/>
                                      </p:to>
                                    </p:set>
                                    <p:anim calcmode="lin" valueType="num">
                                      <p:cBhvr additive="base">
                                        <p:cTn id="15" dur="500" fill="hold"/>
                                        <p:tgtEl>
                                          <p:spTgt spid="35874"/>
                                        </p:tgtEl>
                                        <p:attrNameLst>
                                          <p:attrName>ppt_x</p:attrName>
                                        </p:attrNameLst>
                                      </p:cBhvr>
                                      <p:tavLst>
                                        <p:tav tm="0">
                                          <p:val>
                                            <p:strVal val="#ppt_x"/>
                                          </p:val>
                                        </p:tav>
                                        <p:tav tm="100000">
                                          <p:val>
                                            <p:strVal val="#ppt_x"/>
                                          </p:val>
                                        </p:tav>
                                      </p:tavLst>
                                    </p:anim>
                                    <p:anim calcmode="lin" valueType="num">
                                      <p:cBhvr additive="base">
                                        <p:cTn id="16" dur="500" fill="hold"/>
                                        <p:tgtEl>
                                          <p:spTgt spid="3587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5875"/>
                                        </p:tgtEl>
                                        <p:attrNameLst>
                                          <p:attrName>style.visibility</p:attrName>
                                        </p:attrNameLst>
                                      </p:cBhvr>
                                      <p:to>
                                        <p:strVal val="visible"/>
                                      </p:to>
                                    </p:set>
                                    <p:anim calcmode="lin" valueType="num">
                                      <p:cBhvr additive="base">
                                        <p:cTn id="19" dur="500" fill="hold"/>
                                        <p:tgtEl>
                                          <p:spTgt spid="35875"/>
                                        </p:tgtEl>
                                        <p:attrNameLst>
                                          <p:attrName>ppt_x</p:attrName>
                                        </p:attrNameLst>
                                      </p:cBhvr>
                                      <p:tavLst>
                                        <p:tav tm="0">
                                          <p:val>
                                            <p:strVal val="#ppt_x"/>
                                          </p:val>
                                        </p:tav>
                                        <p:tav tm="100000">
                                          <p:val>
                                            <p:strVal val="#ppt_x"/>
                                          </p:val>
                                        </p:tav>
                                      </p:tavLst>
                                    </p:anim>
                                    <p:anim calcmode="lin" valueType="num">
                                      <p:cBhvr additive="base">
                                        <p:cTn id="20" dur="500" fill="hold"/>
                                        <p:tgtEl>
                                          <p:spTgt spid="3587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5876"/>
                                        </p:tgtEl>
                                        <p:attrNameLst>
                                          <p:attrName>style.visibility</p:attrName>
                                        </p:attrNameLst>
                                      </p:cBhvr>
                                      <p:to>
                                        <p:strVal val="visible"/>
                                      </p:to>
                                    </p:set>
                                    <p:anim calcmode="lin" valueType="num">
                                      <p:cBhvr additive="base">
                                        <p:cTn id="23" dur="500" fill="hold"/>
                                        <p:tgtEl>
                                          <p:spTgt spid="35876"/>
                                        </p:tgtEl>
                                        <p:attrNameLst>
                                          <p:attrName>ppt_x</p:attrName>
                                        </p:attrNameLst>
                                      </p:cBhvr>
                                      <p:tavLst>
                                        <p:tav tm="0">
                                          <p:val>
                                            <p:strVal val="#ppt_x"/>
                                          </p:val>
                                        </p:tav>
                                        <p:tav tm="100000">
                                          <p:val>
                                            <p:strVal val="#ppt_x"/>
                                          </p:val>
                                        </p:tav>
                                      </p:tavLst>
                                    </p:anim>
                                    <p:anim calcmode="lin" valueType="num">
                                      <p:cBhvr additive="base">
                                        <p:cTn id="24" dur="500" fill="hold"/>
                                        <p:tgtEl>
                                          <p:spTgt spid="3587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8682"/>
                                        </p:tgtEl>
                                        <p:attrNameLst>
                                          <p:attrName>style.visibility</p:attrName>
                                        </p:attrNameLst>
                                      </p:cBhvr>
                                      <p:to>
                                        <p:strVal val="visible"/>
                                      </p:to>
                                    </p:set>
                                    <p:anim calcmode="lin" valueType="num">
                                      <p:cBhvr additive="base">
                                        <p:cTn id="27" dur="500" fill="hold"/>
                                        <p:tgtEl>
                                          <p:spTgt spid="28682"/>
                                        </p:tgtEl>
                                        <p:attrNameLst>
                                          <p:attrName>ppt_x</p:attrName>
                                        </p:attrNameLst>
                                      </p:cBhvr>
                                      <p:tavLst>
                                        <p:tav tm="0">
                                          <p:val>
                                            <p:strVal val="#ppt_x"/>
                                          </p:val>
                                        </p:tav>
                                        <p:tav tm="100000">
                                          <p:val>
                                            <p:strVal val="#ppt_x"/>
                                          </p:val>
                                        </p:tav>
                                      </p:tavLst>
                                    </p:anim>
                                    <p:anim calcmode="lin" valueType="num">
                                      <p:cBhvr additive="base">
                                        <p:cTn id="28" dur="500" fill="hold"/>
                                        <p:tgtEl>
                                          <p:spTgt spid="2868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8683"/>
                                        </p:tgtEl>
                                        <p:attrNameLst>
                                          <p:attrName>style.visibility</p:attrName>
                                        </p:attrNameLst>
                                      </p:cBhvr>
                                      <p:to>
                                        <p:strVal val="visible"/>
                                      </p:to>
                                    </p:set>
                                    <p:anim calcmode="lin" valueType="num">
                                      <p:cBhvr additive="base">
                                        <p:cTn id="31" dur="500" fill="hold"/>
                                        <p:tgtEl>
                                          <p:spTgt spid="28683"/>
                                        </p:tgtEl>
                                        <p:attrNameLst>
                                          <p:attrName>ppt_x</p:attrName>
                                        </p:attrNameLst>
                                      </p:cBhvr>
                                      <p:tavLst>
                                        <p:tav tm="0">
                                          <p:val>
                                            <p:strVal val="#ppt_x"/>
                                          </p:val>
                                        </p:tav>
                                        <p:tav tm="100000">
                                          <p:val>
                                            <p:strVal val="#ppt_x"/>
                                          </p:val>
                                        </p:tav>
                                      </p:tavLst>
                                    </p:anim>
                                    <p:anim calcmode="lin" valueType="num">
                                      <p:cBhvr additive="base">
                                        <p:cTn id="32" dur="500" fill="hold"/>
                                        <p:tgtEl>
                                          <p:spTgt spid="2868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8684"/>
                                        </p:tgtEl>
                                        <p:attrNameLst>
                                          <p:attrName>style.visibility</p:attrName>
                                        </p:attrNameLst>
                                      </p:cBhvr>
                                      <p:to>
                                        <p:strVal val="visible"/>
                                      </p:to>
                                    </p:set>
                                    <p:anim calcmode="lin" valueType="num">
                                      <p:cBhvr additive="base">
                                        <p:cTn id="35" dur="500" fill="hold"/>
                                        <p:tgtEl>
                                          <p:spTgt spid="28684"/>
                                        </p:tgtEl>
                                        <p:attrNameLst>
                                          <p:attrName>ppt_x</p:attrName>
                                        </p:attrNameLst>
                                      </p:cBhvr>
                                      <p:tavLst>
                                        <p:tav tm="0">
                                          <p:val>
                                            <p:strVal val="#ppt_x"/>
                                          </p:val>
                                        </p:tav>
                                        <p:tav tm="100000">
                                          <p:val>
                                            <p:strVal val="#ppt_x"/>
                                          </p:val>
                                        </p:tav>
                                      </p:tavLst>
                                    </p:anim>
                                    <p:anim calcmode="lin" valueType="num">
                                      <p:cBhvr additive="base">
                                        <p:cTn id="36" dur="500" fill="hold"/>
                                        <p:tgtEl>
                                          <p:spTgt spid="286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1" grpId="0"/>
      <p:bldP spid="35852" grpId="0"/>
      <p:bldP spid="28682" grpId="0" animBg="1"/>
      <p:bldP spid="28683" grpId="0" animBg="1"/>
      <p:bldP spid="28684"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7"/>
          <p:cNvGrpSpPr>
            <a:grpSpLocks/>
          </p:cNvGrpSpPr>
          <p:nvPr/>
        </p:nvGrpSpPr>
        <p:grpSpPr bwMode="auto">
          <a:xfrm>
            <a:off x="2194842" y="2133600"/>
            <a:ext cx="457200" cy="1447800"/>
            <a:chOff x="912" y="2880"/>
            <a:chExt cx="288" cy="912"/>
          </a:xfrm>
        </p:grpSpPr>
        <p:grpSp>
          <p:nvGrpSpPr>
            <p:cNvPr id="29711" name="Group 8"/>
            <p:cNvGrpSpPr>
              <a:grpSpLocks/>
            </p:cNvGrpSpPr>
            <p:nvPr/>
          </p:nvGrpSpPr>
          <p:grpSpPr bwMode="auto">
            <a:xfrm>
              <a:off x="1056" y="2880"/>
              <a:ext cx="144" cy="912"/>
              <a:chOff x="1056" y="2880"/>
              <a:chExt cx="144" cy="912"/>
            </a:xfrm>
          </p:grpSpPr>
          <p:sp>
            <p:nvSpPr>
              <p:cNvPr id="29714" name="Oval 9"/>
              <p:cNvSpPr>
                <a:spLocks noChangeArrowheads="1"/>
              </p:cNvSpPr>
              <p:nvPr/>
            </p:nvSpPr>
            <p:spPr bwMode="auto">
              <a:xfrm>
                <a:off x="1056" y="3648"/>
                <a:ext cx="144" cy="144"/>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latin typeface="Times New Roman" pitchFamily="18" charset="0"/>
                </a:endParaRPr>
              </a:p>
            </p:txBody>
          </p:sp>
          <p:sp>
            <p:nvSpPr>
              <p:cNvPr id="29715" name="Line 10"/>
              <p:cNvSpPr>
                <a:spLocks noChangeShapeType="1"/>
              </p:cNvSpPr>
              <p:nvPr/>
            </p:nvSpPr>
            <p:spPr bwMode="auto">
              <a:xfrm flipV="1">
                <a:off x="1133" y="2880"/>
                <a:ext cx="0" cy="768"/>
              </a:xfrm>
              <a:prstGeom prst="line">
                <a:avLst/>
              </a:prstGeom>
              <a:noFill/>
              <a:ln w="3175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29716" name="Line 11"/>
              <p:cNvSpPr>
                <a:spLocks noChangeShapeType="1"/>
              </p:cNvSpPr>
              <p:nvPr/>
            </p:nvSpPr>
            <p:spPr bwMode="auto">
              <a:xfrm flipV="1">
                <a:off x="1133" y="3216"/>
                <a:ext cx="0" cy="432"/>
              </a:xfrm>
              <a:prstGeom prst="line">
                <a:avLst/>
              </a:prstGeom>
              <a:noFill/>
              <a:ln w="539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graphicFrame>
          <p:nvGraphicFramePr>
            <p:cNvPr id="29712" name="Object 12"/>
            <p:cNvGraphicFramePr>
              <a:graphicFrameLocks noChangeAspect="1"/>
            </p:cNvGraphicFramePr>
            <p:nvPr/>
          </p:nvGraphicFramePr>
          <p:xfrm>
            <a:off x="912" y="3264"/>
            <a:ext cx="209" cy="224"/>
          </p:xfrm>
          <a:graphic>
            <a:graphicData uri="http://schemas.openxmlformats.org/presentationml/2006/ole">
              <mc:AlternateContent xmlns:mc="http://schemas.openxmlformats.org/markup-compatibility/2006">
                <mc:Choice xmlns:v="urn:schemas-microsoft-com:vml" Requires="v">
                  <p:oleObj spid="_x0000_s17006" name="Equation" r:id="rId3" imgW="200160" imgH="272880" progId="Equation.3">
                    <p:embed/>
                  </p:oleObj>
                </mc:Choice>
                <mc:Fallback>
                  <p:oleObj name="Equation" r:id="rId3" imgW="200160" imgH="272880" progId="Equation.3">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 y="3264"/>
                          <a:ext cx="209"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13" name="Object 13"/>
            <p:cNvGraphicFramePr>
              <a:graphicFrameLocks noChangeAspect="1"/>
            </p:cNvGraphicFramePr>
            <p:nvPr/>
          </p:nvGraphicFramePr>
          <p:xfrm>
            <a:off x="960" y="2880"/>
            <a:ext cx="200" cy="224"/>
          </p:xfrm>
          <a:graphic>
            <a:graphicData uri="http://schemas.openxmlformats.org/presentationml/2006/ole">
              <mc:AlternateContent xmlns:mc="http://schemas.openxmlformats.org/markup-compatibility/2006">
                <mc:Choice xmlns:v="urn:schemas-microsoft-com:vml" Requires="v">
                  <p:oleObj spid="_x0000_s17007" name="Equation" r:id="rId5" imgW="191160" imgH="272880" progId="Equation.3">
                    <p:embed/>
                  </p:oleObj>
                </mc:Choice>
                <mc:Fallback>
                  <p:oleObj name="Equation" r:id="rId5" imgW="191160" imgH="272880" progId="Equation.3">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 y="2880"/>
                          <a:ext cx="200"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14"/>
          <p:cNvGrpSpPr>
            <a:grpSpLocks/>
          </p:cNvGrpSpPr>
          <p:nvPr/>
        </p:nvGrpSpPr>
        <p:grpSpPr bwMode="auto">
          <a:xfrm>
            <a:off x="5554960" y="1989138"/>
            <a:ext cx="457200" cy="1524000"/>
            <a:chOff x="1632" y="2832"/>
            <a:chExt cx="288" cy="960"/>
          </a:xfrm>
        </p:grpSpPr>
        <p:grpSp>
          <p:nvGrpSpPr>
            <p:cNvPr id="29705" name="Group 15"/>
            <p:cNvGrpSpPr>
              <a:grpSpLocks/>
            </p:cNvGrpSpPr>
            <p:nvPr/>
          </p:nvGrpSpPr>
          <p:grpSpPr bwMode="auto">
            <a:xfrm>
              <a:off x="1776" y="2832"/>
              <a:ext cx="144" cy="960"/>
              <a:chOff x="1843" y="2880"/>
              <a:chExt cx="144" cy="960"/>
            </a:xfrm>
          </p:grpSpPr>
          <p:sp>
            <p:nvSpPr>
              <p:cNvPr id="29708" name="Line 16"/>
              <p:cNvSpPr>
                <a:spLocks noChangeShapeType="1"/>
              </p:cNvSpPr>
              <p:nvPr/>
            </p:nvSpPr>
            <p:spPr bwMode="auto">
              <a:xfrm>
                <a:off x="1920" y="3456"/>
                <a:ext cx="0" cy="384"/>
              </a:xfrm>
              <a:prstGeom prst="line">
                <a:avLst/>
              </a:prstGeom>
              <a:noFill/>
              <a:ln w="539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29709" name="Oval 17"/>
              <p:cNvSpPr>
                <a:spLocks noChangeArrowheads="1"/>
              </p:cNvSpPr>
              <p:nvPr/>
            </p:nvSpPr>
            <p:spPr bwMode="auto">
              <a:xfrm>
                <a:off x="1843" y="3408"/>
                <a:ext cx="144" cy="144"/>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latin typeface="Times New Roman" pitchFamily="18" charset="0"/>
                </a:endParaRPr>
              </a:p>
            </p:txBody>
          </p:sp>
          <p:sp>
            <p:nvSpPr>
              <p:cNvPr id="29710" name="Line 18"/>
              <p:cNvSpPr>
                <a:spLocks noChangeShapeType="1"/>
              </p:cNvSpPr>
              <p:nvPr/>
            </p:nvSpPr>
            <p:spPr bwMode="auto">
              <a:xfrm flipV="1">
                <a:off x="1920" y="2880"/>
                <a:ext cx="0" cy="528"/>
              </a:xfrm>
              <a:prstGeom prst="line">
                <a:avLst/>
              </a:prstGeom>
              <a:noFill/>
              <a:ln w="3175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graphicFrame>
          <p:nvGraphicFramePr>
            <p:cNvPr id="29706" name="Object 19"/>
            <p:cNvGraphicFramePr>
              <a:graphicFrameLocks noChangeAspect="1"/>
            </p:cNvGraphicFramePr>
            <p:nvPr/>
          </p:nvGraphicFramePr>
          <p:xfrm>
            <a:off x="1632" y="2880"/>
            <a:ext cx="200" cy="224"/>
          </p:xfrm>
          <a:graphic>
            <a:graphicData uri="http://schemas.openxmlformats.org/presentationml/2006/ole">
              <mc:AlternateContent xmlns:mc="http://schemas.openxmlformats.org/markup-compatibility/2006">
                <mc:Choice xmlns:v="urn:schemas-microsoft-com:vml" Requires="v">
                  <p:oleObj spid="_x0000_s17008" name="Equation" r:id="rId7" imgW="191160" imgH="272880" progId="Equation.3">
                    <p:embed/>
                  </p:oleObj>
                </mc:Choice>
                <mc:Fallback>
                  <p:oleObj name="Equation" r:id="rId7" imgW="191160" imgH="272880" progId="Equation.3">
                    <p:embed/>
                    <p:pic>
                      <p:nvPicPr>
                        <p:cNvPr id="0" name="Picture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32" y="2880"/>
                          <a:ext cx="200"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7" name="Object 20"/>
            <p:cNvGraphicFramePr>
              <a:graphicFrameLocks noChangeAspect="1"/>
            </p:cNvGraphicFramePr>
            <p:nvPr/>
          </p:nvGraphicFramePr>
          <p:xfrm>
            <a:off x="1632" y="3552"/>
            <a:ext cx="209" cy="224"/>
          </p:xfrm>
          <a:graphic>
            <a:graphicData uri="http://schemas.openxmlformats.org/presentationml/2006/ole">
              <mc:AlternateContent xmlns:mc="http://schemas.openxmlformats.org/markup-compatibility/2006">
                <mc:Choice xmlns:v="urn:schemas-microsoft-com:vml" Requires="v">
                  <p:oleObj spid="_x0000_s17009" name="Equation" r:id="rId9" imgW="200160" imgH="272880" progId="Equation.3">
                    <p:embed/>
                  </p:oleObj>
                </mc:Choice>
                <mc:Fallback>
                  <p:oleObj name="Equation" r:id="rId9" imgW="200160" imgH="272880" progId="Equation.3">
                    <p:embed/>
                    <p:pic>
                      <p:nvPicPr>
                        <p:cNvPr id="0" name="Picture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32" y="3552"/>
                          <a:ext cx="209"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1164" name="Rectangle 28"/>
          <p:cNvSpPr>
            <a:spLocks noChangeArrowheads="1"/>
          </p:cNvSpPr>
          <p:nvPr/>
        </p:nvSpPr>
        <p:spPr bwMode="auto">
          <a:xfrm>
            <a:off x="2123405" y="4868863"/>
            <a:ext cx="5048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2800" b="1">
                <a:latin typeface="Times New Roman" pitchFamily="18" charset="0"/>
                <a:sym typeface="Symbol" pitchFamily="18" charset="2"/>
              </a:rPr>
              <a:t>0</a:t>
            </a:r>
          </a:p>
        </p:txBody>
      </p:sp>
      <p:sp>
        <p:nvSpPr>
          <p:cNvPr id="91165" name="Text Box 29"/>
          <p:cNvSpPr txBox="1">
            <a:spLocks noChangeArrowheads="1"/>
          </p:cNvSpPr>
          <p:nvPr/>
        </p:nvSpPr>
        <p:spPr bwMode="auto">
          <a:xfrm>
            <a:off x="1691605" y="3933825"/>
            <a:ext cx="2160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en-US" sz="2800" dirty="0">
                <a:latin typeface="微软雅黑" pitchFamily="34" charset="-122"/>
                <a:ea typeface="微软雅黑" pitchFamily="34" charset="-122"/>
              </a:rPr>
              <a:t>速率增加</a:t>
            </a:r>
          </a:p>
        </p:txBody>
      </p:sp>
      <p:sp>
        <p:nvSpPr>
          <p:cNvPr id="91166" name="Text Box 30"/>
          <p:cNvSpPr txBox="1">
            <a:spLocks noChangeArrowheads="1"/>
          </p:cNvSpPr>
          <p:nvPr/>
        </p:nvSpPr>
        <p:spPr bwMode="auto">
          <a:xfrm>
            <a:off x="4931692" y="3933825"/>
            <a:ext cx="2160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en-US" sz="2800">
                <a:latin typeface="微软雅黑" pitchFamily="34" charset="-122"/>
                <a:ea typeface="微软雅黑" pitchFamily="34" charset="-122"/>
              </a:rPr>
              <a:t>速率减小</a:t>
            </a:r>
          </a:p>
        </p:txBody>
      </p:sp>
      <p:sp>
        <p:nvSpPr>
          <p:cNvPr id="91167" name="Rectangle 31"/>
          <p:cNvSpPr>
            <a:spLocks noChangeArrowheads="1"/>
          </p:cNvSpPr>
          <p:nvPr/>
        </p:nvSpPr>
        <p:spPr bwMode="auto">
          <a:xfrm>
            <a:off x="5292055" y="4868863"/>
            <a:ext cx="860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2800" b="1">
                <a:latin typeface="Times New Roman" pitchFamily="18" charset="0"/>
                <a:sym typeface="Symbol" pitchFamily="18" charset="2"/>
              </a:rPr>
              <a:t>180</a:t>
            </a:r>
          </a:p>
        </p:txBody>
      </p:sp>
      <p:sp>
        <p:nvSpPr>
          <p:cNvPr id="91168" name="Text Box 32"/>
          <p:cNvSpPr txBox="1">
            <a:spLocks noChangeArrowheads="1"/>
          </p:cNvSpPr>
          <p:nvPr/>
        </p:nvSpPr>
        <p:spPr bwMode="auto">
          <a:xfrm>
            <a:off x="467296" y="479574"/>
            <a:ext cx="828116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en-US" dirty="0">
                <a:latin typeface="微软雅黑" pitchFamily="34" charset="-122"/>
                <a:ea typeface="微软雅黑" pitchFamily="34" charset="-122"/>
              </a:rPr>
              <a:t>思考  </a:t>
            </a:r>
            <a:r>
              <a:rPr lang="en-US" altLang="zh-CN" dirty="0">
                <a:latin typeface="微软雅黑" pitchFamily="34" charset="-122"/>
                <a:ea typeface="微软雅黑" pitchFamily="34" charset="-122"/>
              </a:rPr>
              <a:t>A : </a:t>
            </a:r>
            <a:r>
              <a:rPr lang="zh-CN" altLang="en-US" dirty="0">
                <a:latin typeface="微软雅黑" pitchFamily="34" charset="-122"/>
                <a:ea typeface="微软雅黑" pitchFamily="34" charset="-122"/>
              </a:rPr>
              <a:t>直线运动中，质点的速度和加速度的方向如何决定物体运动状态？</a:t>
            </a:r>
          </a:p>
        </p:txBody>
      </p:sp>
    </p:spTree>
    <p:extLst>
      <p:ext uri="{BB962C8B-B14F-4D97-AF65-F5344CB8AC3E}">
        <p14:creationId xmlns:p14="http://schemas.microsoft.com/office/powerpoint/2010/main" val="12710582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168"/>
                                        </p:tgtEl>
                                        <p:attrNameLst>
                                          <p:attrName>style.visibility</p:attrName>
                                        </p:attrNameLst>
                                      </p:cBhvr>
                                      <p:to>
                                        <p:strVal val="visible"/>
                                      </p:to>
                                    </p:set>
                                    <p:animEffect transition="in" filter="blinds(horizontal)">
                                      <p:cBhvr>
                                        <p:cTn id="7" dur="500"/>
                                        <p:tgtEl>
                                          <p:spTgt spid="911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1164"/>
                                        </p:tgtEl>
                                        <p:attrNameLst>
                                          <p:attrName>style.visibility</p:attrName>
                                        </p:attrNameLst>
                                      </p:cBhvr>
                                      <p:to>
                                        <p:strVal val="visible"/>
                                      </p:to>
                                    </p:set>
                                    <p:animEffect transition="in" filter="blinds(horizontal)">
                                      <p:cBhvr>
                                        <p:cTn id="15" dur="500"/>
                                        <p:tgtEl>
                                          <p:spTgt spid="9116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1165"/>
                                        </p:tgtEl>
                                        <p:attrNameLst>
                                          <p:attrName>style.visibility</p:attrName>
                                        </p:attrNameLst>
                                      </p:cBhvr>
                                      <p:to>
                                        <p:strVal val="visible"/>
                                      </p:to>
                                    </p:set>
                                    <p:animEffect transition="in" filter="blinds(horizontal)">
                                      <p:cBhvr>
                                        <p:cTn id="20" dur="500"/>
                                        <p:tgtEl>
                                          <p:spTgt spid="9116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42"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arn(outHorizontal)">
                                      <p:cBhvr>
                                        <p:cTn id="25" dur="500"/>
                                        <p:tgtEl>
                                          <p:spTgt spid="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91167"/>
                                        </p:tgtEl>
                                        <p:attrNameLst>
                                          <p:attrName>style.visibility</p:attrName>
                                        </p:attrNameLst>
                                      </p:cBhvr>
                                      <p:to>
                                        <p:strVal val="visible"/>
                                      </p:to>
                                    </p:set>
                                    <p:animEffect transition="in" filter="blinds(horizontal)">
                                      <p:cBhvr>
                                        <p:cTn id="28" dur="500"/>
                                        <p:tgtEl>
                                          <p:spTgt spid="9116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91166"/>
                                        </p:tgtEl>
                                        <p:attrNameLst>
                                          <p:attrName>style.visibility</p:attrName>
                                        </p:attrNameLst>
                                      </p:cBhvr>
                                      <p:to>
                                        <p:strVal val="visible"/>
                                      </p:to>
                                    </p:set>
                                    <p:animEffect transition="in" filter="blinds(horizontal)">
                                      <p:cBhvr>
                                        <p:cTn id="33" dur="500"/>
                                        <p:tgtEl>
                                          <p:spTgt spid="91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64" grpId="0"/>
      <p:bldP spid="91165" grpId="0"/>
      <p:bldP spid="91166" grpId="0"/>
      <p:bldP spid="91167" grpId="0"/>
      <p:bldP spid="9116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1"/>
          <p:cNvSpPr txBox="1">
            <a:spLocks noChangeArrowheads="1"/>
          </p:cNvSpPr>
          <p:nvPr/>
        </p:nvSpPr>
        <p:spPr bwMode="auto">
          <a:xfrm>
            <a:off x="540196" y="260350"/>
            <a:ext cx="38877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dirty="0">
                <a:latin typeface="微软雅黑" pitchFamily="34" charset="-122"/>
                <a:ea typeface="微软雅黑" pitchFamily="34" charset="-122"/>
              </a:rPr>
              <a:t>B: </a:t>
            </a:r>
            <a:r>
              <a:rPr lang="zh-CN" altLang="en-US" dirty="0">
                <a:latin typeface="微软雅黑" pitchFamily="34" charset="-122"/>
                <a:ea typeface="微软雅黑" pitchFamily="34" charset="-122"/>
              </a:rPr>
              <a:t>质点作曲线运动</a:t>
            </a:r>
          </a:p>
        </p:txBody>
      </p:sp>
      <p:sp>
        <p:nvSpPr>
          <p:cNvPr id="111628" name="Text Box 12"/>
          <p:cNvSpPr txBox="1">
            <a:spLocks noChangeArrowheads="1"/>
          </p:cNvSpPr>
          <p:nvPr/>
        </p:nvSpPr>
        <p:spPr bwMode="auto">
          <a:xfrm>
            <a:off x="539750" y="1052513"/>
            <a:ext cx="83534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2800">
                <a:latin typeface="微软雅黑" pitchFamily="34" charset="-122"/>
                <a:ea typeface="微软雅黑" pitchFamily="34" charset="-122"/>
              </a:rPr>
              <a:t>————</a:t>
            </a:r>
            <a:r>
              <a:rPr lang="zh-CN" altLang="en-US" sz="2800">
                <a:latin typeface="微软雅黑" pitchFamily="34" charset="-122"/>
                <a:ea typeface="微软雅黑" pitchFamily="34" charset="-122"/>
              </a:rPr>
              <a:t>加速度的方向总是指向轨迹曲线</a:t>
            </a:r>
            <a:r>
              <a:rPr lang="zh-CN" altLang="en-US" sz="3600">
                <a:solidFill>
                  <a:srgbClr val="FF0000"/>
                </a:solidFill>
                <a:latin typeface="微软雅黑" pitchFamily="34" charset="-122"/>
                <a:ea typeface="微软雅黑" pitchFamily="34" charset="-122"/>
              </a:rPr>
              <a:t>凹</a:t>
            </a:r>
            <a:r>
              <a:rPr lang="zh-CN" altLang="en-US" sz="2800">
                <a:latin typeface="微软雅黑" pitchFamily="34" charset="-122"/>
                <a:ea typeface="微软雅黑" pitchFamily="34" charset="-122"/>
              </a:rPr>
              <a:t>的一边</a:t>
            </a:r>
          </a:p>
        </p:txBody>
      </p:sp>
      <p:sp>
        <p:nvSpPr>
          <p:cNvPr id="111651" name="Rectangle 35"/>
          <p:cNvSpPr>
            <a:spLocks noChangeArrowheads="1"/>
          </p:cNvSpPr>
          <p:nvPr/>
        </p:nvSpPr>
        <p:spPr bwMode="auto">
          <a:xfrm>
            <a:off x="2268538" y="5229225"/>
            <a:ext cx="172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en-US" sz="2800" b="1">
                <a:solidFill>
                  <a:srgbClr val="000000"/>
                </a:solidFill>
                <a:latin typeface="Times New Roman" pitchFamily="18" charset="0"/>
                <a:ea typeface="楷体_GB2312" pitchFamily="49" charset="-122"/>
                <a:sym typeface="Symbol" pitchFamily="18" charset="2"/>
              </a:rPr>
              <a:t>速率减小</a:t>
            </a:r>
          </a:p>
        </p:txBody>
      </p:sp>
      <p:grpSp>
        <p:nvGrpSpPr>
          <p:cNvPr id="2" name="Group 13"/>
          <p:cNvGrpSpPr>
            <a:grpSpLocks/>
          </p:cNvGrpSpPr>
          <p:nvPr/>
        </p:nvGrpSpPr>
        <p:grpSpPr bwMode="auto">
          <a:xfrm>
            <a:off x="395288" y="2060575"/>
            <a:ext cx="3902075" cy="3054350"/>
            <a:chOff x="3120" y="432"/>
            <a:chExt cx="2458" cy="1924"/>
          </a:xfrm>
        </p:grpSpPr>
        <p:grpSp>
          <p:nvGrpSpPr>
            <p:cNvPr id="30740" name="Group 14"/>
            <p:cNvGrpSpPr>
              <a:grpSpLocks/>
            </p:cNvGrpSpPr>
            <p:nvPr/>
          </p:nvGrpSpPr>
          <p:grpSpPr bwMode="auto">
            <a:xfrm>
              <a:off x="3120" y="816"/>
              <a:ext cx="2160" cy="832"/>
              <a:chOff x="2592" y="1440"/>
              <a:chExt cx="2160" cy="832"/>
            </a:xfrm>
          </p:grpSpPr>
          <p:sp>
            <p:nvSpPr>
              <p:cNvPr id="30759" name="Freeform 15"/>
              <p:cNvSpPr>
                <a:spLocks/>
              </p:cNvSpPr>
              <p:nvPr/>
            </p:nvSpPr>
            <p:spPr bwMode="auto">
              <a:xfrm>
                <a:off x="2592" y="1440"/>
                <a:ext cx="1104" cy="832"/>
              </a:xfrm>
              <a:custGeom>
                <a:avLst/>
                <a:gdLst>
                  <a:gd name="T0" fmla="*/ 0 w 1104"/>
                  <a:gd name="T1" fmla="*/ 832 h 832"/>
                  <a:gd name="T2" fmla="*/ 288 w 1104"/>
                  <a:gd name="T3" fmla="*/ 400 h 832"/>
                  <a:gd name="T4" fmla="*/ 768 w 1104"/>
                  <a:gd name="T5" fmla="*/ 64 h 832"/>
                  <a:gd name="T6" fmla="*/ 1104 w 1104"/>
                  <a:gd name="T7" fmla="*/ 16 h 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04" h="832">
                    <a:moveTo>
                      <a:pt x="0" y="832"/>
                    </a:moveTo>
                    <a:cubicBezTo>
                      <a:pt x="80" y="680"/>
                      <a:pt x="160" y="528"/>
                      <a:pt x="288" y="400"/>
                    </a:cubicBezTo>
                    <a:cubicBezTo>
                      <a:pt x="416" y="272"/>
                      <a:pt x="632" y="128"/>
                      <a:pt x="768" y="64"/>
                    </a:cubicBezTo>
                    <a:cubicBezTo>
                      <a:pt x="904" y="0"/>
                      <a:pt x="1004" y="8"/>
                      <a:pt x="1104" y="16"/>
                    </a:cubicBezTo>
                  </a:path>
                </a:pathLst>
              </a:custGeom>
              <a:noFill/>
              <a:ln w="57150" cmpd="sng">
                <a:solidFill>
                  <a:srgbClr val="FF33CC"/>
                </a:solidFill>
                <a:prstDash val="solid"/>
                <a:round/>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30760" name="Freeform 16"/>
              <p:cNvSpPr>
                <a:spLocks/>
              </p:cNvSpPr>
              <p:nvPr/>
            </p:nvSpPr>
            <p:spPr bwMode="auto">
              <a:xfrm flipH="1">
                <a:off x="3648" y="1440"/>
                <a:ext cx="1104" cy="832"/>
              </a:xfrm>
              <a:custGeom>
                <a:avLst/>
                <a:gdLst>
                  <a:gd name="T0" fmla="*/ 0 w 1104"/>
                  <a:gd name="T1" fmla="*/ 832 h 832"/>
                  <a:gd name="T2" fmla="*/ 288 w 1104"/>
                  <a:gd name="T3" fmla="*/ 400 h 832"/>
                  <a:gd name="T4" fmla="*/ 768 w 1104"/>
                  <a:gd name="T5" fmla="*/ 64 h 832"/>
                  <a:gd name="T6" fmla="*/ 1104 w 1104"/>
                  <a:gd name="T7" fmla="*/ 16 h 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04" h="832">
                    <a:moveTo>
                      <a:pt x="0" y="832"/>
                    </a:moveTo>
                    <a:cubicBezTo>
                      <a:pt x="80" y="680"/>
                      <a:pt x="160" y="528"/>
                      <a:pt x="288" y="400"/>
                    </a:cubicBezTo>
                    <a:cubicBezTo>
                      <a:pt x="416" y="272"/>
                      <a:pt x="632" y="128"/>
                      <a:pt x="768" y="64"/>
                    </a:cubicBezTo>
                    <a:cubicBezTo>
                      <a:pt x="904" y="0"/>
                      <a:pt x="1004" y="8"/>
                      <a:pt x="1104" y="16"/>
                    </a:cubicBezTo>
                  </a:path>
                </a:pathLst>
              </a:custGeom>
              <a:noFill/>
              <a:ln w="57150" cmpd="sng">
                <a:solidFill>
                  <a:srgbClr val="FF33CC"/>
                </a:solidFill>
                <a:prstDash val="solid"/>
                <a:round/>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grpSp>
        <p:grpSp>
          <p:nvGrpSpPr>
            <p:cNvPr id="30741" name="Group 17"/>
            <p:cNvGrpSpPr>
              <a:grpSpLocks/>
            </p:cNvGrpSpPr>
            <p:nvPr/>
          </p:nvGrpSpPr>
          <p:grpSpPr bwMode="auto">
            <a:xfrm>
              <a:off x="3408" y="432"/>
              <a:ext cx="922" cy="1924"/>
              <a:chOff x="3408" y="432"/>
              <a:chExt cx="922" cy="1924"/>
            </a:xfrm>
          </p:grpSpPr>
          <p:sp>
            <p:nvSpPr>
              <p:cNvPr id="30751" name="Oval 18"/>
              <p:cNvSpPr>
                <a:spLocks noChangeArrowheads="1"/>
              </p:cNvSpPr>
              <p:nvPr/>
            </p:nvSpPr>
            <p:spPr bwMode="auto">
              <a:xfrm>
                <a:off x="3408" y="960"/>
                <a:ext cx="288" cy="288"/>
              </a:xfrm>
              <a:prstGeom prst="ellipse">
                <a:avLst/>
              </a:prstGeom>
              <a:gradFill rotWithShape="0">
                <a:gsLst>
                  <a:gs pos="0">
                    <a:srgbClr val="CCFF66"/>
                  </a:gs>
                  <a:gs pos="100000">
                    <a:srgbClr val="5E762F"/>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latin typeface="Times New Roman" pitchFamily="18" charset="0"/>
                </a:endParaRPr>
              </a:p>
            </p:txBody>
          </p:sp>
          <p:grpSp>
            <p:nvGrpSpPr>
              <p:cNvPr id="30752" name="Group 19"/>
              <p:cNvGrpSpPr>
                <a:grpSpLocks/>
              </p:cNvGrpSpPr>
              <p:nvPr/>
            </p:nvGrpSpPr>
            <p:grpSpPr bwMode="auto">
              <a:xfrm>
                <a:off x="3456" y="432"/>
                <a:ext cx="874" cy="1924"/>
                <a:chOff x="3456" y="432"/>
                <a:chExt cx="874" cy="1924"/>
              </a:xfrm>
            </p:grpSpPr>
            <p:sp>
              <p:nvSpPr>
                <p:cNvPr id="30753" name="Line 20"/>
                <p:cNvSpPr>
                  <a:spLocks noChangeShapeType="1"/>
                </p:cNvSpPr>
                <p:nvPr/>
              </p:nvSpPr>
              <p:spPr bwMode="auto">
                <a:xfrm flipV="1">
                  <a:off x="3600" y="672"/>
                  <a:ext cx="480" cy="336"/>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30754" name="Line 21"/>
                <p:cNvSpPr>
                  <a:spLocks noChangeShapeType="1"/>
                </p:cNvSpPr>
                <p:nvPr/>
              </p:nvSpPr>
              <p:spPr bwMode="auto">
                <a:xfrm>
                  <a:off x="3552" y="1248"/>
                  <a:ext cx="0" cy="67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p>
              </p:txBody>
            </p:sp>
            <p:graphicFrame>
              <p:nvGraphicFramePr>
                <p:cNvPr id="30755" name="Object 22"/>
                <p:cNvGraphicFramePr>
                  <a:graphicFrameLocks noChangeAspect="1"/>
                </p:cNvGraphicFramePr>
                <p:nvPr/>
              </p:nvGraphicFramePr>
              <p:xfrm>
                <a:off x="3456" y="1968"/>
                <a:ext cx="298" cy="388"/>
              </p:xfrm>
              <a:graphic>
                <a:graphicData uri="http://schemas.openxmlformats.org/presentationml/2006/ole">
                  <mc:AlternateContent xmlns:mc="http://schemas.openxmlformats.org/markup-compatibility/2006">
                    <mc:Choice xmlns:v="urn:schemas-microsoft-com:vml" Requires="v">
                      <p:oleObj spid="_x0000_s92843" name="公式" r:id="rId3" imgW="126780" imgH="164814" progId="Equation.3">
                        <p:embed/>
                      </p:oleObj>
                    </mc:Choice>
                    <mc:Fallback>
                      <p:oleObj name="公式" r:id="rId3" imgW="126780" imgH="164814" progId="Equation.3">
                        <p:embed/>
                        <p:pic>
                          <p:nvPicPr>
                            <p:cNvPr id="0"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6" y="1968"/>
                              <a:ext cx="298" cy="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6" name="Object 23"/>
                <p:cNvGraphicFramePr>
                  <a:graphicFrameLocks noChangeAspect="1"/>
                </p:cNvGraphicFramePr>
                <p:nvPr/>
              </p:nvGraphicFramePr>
              <p:xfrm>
                <a:off x="4032" y="432"/>
                <a:ext cx="298" cy="388"/>
              </p:xfrm>
              <a:graphic>
                <a:graphicData uri="http://schemas.openxmlformats.org/presentationml/2006/ole">
                  <mc:AlternateContent xmlns:mc="http://schemas.openxmlformats.org/markup-compatibility/2006">
                    <mc:Choice xmlns:v="urn:schemas-microsoft-com:vml" Requires="v">
                      <p:oleObj spid="_x0000_s92844" name="公式" r:id="rId5" imgW="126780" imgH="164814" progId="Equation.3">
                        <p:embed/>
                      </p:oleObj>
                    </mc:Choice>
                    <mc:Fallback>
                      <p:oleObj name="公式" r:id="rId5" imgW="126780" imgH="164814" progId="Equation.3">
                        <p:embed/>
                        <p:pic>
                          <p:nvPicPr>
                            <p:cNvPr id="0" name="Picture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2" y="432"/>
                              <a:ext cx="298" cy="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57" name="Freeform 24"/>
                <p:cNvSpPr>
                  <a:spLocks/>
                </p:cNvSpPr>
                <p:nvPr/>
              </p:nvSpPr>
              <p:spPr bwMode="auto">
                <a:xfrm>
                  <a:off x="3600" y="912"/>
                  <a:ext cx="208" cy="432"/>
                </a:xfrm>
                <a:custGeom>
                  <a:avLst/>
                  <a:gdLst>
                    <a:gd name="T0" fmla="*/ 192 w 208"/>
                    <a:gd name="T1" fmla="*/ 0 h 432"/>
                    <a:gd name="T2" fmla="*/ 192 w 208"/>
                    <a:gd name="T3" fmla="*/ 240 h 432"/>
                    <a:gd name="T4" fmla="*/ 96 w 208"/>
                    <a:gd name="T5" fmla="*/ 384 h 432"/>
                    <a:gd name="T6" fmla="*/ 0 w 208"/>
                    <a:gd name="T7" fmla="*/ 432 h 432"/>
                    <a:gd name="T8" fmla="*/ 0 60000 65536"/>
                    <a:gd name="T9" fmla="*/ 0 60000 65536"/>
                    <a:gd name="T10" fmla="*/ 0 60000 65536"/>
                    <a:gd name="T11" fmla="*/ 0 60000 65536"/>
                    <a:gd name="T12" fmla="*/ 0 w 208"/>
                    <a:gd name="T13" fmla="*/ 0 h 432"/>
                    <a:gd name="T14" fmla="*/ 208 w 208"/>
                    <a:gd name="T15" fmla="*/ 432 h 432"/>
                  </a:gdLst>
                  <a:ahLst/>
                  <a:cxnLst>
                    <a:cxn ang="T8">
                      <a:pos x="T0" y="T1"/>
                    </a:cxn>
                    <a:cxn ang="T9">
                      <a:pos x="T2" y="T3"/>
                    </a:cxn>
                    <a:cxn ang="T10">
                      <a:pos x="T4" y="T5"/>
                    </a:cxn>
                    <a:cxn ang="T11">
                      <a:pos x="T6" y="T7"/>
                    </a:cxn>
                  </a:cxnLst>
                  <a:rect l="T12" t="T13" r="T14" b="T15"/>
                  <a:pathLst>
                    <a:path w="208" h="432">
                      <a:moveTo>
                        <a:pt x="192" y="0"/>
                      </a:moveTo>
                      <a:cubicBezTo>
                        <a:pt x="200" y="88"/>
                        <a:pt x="208" y="176"/>
                        <a:pt x="192" y="240"/>
                      </a:cubicBezTo>
                      <a:cubicBezTo>
                        <a:pt x="176" y="304"/>
                        <a:pt x="128" y="352"/>
                        <a:pt x="96" y="384"/>
                      </a:cubicBezTo>
                      <a:cubicBezTo>
                        <a:pt x="64" y="416"/>
                        <a:pt x="32" y="424"/>
                        <a:pt x="0" y="432"/>
                      </a:cubicBezTo>
                    </a:path>
                  </a:pathLst>
                </a:cu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graphicFrame>
              <p:nvGraphicFramePr>
                <p:cNvPr id="30758" name="Object 25"/>
                <p:cNvGraphicFramePr>
                  <a:graphicFrameLocks noChangeAspect="1"/>
                </p:cNvGraphicFramePr>
                <p:nvPr/>
              </p:nvGraphicFramePr>
              <p:xfrm>
                <a:off x="3744" y="1008"/>
                <a:ext cx="240" cy="336"/>
              </p:xfrm>
              <a:graphic>
                <a:graphicData uri="http://schemas.openxmlformats.org/presentationml/2006/ole">
                  <mc:AlternateContent xmlns:mc="http://schemas.openxmlformats.org/markup-compatibility/2006">
                    <mc:Choice xmlns:v="urn:schemas-microsoft-com:vml" Requires="v">
                      <p:oleObj spid="_x0000_s92845" name="Equation" r:id="rId7" imgW="126725" imgH="177415" progId="Equation.DSMT4">
                        <p:embed/>
                      </p:oleObj>
                    </mc:Choice>
                    <mc:Fallback>
                      <p:oleObj name="Equation" r:id="rId7" imgW="126725" imgH="177415" progId="Equation.DSMT4">
                        <p:embed/>
                        <p:pic>
                          <p:nvPicPr>
                            <p:cNvPr id="0" name="Picture 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44" y="1008"/>
                              <a:ext cx="240"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30742" name="Group 26"/>
            <p:cNvGrpSpPr>
              <a:grpSpLocks/>
            </p:cNvGrpSpPr>
            <p:nvPr/>
          </p:nvGrpSpPr>
          <p:grpSpPr bwMode="auto">
            <a:xfrm>
              <a:off x="4800" y="1008"/>
              <a:ext cx="778" cy="1348"/>
              <a:chOff x="4800" y="1008"/>
              <a:chExt cx="778" cy="1348"/>
            </a:xfrm>
          </p:grpSpPr>
          <p:sp>
            <p:nvSpPr>
              <p:cNvPr id="30743" name="Oval 27"/>
              <p:cNvSpPr>
                <a:spLocks noChangeArrowheads="1"/>
              </p:cNvSpPr>
              <p:nvPr/>
            </p:nvSpPr>
            <p:spPr bwMode="auto">
              <a:xfrm>
                <a:off x="4800" y="1008"/>
                <a:ext cx="288" cy="288"/>
              </a:xfrm>
              <a:prstGeom prst="ellipse">
                <a:avLst/>
              </a:prstGeom>
              <a:gradFill rotWithShape="0">
                <a:gsLst>
                  <a:gs pos="0">
                    <a:srgbClr val="CCFF66"/>
                  </a:gs>
                  <a:gs pos="100000">
                    <a:srgbClr val="5E762F"/>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latin typeface="Times New Roman" pitchFamily="18" charset="0"/>
                </a:endParaRPr>
              </a:p>
            </p:txBody>
          </p:sp>
          <p:grpSp>
            <p:nvGrpSpPr>
              <p:cNvPr id="30744" name="Group 28"/>
              <p:cNvGrpSpPr>
                <a:grpSpLocks/>
              </p:cNvGrpSpPr>
              <p:nvPr/>
            </p:nvGrpSpPr>
            <p:grpSpPr bwMode="auto">
              <a:xfrm>
                <a:off x="4848" y="1104"/>
                <a:ext cx="730" cy="1252"/>
                <a:chOff x="4848" y="1104"/>
                <a:chExt cx="730" cy="1252"/>
              </a:xfrm>
            </p:grpSpPr>
            <p:sp>
              <p:nvSpPr>
                <p:cNvPr id="30745" name="Line 29"/>
                <p:cNvSpPr>
                  <a:spLocks noChangeShapeType="1"/>
                </p:cNvSpPr>
                <p:nvPr/>
              </p:nvSpPr>
              <p:spPr bwMode="auto">
                <a:xfrm>
                  <a:off x="4944" y="1296"/>
                  <a:ext cx="0" cy="67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30746" name="Line 30"/>
                <p:cNvSpPr>
                  <a:spLocks noChangeShapeType="1"/>
                </p:cNvSpPr>
                <p:nvPr/>
              </p:nvSpPr>
              <p:spPr bwMode="auto">
                <a:xfrm>
                  <a:off x="5040" y="1200"/>
                  <a:ext cx="432" cy="48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p>
              </p:txBody>
            </p:sp>
            <p:graphicFrame>
              <p:nvGraphicFramePr>
                <p:cNvPr id="30747" name="Object 31"/>
                <p:cNvGraphicFramePr>
                  <a:graphicFrameLocks noChangeAspect="1"/>
                </p:cNvGraphicFramePr>
                <p:nvPr/>
              </p:nvGraphicFramePr>
              <p:xfrm>
                <a:off x="4848" y="1968"/>
                <a:ext cx="298" cy="388"/>
              </p:xfrm>
              <a:graphic>
                <a:graphicData uri="http://schemas.openxmlformats.org/presentationml/2006/ole">
                  <mc:AlternateContent xmlns:mc="http://schemas.openxmlformats.org/markup-compatibility/2006">
                    <mc:Choice xmlns:v="urn:schemas-microsoft-com:vml" Requires="v">
                      <p:oleObj spid="_x0000_s92846" name="公式" r:id="rId9" imgW="126780" imgH="164814" progId="Equation.3">
                        <p:embed/>
                      </p:oleObj>
                    </mc:Choice>
                    <mc:Fallback>
                      <p:oleObj name="公式" r:id="rId9" imgW="126780" imgH="164814" progId="Equation.3">
                        <p:embed/>
                        <p:pic>
                          <p:nvPicPr>
                            <p:cNvPr id="0" name="Picture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8" y="1968"/>
                              <a:ext cx="298" cy="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48" name="Object 32"/>
                <p:cNvGraphicFramePr>
                  <a:graphicFrameLocks noChangeAspect="1"/>
                </p:cNvGraphicFramePr>
                <p:nvPr/>
              </p:nvGraphicFramePr>
              <p:xfrm>
                <a:off x="5280" y="1104"/>
                <a:ext cx="298" cy="388"/>
              </p:xfrm>
              <a:graphic>
                <a:graphicData uri="http://schemas.openxmlformats.org/presentationml/2006/ole">
                  <mc:AlternateContent xmlns:mc="http://schemas.openxmlformats.org/markup-compatibility/2006">
                    <mc:Choice xmlns:v="urn:schemas-microsoft-com:vml" Requires="v">
                      <p:oleObj spid="_x0000_s92847" name="公式" r:id="rId10" imgW="126780" imgH="164814" progId="Equation.3">
                        <p:embed/>
                      </p:oleObj>
                    </mc:Choice>
                    <mc:Fallback>
                      <p:oleObj name="公式" r:id="rId10" imgW="126780" imgH="164814" progId="Equation.3">
                        <p:embed/>
                        <p:pic>
                          <p:nvPicPr>
                            <p:cNvPr id="0" name="Picture 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0" y="1104"/>
                              <a:ext cx="298" cy="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49" name="Freeform 33"/>
                <p:cNvSpPr>
                  <a:spLocks/>
                </p:cNvSpPr>
                <p:nvPr/>
              </p:nvSpPr>
              <p:spPr bwMode="auto">
                <a:xfrm>
                  <a:off x="4944" y="1344"/>
                  <a:ext cx="192" cy="144"/>
                </a:xfrm>
                <a:custGeom>
                  <a:avLst/>
                  <a:gdLst>
                    <a:gd name="T0" fmla="*/ 192 w 192"/>
                    <a:gd name="T1" fmla="*/ 0 h 144"/>
                    <a:gd name="T2" fmla="*/ 144 w 192"/>
                    <a:gd name="T3" fmla="*/ 96 h 144"/>
                    <a:gd name="T4" fmla="*/ 0 w 192"/>
                    <a:gd name="T5" fmla="*/ 144 h 144"/>
                    <a:gd name="T6" fmla="*/ 0 60000 65536"/>
                    <a:gd name="T7" fmla="*/ 0 60000 65536"/>
                    <a:gd name="T8" fmla="*/ 0 60000 65536"/>
                    <a:gd name="T9" fmla="*/ 0 w 192"/>
                    <a:gd name="T10" fmla="*/ 0 h 144"/>
                    <a:gd name="T11" fmla="*/ 192 w 192"/>
                    <a:gd name="T12" fmla="*/ 144 h 144"/>
                  </a:gdLst>
                  <a:ahLst/>
                  <a:cxnLst>
                    <a:cxn ang="T6">
                      <a:pos x="T0" y="T1"/>
                    </a:cxn>
                    <a:cxn ang="T7">
                      <a:pos x="T2" y="T3"/>
                    </a:cxn>
                    <a:cxn ang="T8">
                      <a:pos x="T4" y="T5"/>
                    </a:cxn>
                  </a:cxnLst>
                  <a:rect l="T9" t="T10" r="T11" b="T12"/>
                  <a:pathLst>
                    <a:path w="192" h="144">
                      <a:moveTo>
                        <a:pt x="192" y="0"/>
                      </a:moveTo>
                      <a:cubicBezTo>
                        <a:pt x="184" y="36"/>
                        <a:pt x="176" y="72"/>
                        <a:pt x="144" y="96"/>
                      </a:cubicBezTo>
                      <a:cubicBezTo>
                        <a:pt x="112" y="120"/>
                        <a:pt x="56" y="132"/>
                        <a:pt x="0" y="144"/>
                      </a:cubicBezTo>
                    </a:path>
                  </a:pathLst>
                </a:cu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graphicFrame>
              <p:nvGraphicFramePr>
                <p:cNvPr id="30750" name="Object 34"/>
                <p:cNvGraphicFramePr>
                  <a:graphicFrameLocks noChangeAspect="1"/>
                </p:cNvGraphicFramePr>
                <p:nvPr/>
              </p:nvGraphicFramePr>
              <p:xfrm>
                <a:off x="4992" y="1440"/>
                <a:ext cx="211" cy="296"/>
              </p:xfrm>
              <a:graphic>
                <a:graphicData uri="http://schemas.openxmlformats.org/presentationml/2006/ole">
                  <mc:AlternateContent xmlns:mc="http://schemas.openxmlformats.org/markup-compatibility/2006">
                    <mc:Choice xmlns:v="urn:schemas-microsoft-com:vml" Requires="v">
                      <p:oleObj spid="_x0000_s92848" name="公式" r:id="rId11" imgW="126725" imgH="177415" progId="Equation.3">
                        <p:embed/>
                      </p:oleObj>
                    </mc:Choice>
                    <mc:Fallback>
                      <p:oleObj name="公式" r:id="rId11" imgW="126725" imgH="177415" progId="Equation.3">
                        <p:embed/>
                        <p:pic>
                          <p:nvPicPr>
                            <p:cNvPr id="0" name="Picture 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92" y="1440"/>
                              <a:ext cx="211" cy="2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sp>
        <p:nvSpPr>
          <p:cNvPr id="111652" name="Rectangle 36"/>
          <p:cNvSpPr>
            <a:spLocks noChangeArrowheads="1"/>
          </p:cNvSpPr>
          <p:nvPr/>
        </p:nvSpPr>
        <p:spPr bwMode="auto">
          <a:xfrm>
            <a:off x="2268538" y="5949950"/>
            <a:ext cx="172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en-US" sz="2800" b="1">
                <a:solidFill>
                  <a:srgbClr val="000000"/>
                </a:solidFill>
                <a:latin typeface="Times New Roman" pitchFamily="18" charset="0"/>
                <a:ea typeface="楷体_GB2312" pitchFamily="49" charset="-122"/>
                <a:sym typeface="Symbol" pitchFamily="18" charset="2"/>
              </a:rPr>
              <a:t>速率增大</a:t>
            </a:r>
          </a:p>
        </p:txBody>
      </p:sp>
      <p:graphicFrame>
        <p:nvGraphicFramePr>
          <p:cNvPr id="111654" name="Object 38"/>
          <p:cNvGraphicFramePr>
            <a:graphicFrameLocks noChangeAspect="1"/>
          </p:cNvGraphicFramePr>
          <p:nvPr/>
        </p:nvGraphicFramePr>
        <p:xfrm>
          <a:off x="395288" y="5229225"/>
          <a:ext cx="1152525" cy="485775"/>
        </p:xfrm>
        <a:graphic>
          <a:graphicData uri="http://schemas.openxmlformats.org/presentationml/2006/ole">
            <mc:AlternateContent xmlns:mc="http://schemas.openxmlformats.org/markup-compatibility/2006">
              <mc:Choice xmlns:v="urn:schemas-microsoft-com:vml" Requires="v">
                <p:oleObj spid="_x0000_s92849" name="Equation" r:id="rId12" imgW="482391" imgH="203112" progId="Equation.DSMT4">
                  <p:embed/>
                </p:oleObj>
              </mc:Choice>
              <mc:Fallback>
                <p:oleObj name="Equation" r:id="rId12" imgW="482391" imgH="203112" progId="Equation.DSMT4">
                  <p:embed/>
                  <p:pic>
                    <p:nvPicPr>
                      <p:cNvPr id="0" name="Picture 5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5288" y="5229225"/>
                        <a:ext cx="11525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1655" name="Object 39"/>
          <p:cNvGraphicFramePr>
            <a:graphicFrameLocks noChangeAspect="1"/>
          </p:cNvGraphicFramePr>
          <p:nvPr/>
        </p:nvGraphicFramePr>
        <p:xfrm>
          <a:off x="395288" y="5949950"/>
          <a:ext cx="1152525" cy="485775"/>
        </p:xfrm>
        <a:graphic>
          <a:graphicData uri="http://schemas.openxmlformats.org/presentationml/2006/ole">
            <mc:AlternateContent xmlns:mc="http://schemas.openxmlformats.org/markup-compatibility/2006">
              <mc:Choice xmlns:v="urn:schemas-microsoft-com:vml" Requires="v">
                <p:oleObj spid="_x0000_s92850" name="Equation" r:id="rId14" imgW="482391" imgH="203112" progId="Equation.DSMT4">
                  <p:embed/>
                </p:oleObj>
              </mc:Choice>
              <mc:Fallback>
                <p:oleObj name="Equation" r:id="rId14" imgW="482391" imgH="203112" progId="Equation.DSMT4">
                  <p:embed/>
                  <p:pic>
                    <p:nvPicPr>
                      <p:cNvPr id="0" name="Picture 5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5288" y="5949950"/>
                        <a:ext cx="11525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1670" name="Rectangle 54"/>
          <p:cNvSpPr>
            <a:spLocks noChangeArrowheads="1"/>
          </p:cNvSpPr>
          <p:nvPr/>
        </p:nvSpPr>
        <p:spPr bwMode="auto">
          <a:xfrm>
            <a:off x="7164388" y="4941888"/>
            <a:ext cx="16557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just" eaLnBrk="1" hangingPunct="1">
              <a:spcBef>
                <a:spcPct val="0"/>
              </a:spcBef>
              <a:buFontTx/>
              <a:buNone/>
            </a:pPr>
            <a:r>
              <a:rPr lang="zh-CN" altLang="en-US" sz="2800" b="1">
                <a:latin typeface="Times New Roman" pitchFamily="18" charset="0"/>
                <a:ea typeface="楷体_GB2312" pitchFamily="49" charset="-122"/>
                <a:sym typeface="Symbol" pitchFamily="18" charset="2"/>
              </a:rPr>
              <a:t>速率不变</a:t>
            </a:r>
          </a:p>
        </p:txBody>
      </p:sp>
      <p:grpSp>
        <p:nvGrpSpPr>
          <p:cNvPr id="8" name="Group 55"/>
          <p:cNvGrpSpPr>
            <a:grpSpLocks/>
          </p:cNvGrpSpPr>
          <p:nvPr/>
        </p:nvGrpSpPr>
        <p:grpSpPr bwMode="auto">
          <a:xfrm>
            <a:off x="5580063" y="3284538"/>
            <a:ext cx="1841500" cy="1447800"/>
            <a:chOff x="1746" y="709"/>
            <a:chExt cx="1160" cy="912"/>
          </a:xfrm>
        </p:grpSpPr>
        <p:grpSp>
          <p:nvGrpSpPr>
            <p:cNvPr id="30732" name="Group 56"/>
            <p:cNvGrpSpPr>
              <a:grpSpLocks/>
            </p:cNvGrpSpPr>
            <p:nvPr/>
          </p:nvGrpSpPr>
          <p:grpSpPr bwMode="auto">
            <a:xfrm>
              <a:off x="1746" y="709"/>
              <a:ext cx="1160" cy="912"/>
              <a:chOff x="4032" y="2832"/>
              <a:chExt cx="1160" cy="912"/>
            </a:xfrm>
          </p:grpSpPr>
          <p:sp>
            <p:nvSpPr>
              <p:cNvPr id="30735" name="Oval 57"/>
              <p:cNvSpPr>
                <a:spLocks noChangeArrowheads="1"/>
              </p:cNvSpPr>
              <p:nvPr/>
            </p:nvSpPr>
            <p:spPr bwMode="auto">
              <a:xfrm>
                <a:off x="4032" y="2832"/>
                <a:ext cx="912" cy="912"/>
              </a:xfrm>
              <a:prstGeom prst="ellipse">
                <a:avLst/>
              </a:prstGeom>
              <a:noFill/>
              <a:ln w="317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latin typeface="Times New Roman" pitchFamily="18" charset="0"/>
                </a:endParaRPr>
              </a:p>
            </p:txBody>
          </p:sp>
          <p:sp>
            <p:nvSpPr>
              <p:cNvPr id="30736" name="Line 58"/>
              <p:cNvSpPr>
                <a:spLocks noChangeShapeType="1"/>
              </p:cNvSpPr>
              <p:nvPr/>
            </p:nvSpPr>
            <p:spPr bwMode="auto">
              <a:xfrm flipH="1">
                <a:off x="4608" y="3312"/>
                <a:ext cx="336" cy="0"/>
              </a:xfrm>
              <a:prstGeom prst="line">
                <a:avLst/>
              </a:prstGeom>
              <a:noFill/>
              <a:ln w="539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30737" name="Line 59"/>
              <p:cNvSpPr>
                <a:spLocks noChangeShapeType="1"/>
              </p:cNvSpPr>
              <p:nvPr/>
            </p:nvSpPr>
            <p:spPr bwMode="auto">
              <a:xfrm flipV="1">
                <a:off x="4944" y="2880"/>
                <a:ext cx="0" cy="432"/>
              </a:xfrm>
              <a:prstGeom prst="line">
                <a:avLst/>
              </a:prstGeom>
              <a:noFill/>
              <a:ln w="3175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aphicFrame>
            <p:nvGraphicFramePr>
              <p:cNvPr id="30738" name="Object 60"/>
              <p:cNvGraphicFramePr>
                <a:graphicFrameLocks noChangeAspect="1"/>
              </p:cNvGraphicFramePr>
              <p:nvPr/>
            </p:nvGraphicFramePr>
            <p:xfrm>
              <a:off x="4992" y="2832"/>
              <a:ext cx="200" cy="224"/>
            </p:xfrm>
            <a:graphic>
              <a:graphicData uri="http://schemas.openxmlformats.org/presentationml/2006/ole">
                <mc:AlternateContent xmlns:mc="http://schemas.openxmlformats.org/markup-compatibility/2006">
                  <mc:Choice xmlns:v="urn:schemas-microsoft-com:vml" Requires="v">
                    <p:oleObj spid="_x0000_s92851" name="Equation" r:id="rId16" imgW="191160" imgH="272880" progId="Equation.3">
                      <p:embed/>
                    </p:oleObj>
                  </mc:Choice>
                  <mc:Fallback>
                    <p:oleObj name="Equation" r:id="rId16" imgW="191160" imgH="272880" progId="Equation.3">
                      <p:embed/>
                      <p:pic>
                        <p:nvPicPr>
                          <p:cNvPr id="0" name="Picture 5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92" y="2832"/>
                            <a:ext cx="200"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39" name="Object 61"/>
              <p:cNvGraphicFramePr>
                <a:graphicFrameLocks noChangeAspect="1"/>
              </p:cNvGraphicFramePr>
              <p:nvPr/>
            </p:nvGraphicFramePr>
            <p:xfrm>
              <a:off x="4464" y="3168"/>
              <a:ext cx="209" cy="224"/>
            </p:xfrm>
            <a:graphic>
              <a:graphicData uri="http://schemas.openxmlformats.org/presentationml/2006/ole">
                <mc:AlternateContent xmlns:mc="http://schemas.openxmlformats.org/markup-compatibility/2006">
                  <mc:Choice xmlns:v="urn:schemas-microsoft-com:vml" Requires="v">
                    <p:oleObj spid="_x0000_s92852" name="Equation" r:id="rId18" imgW="200160" imgH="272880" progId="Equation.DSMT4">
                      <p:embed/>
                    </p:oleObj>
                  </mc:Choice>
                  <mc:Fallback>
                    <p:oleObj name="Equation" r:id="rId18" imgW="200160" imgH="272880" progId="Equation.DSMT4">
                      <p:embed/>
                      <p:pic>
                        <p:nvPicPr>
                          <p:cNvPr id="0" name="Picture 5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464" y="3168"/>
                            <a:ext cx="209"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0733" name="Line 62"/>
            <p:cNvSpPr>
              <a:spLocks noChangeShapeType="1"/>
            </p:cNvSpPr>
            <p:nvPr/>
          </p:nvSpPr>
          <p:spPr bwMode="auto">
            <a:xfrm>
              <a:off x="2562" y="1071"/>
              <a:ext cx="9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0734" name="Line 63"/>
            <p:cNvSpPr>
              <a:spLocks noChangeShapeType="1"/>
            </p:cNvSpPr>
            <p:nvPr/>
          </p:nvSpPr>
          <p:spPr bwMode="auto">
            <a:xfrm>
              <a:off x="2562" y="1071"/>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graphicFrame>
        <p:nvGraphicFramePr>
          <p:cNvPr id="111680" name="Object 64"/>
          <p:cNvGraphicFramePr>
            <a:graphicFrameLocks noChangeAspect="1"/>
          </p:cNvGraphicFramePr>
          <p:nvPr/>
        </p:nvGraphicFramePr>
        <p:xfrm>
          <a:off x="5580063" y="5013325"/>
          <a:ext cx="1152525" cy="485775"/>
        </p:xfrm>
        <a:graphic>
          <a:graphicData uri="http://schemas.openxmlformats.org/presentationml/2006/ole">
            <mc:AlternateContent xmlns:mc="http://schemas.openxmlformats.org/markup-compatibility/2006">
              <mc:Choice xmlns:v="urn:schemas-microsoft-com:vml" Requires="v">
                <p:oleObj spid="_x0000_s92853" name="Equation" r:id="rId20" imgW="482391" imgH="203112" progId="Equation.DSMT4">
                  <p:embed/>
                </p:oleObj>
              </mc:Choice>
              <mc:Fallback>
                <p:oleObj name="Equation" r:id="rId20" imgW="482391" imgH="203112" progId="Equation.DSMT4">
                  <p:embed/>
                  <p:pic>
                    <p:nvPicPr>
                      <p:cNvPr id="0" name="Picture 5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580063" y="5013325"/>
                        <a:ext cx="11525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413907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1654"/>
                                        </p:tgtEl>
                                        <p:attrNameLst>
                                          <p:attrName>style.visibility</p:attrName>
                                        </p:attrNameLst>
                                      </p:cBhvr>
                                      <p:to>
                                        <p:strVal val="visible"/>
                                      </p:to>
                                    </p:set>
                                    <p:animEffect transition="in" filter="blinds(horizontal)">
                                      <p:cBhvr>
                                        <p:cTn id="12" dur="500"/>
                                        <p:tgtEl>
                                          <p:spTgt spid="1116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1651"/>
                                        </p:tgtEl>
                                        <p:attrNameLst>
                                          <p:attrName>style.visibility</p:attrName>
                                        </p:attrNameLst>
                                      </p:cBhvr>
                                      <p:to>
                                        <p:strVal val="visible"/>
                                      </p:to>
                                    </p:set>
                                    <p:animEffect transition="in" filter="blinds(horizontal)">
                                      <p:cBhvr>
                                        <p:cTn id="17" dur="500"/>
                                        <p:tgtEl>
                                          <p:spTgt spid="1116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1655"/>
                                        </p:tgtEl>
                                        <p:attrNameLst>
                                          <p:attrName>style.visibility</p:attrName>
                                        </p:attrNameLst>
                                      </p:cBhvr>
                                      <p:to>
                                        <p:strVal val="visible"/>
                                      </p:to>
                                    </p:set>
                                    <p:animEffect transition="in" filter="blinds(horizontal)">
                                      <p:cBhvr>
                                        <p:cTn id="22" dur="500"/>
                                        <p:tgtEl>
                                          <p:spTgt spid="11165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1652"/>
                                        </p:tgtEl>
                                        <p:attrNameLst>
                                          <p:attrName>style.visibility</p:attrName>
                                        </p:attrNameLst>
                                      </p:cBhvr>
                                      <p:to>
                                        <p:strVal val="visible"/>
                                      </p:to>
                                    </p:set>
                                    <p:animEffect transition="in" filter="blinds(horizontal)">
                                      <p:cBhvr>
                                        <p:cTn id="27" dur="500"/>
                                        <p:tgtEl>
                                          <p:spTgt spid="1116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11680"/>
                                        </p:tgtEl>
                                        <p:attrNameLst>
                                          <p:attrName>style.visibility</p:attrName>
                                        </p:attrNameLst>
                                      </p:cBhvr>
                                      <p:to>
                                        <p:strVal val="visible"/>
                                      </p:to>
                                    </p:set>
                                    <p:animEffect transition="in" filter="blinds(horizontal)">
                                      <p:cBhvr>
                                        <p:cTn id="37" dur="500"/>
                                        <p:tgtEl>
                                          <p:spTgt spid="11168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1670"/>
                                        </p:tgtEl>
                                        <p:attrNameLst>
                                          <p:attrName>style.visibility</p:attrName>
                                        </p:attrNameLst>
                                      </p:cBhvr>
                                      <p:to>
                                        <p:strVal val="visible"/>
                                      </p:to>
                                    </p:set>
                                    <p:animEffect transition="in" filter="blinds(horizontal)">
                                      <p:cBhvr>
                                        <p:cTn id="42" dur="500"/>
                                        <p:tgtEl>
                                          <p:spTgt spid="11167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11628">
                                            <p:txEl>
                                              <p:pRg st="0" end="0"/>
                                            </p:txEl>
                                          </p:spTgt>
                                        </p:tgtEl>
                                        <p:attrNameLst>
                                          <p:attrName>style.visibility</p:attrName>
                                        </p:attrNameLst>
                                      </p:cBhvr>
                                      <p:to>
                                        <p:strVal val="visible"/>
                                      </p:to>
                                    </p:set>
                                    <p:animEffect transition="in" filter="blinds(horizontal)">
                                      <p:cBhvr>
                                        <p:cTn id="47" dur="500"/>
                                        <p:tgtEl>
                                          <p:spTgt spid="1116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51" grpId="0"/>
      <p:bldP spid="111652" grpId="0"/>
      <p:bldP spid="11167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ChangeArrowheads="1"/>
          </p:cNvSpPr>
          <p:nvPr/>
        </p:nvSpPr>
        <p:spPr bwMode="auto">
          <a:xfrm>
            <a:off x="323850" y="115888"/>
            <a:ext cx="8568630"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just" eaLnBrk="1" hangingPunct="1">
              <a:lnSpc>
                <a:spcPct val="120000"/>
              </a:lnSpc>
              <a:spcBef>
                <a:spcPct val="0"/>
              </a:spcBef>
              <a:buFontTx/>
              <a:buNone/>
            </a:pPr>
            <a:r>
              <a:rPr kumimoji="1" lang="zh-CN" altLang="en-US" dirty="0">
                <a:solidFill>
                  <a:srgbClr val="0000FF"/>
                </a:solidFill>
                <a:latin typeface="微软雅黑" pitchFamily="34" charset="-122"/>
                <a:ea typeface="微软雅黑" pitchFamily="34" charset="-122"/>
              </a:rPr>
              <a:t>例</a:t>
            </a:r>
            <a:r>
              <a:rPr kumimoji="1" lang="en-US" altLang="zh-CN" dirty="0">
                <a:latin typeface="微软雅黑" pitchFamily="34" charset="-122"/>
                <a:ea typeface="微软雅黑" pitchFamily="34" charset="-122"/>
              </a:rPr>
              <a:t> </a:t>
            </a:r>
            <a:r>
              <a:rPr kumimoji="1" lang="zh-CN" altLang="en-US" dirty="0">
                <a:latin typeface="微软雅黑" pitchFamily="34" charset="-122"/>
                <a:ea typeface="微软雅黑" pitchFamily="34" charset="-122"/>
              </a:rPr>
              <a:t>已知质点作匀加速直线运动，加速度为 </a:t>
            </a:r>
            <a:r>
              <a:rPr kumimoji="1" lang="en-US" altLang="zh-CN" i="1" dirty="0">
                <a:latin typeface="微软雅黑" pitchFamily="34" charset="-122"/>
                <a:ea typeface="微软雅黑" pitchFamily="34" charset="-122"/>
              </a:rPr>
              <a:t>a</a:t>
            </a:r>
            <a:r>
              <a:rPr kumimoji="1" lang="zh-CN" altLang="en-US" dirty="0">
                <a:latin typeface="微软雅黑" pitchFamily="34" charset="-122"/>
                <a:ea typeface="微软雅黑" pitchFamily="34" charset="-122"/>
              </a:rPr>
              <a:t>，求质点的运动学方程。</a:t>
            </a:r>
          </a:p>
        </p:txBody>
      </p:sp>
      <p:sp>
        <p:nvSpPr>
          <p:cNvPr id="37892" name="Rectangle 4"/>
          <p:cNvSpPr>
            <a:spLocks noChangeArrowheads="1"/>
          </p:cNvSpPr>
          <p:nvPr/>
        </p:nvSpPr>
        <p:spPr bwMode="auto">
          <a:xfrm>
            <a:off x="323850" y="1560214"/>
            <a:ext cx="9060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zh-CN" altLang="en-US" sz="2800" b="1">
                <a:solidFill>
                  <a:srgbClr val="0000FF"/>
                </a:solidFill>
                <a:latin typeface="Times New Roman" pitchFamily="18" charset="0"/>
              </a:rPr>
              <a:t>解：</a:t>
            </a:r>
          </a:p>
        </p:txBody>
      </p:sp>
      <p:graphicFrame>
        <p:nvGraphicFramePr>
          <p:cNvPr id="37893" name="Object 5"/>
          <p:cNvGraphicFramePr>
            <a:graphicFrameLocks noChangeAspect="1"/>
          </p:cNvGraphicFramePr>
          <p:nvPr>
            <p:extLst>
              <p:ext uri="{D42A27DB-BD31-4B8C-83A1-F6EECF244321}">
                <p14:modId xmlns:p14="http://schemas.microsoft.com/office/powerpoint/2010/main" val="1131170802"/>
              </p:ext>
            </p:extLst>
          </p:nvPr>
        </p:nvGraphicFramePr>
        <p:xfrm>
          <a:off x="1439863" y="1487189"/>
          <a:ext cx="1476375" cy="933450"/>
        </p:xfrm>
        <a:graphic>
          <a:graphicData uri="http://schemas.openxmlformats.org/presentationml/2006/ole">
            <mc:AlternateContent xmlns:mc="http://schemas.openxmlformats.org/markup-compatibility/2006">
              <mc:Choice xmlns:v="urn:schemas-microsoft-com:vml" Requires="v">
                <p:oleObj spid="_x0000_s95605" name="公式" r:id="rId3" imgW="382320" imgH="254520" progId="Equation.3">
                  <p:embed/>
                </p:oleObj>
              </mc:Choice>
              <mc:Fallback>
                <p:oleObj name="公式" r:id="rId3" imgW="382320" imgH="254520" progId="Equation.3">
                  <p:embed/>
                  <p:pic>
                    <p:nvPicPr>
                      <p:cNvPr id="0"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9863" y="1487189"/>
                        <a:ext cx="1476375" cy="93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4" name="Object 6"/>
          <p:cNvGraphicFramePr>
            <a:graphicFrameLocks noChangeAspect="1"/>
          </p:cNvGraphicFramePr>
          <p:nvPr>
            <p:extLst>
              <p:ext uri="{D42A27DB-BD31-4B8C-83A1-F6EECF244321}">
                <p14:modId xmlns:p14="http://schemas.microsoft.com/office/powerpoint/2010/main" val="1431082178"/>
              </p:ext>
            </p:extLst>
          </p:nvPr>
        </p:nvGraphicFramePr>
        <p:xfrm>
          <a:off x="4300538" y="1703089"/>
          <a:ext cx="1568450" cy="485775"/>
        </p:xfrm>
        <a:graphic>
          <a:graphicData uri="http://schemas.openxmlformats.org/presentationml/2006/ole">
            <mc:AlternateContent xmlns:mc="http://schemas.openxmlformats.org/markup-compatibility/2006">
              <mc:Choice xmlns:v="urn:schemas-microsoft-com:vml" Requires="v">
                <p:oleObj spid="_x0000_s95606" name="公式" r:id="rId5" imgW="473400" imgH="109080" progId="Equation.3">
                  <p:embed/>
                </p:oleObj>
              </mc:Choice>
              <mc:Fallback>
                <p:oleObj name="公式" r:id="rId5" imgW="473400" imgH="109080" progId="Equation.3">
                  <p:embed/>
                  <p:pic>
                    <p:nvPicPr>
                      <p:cNvPr id="0" name="Picture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0538" y="1703089"/>
                        <a:ext cx="156845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5" name="Rectangle 7"/>
          <p:cNvSpPr>
            <a:spLocks noChangeArrowheads="1"/>
          </p:cNvSpPr>
          <p:nvPr/>
        </p:nvSpPr>
        <p:spPr bwMode="auto">
          <a:xfrm>
            <a:off x="971550" y="2549847"/>
            <a:ext cx="6892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zh-CN" altLang="en-US" sz="2800" dirty="0">
                <a:latin typeface="微软雅黑" pitchFamily="34" charset="-122"/>
                <a:ea typeface="微软雅黑" pitchFamily="34" charset="-122"/>
              </a:rPr>
              <a:t>对于作直线运动的质点，采用标量形式</a:t>
            </a:r>
          </a:p>
        </p:txBody>
      </p:sp>
      <p:graphicFrame>
        <p:nvGraphicFramePr>
          <p:cNvPr id="37896" name="Object 8"/>
          <p:cNvGraphicFramePr>
            <a:graphicFrameLocks noChangeAspect="1"/>
          </p:cNvGraphicFramePr>
          <p:nvPr>
            <p:extLst>
              <p:ext uri="{D42A27DB-BD31-4B8C-83A1-F6EECF244321}">
                <p14:modId xmlns:p14="http://schemas.microsoft.com/office/powerpoint/2010/main" val="4256121625"/>
              </p:ext>
            </p:extLst>
          </p:nvPr>
        </p:nvGraphicFramePr>
        <p:xfrm>
          <a:off x="1331913" y="3123902"/>
          <a:ext cx="1800225" cy="536575"/>
        </p:xfrm>
        <a:graphic>
          <a:graphicData uri="http://schemas.openxmlformats.org/presentationml/2006/ole">
            <mc:AlternateContent xmlns:mc="http://schemas.openxmlformats.org/markup-compatibility/2006">
              <mc:Choice xmlns:v="urn:schemas-microsoft-com:vml" Requires="v">
                <p:oleObj spid="_x0000_s95607" name="公式" r:id="rId7" imgW="528120" imgH="109080" progId="Equation.3">
                  <p:embed/>
                </p:oleObj>
              </mc:Choice>
              <mc:Fallback>
                <p:oleObj name="公式" r:id="rId7" imgW="528120" imgH="109080" progId="Equation.3">
                  <p:embed/>
                  <p:pic>
                    <p:nvPicPr>
                      <p:cNvPr id="0" name="Picture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3123902"/>
                        <a:ext cx="1800225"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7" name="Object 9"/>
          <p:cNvGraphicFramePr>
            <a:graphicFrameLocks noChangeAspect="1"/>
          </p:cNvGraphicFramePr>
          <p:nvPr>
            <p:extLst>
              <p:ext uri="{D42A27DB-BD31-4B8C-83A1-F6EECF244321}">
                <p14:modId xmlns:p14="http://schemas.microsoft.com/office/powerpoint/2010/main" val="998651160"/>
              </p:ext>
            </p:extLst>
          </p:nvPr>
        </p:nvGraphicFramePr>
        <p:xfrm>
          <a:off x="2195513" y="3741439"/>
          <a:ext cx="2166937" cy="998538"/>
        </p:xfrm>
        <a:graphic>
          <a:graphicData uri="http://schemas.openxmlformats.org/presentationml/2006/ole">
            <mc:AlternateContent xmlns:mc="http://schemas.openxmlformats.org/markup-compatibility/2006">
              <mc:Choice xmlns:v="urn:schemas-microsoft-com:vml" Requires="v">
                <p:oleObj spid="_x0000_s95608" name="公式" r:id="rId9" imgW="774000" imgH="272880" progId="Equation.3">
                  <p:embed/>
                </p:oleObj>
              </mc:Choice>
              <mc:Fallback>
                <p:oleObj name="公式" r:id="rId9" imgW="774000" imgH="272880" progId="Equation.3">
                  <p:embed/>
                  <p:pic>
                    <p:nvPicPr>
                      <p:cNvPr id="0" name="Picture 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5513" y="3741439"/>
                        <a:ext cx="2166937" cy="998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8" name="Object 10"/>
          <p:cNvGraphicFramePr>
            <a:graphicFrameLocks noChangeAspect="1"/>
          </p:cNvGraphicFramePr>
          <p:nvPr>
            <p:extLst>
              <p:ext uri="{D42A27DB-BD31-4B8C-83A1-F6EECF244321}">
                <p14:modId xmlns:p14="http://schemas.microsoft.com/office/powerpoint/2010/main" val="1951223800"/>
              </p:ext>
            </p:extLst>
          </p:nvPr>
        </p:nvGraphicFramePr>
        <p:xfrm>
          <a:off x="4859338" y="3885902"/>
          <a:ext cx="1871662" cy="685800"/>
        </p:xfrm>
        <a:graphic>
          <a:graphicData uri="http://schemas.openxmlformats.org/presentationml/2006/ole">
            <mc:AlternateContent xmlns:mc="http://schemas.openxmlformats.org/markup-compatibility/2006">
              <mc:Choice xmlns:v="urn:schemas-microsoft-com:vml" Requires="v">
                <p:oleObj spid="_x0000_s95609" name="公式" r:id="rId11" imgW="582840" imgH="154440" progId="Equation.3">
                  <p:embed/>
                </p:oleObj>
              </mc:Choice>
              <mc:Fallback>
                <p:oleObj name="公式" r:id="rId11" imgW="582840" imgH="154440" progId="Equation.3">
                  <p:embed/>
                  <p:pic>
                    <p:nvPicPr>
                      <p:cNvPr id="0" name="Picture 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59338" y="3885902"/>
                        <a:ext cx="1871662"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00" name="AutoShape 12"/>
          <p:cNvSpPr>
            <a:spLocks noChangeArrowheads="1"/>
          </p:cNvSpPr>
          <p:nvPr/>
        </p:nvSpPr>
        <p:spPr bwMode="auto">
          <a:xfrm>
            <a:off x="3276600" y="1847552"/>
            <a:ext cx="647700" cy="142875"/>
          </a:xfrm>
          <a:prstGeom prst="rightArrow">
            <a:avLst>
              <a:gd name="adj1" fmla="val 50000"/>
              <a:gd name="adj2" fmla="val 113333"/>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latin typeface="Times New Roman" pitchFamily="18" charset="0"/>
            </a:endParaRPr>
          </a:p>
        </p:txBody>
      </p:sp>
      <p:sp>
        <p:nvSpPr>
          <p:cNvPr id="37901" name="AutoShape 13"/>
          <p:cNvSpPr>
            <a:spLocks noChangeArrowheads="1"/>
          </p:cNvSpPr>
          <p:nvPr/>
        </p:nvSpPr>
        <p:spPr bwMode="auto">
          <a:xfrm>
            <a:off x="1403350" y="4079577"/>
            <a:ext cx="647700" cy="142875"/>
          </a:xfrm>
          <a:prstGeom prst="rightArrow">
            <a:avLst>
              <a:gd name="adj1" fmla="val 50000"/>
              <a:gd name="adj2" fmla="val 113333"/>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latin typeface="Times New Roman" pitchFamily="18" charset="0"/>
            </a:endParaRPr>
          </a:p>
        </p:txBody>
      </p:sp>
      <p:graphicFrame>
        <p:nvGraphicFramePr>
          <p:cNvPr id="37902" name="Object 14"/>
          <p:cNvGraphicFramePr>
            <a:graphicFrameLocks noChangeAspect="1"/>
          </p:cNvGraphicFramePr>
          <p:nvPr>
            <p:extLst>
              <p:ext uri="{D42A27DB-BD31-4B8C-83A1-F6EECF244321}">
                <p14:modId xmlns:p14="http://schemas.microsoft.com/office/powerpoint/2010/main" val="2457673424"/>
              </p:ext>
            </p:extLst>
          </p:nvPr>
        </p:nvGraphicFramePr>
        <p:xfrm>
          <a:off x="1258888" y="4652664"/>
          <a:ext cx="1333500" cy="973138"/>
        </p:xfrm>
        <a:graphic>
          <a:graphicData uri="http://schemas.openxmlformats.org/presentationml/2006/ole">
            <mc:AlternateContent xmlns:mc="http://schemas.openxmlformats.org/markup-compatibility/2006">
              <mc:Choice xmlns:v="urn:schemas-microsoft-com:vml" Requires="v">
                <p:oleObj spid="_x0000_s95610" name="公式" r:id="rId13" imgW="400680" imgH="309240" progId="Equation.3">
                  <p:embed/>
                </p:oleObj>
              </mc:Choice>
              <mc:Fallback>
                <p:oleObj name="公式" r:id="rId13" imgW="400680" imgH="309240" progId="Equation.3">
                  <p:embed/>
                  <p:pic>
                    <p:nvPicPr>
                      <p:cNvPr id="0" name="Picture 4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58888" y="4652664"/>
                        <a:ext cx="1333500" cy="973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903" name="Object 15"/>
          <p:cNvGraphicFramePr>
            <a:graphicFrameLocks noChangeAspect="1"/>
          </p:cNvGraphicFramePr>
          <p:nvPr>
            <p:extLst>
              <p:ext uri="{D42A27DB-BD31-4B8C-83A1-F6EECF244321}">
                <p14:modId xmlns:p14="http://schemas.microsoft.com/office/powerpoint/2010/main" val="341457328"/>
              </p:ext>
            </p:extLst>
          </p:nvPr>
        </p:nvGraphicFramePr>
        <p:xfrm>
          <a:off x="2555875" y="4870152"/>
          <a:ext cx="1651000" cy="504825"/>
        </p:xfrm>
        <a:graphic>
          <a:graphicData uri="http://schemas.openxmlformats.org/presentationml/2006/ole">
            <mc:AlternateContent xmlns:mc="http://schemas.openxmlformats.org/markup-compatibility/2006">
              <mc:Choice xmlns:v="urn:schemas-microsoft-com:vml" Requires="v">
                <p:oleObj spid="_x0000_s95611" name="Equation" r:id="rId15" imgW="1356840" imgH="418320" progId="Equation.3">
                  <p:embed/>
                </p:oleObj>
              </mc:Choice>
              <mc:Fallback>
                <p:oleObj name="Equation" r:id="rId15" imgW="1356840" imgH="418320" progId="Equation.3">
                  <p:embed/>
                  <p:pic>
                    <p:nvPicPr>
                      <p:cNvPr id="0" name="Picture 4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55875" y="4870152"/>
                        <a:ext cx="165100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904" name="Object 16"/>
          <p:cNvGraphicFramePr>
            <a:graphicFrameLocks noChangeAspect="1"/>
          </p:cNvGraphicFramePr>
          <p:nvPr>
            <p:extLst>
              <p:ext uri="{D42A27DB-BD31-4B8C-83A1-F6EECF244321}">
                <p14:modId xmlns:p14="http://schemas.microsoft.com/office/powerpoint/2010/main" val="598036083"/>
              </p:ext>
            </p:extLst>
          </p:nvPr>
        </p:nvGraphicFramePr>
        <p:xfrm>
          <a:off x="5076825" y="4703464"/>
          <a:ext cx="3527425" cy="969963"/>
        </p:xfrm>
        <a:graphic>
          <a:graphicData uri="http://schemas.openxmlformats.org/presentationml/2006/ole">
            <mc:AlternateContent xmlns:mc="http://schemas.openxmlformats.org/markup-compatibility/2006">
              <mc:Choice xmlns:v="urn:schemas-microsoft-com:vml" Requires="v">
                <p:oleObj spid="_x0000_s95612" name="公式" r:id="rId17" imgW="1183680" imgH="272880" progId="Equation.3">
                  <p:embed/>
                </p:oleObj>
              </mc:Choice>
              <mc:Fallback>
                <p:oleObj name="公式" r:id="rId17" imgW="1183680" imgH="272880" progId="Equation.3">
                  <p:embed/>
                  <p:pic>
                    <p:nvPicPr>
                      <p:cNvPr id="0" name="Picture 4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76825" y="4703464"/>
                        <a:ext cx="3527425" cy="969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06" name="AutoShape 18"/>
          <p:cNvSpPr>
            <a:spLocks noChangeArrowheads="1"/>
          </p:cNvSpPr>
          <p:nvPr/>
        </p:nvSpPr>
        <p:spPr bwMode="auto">
          <a:xfrm>
            <a:off x="4356100" y="5086052"/>
            <a:ext cx="647700" cy="142875"/>
          </a:xfrm>
          <a:prstGeom prst="rightArrow">
            <a:avLst>
              <a:gd name="adj1" fmla="val 50000"/>
              <a:gd name="adj2" fmla="val 113333"/>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latin typeface="Times New Roman" pitchFamily="18" charset="0"/>
            </a:endParaRPr>
          </a:p>
        </p:txBody>
      </p:sp>
      <p:graphicFrame>
        <p:nvGraphicFramePr>
          <p:cNvPr id="37907" name="Object 19"/>
          <p:cNvGraphicFramePr>
            <a:graphicFrameLocks noChangeAspect="1"/>
          </p:cNvGraphicFramePr>
          <p:nvPr>
            <p:extLst>
              <p:ext uri="{D42A27DB-BD31-4B8C-83A1-F6EECF244321}">
                <p14:modId xmlns:p14="http://schemas.microsoft.com/office/powerpoint/2010/main" val="2174365691"/>
              </p:ext>
            </p:extLst>
          </p:nvPr>
        </p:nvGraphicFramePr>
        <p:xfrm>
          <a:off x="2339975" y="5589289"/>
          <a:ext cx="3441700" cy="1008063"/>
        </p:xfrm>
        <a:graphic>
          <a:graphicData uri="http://schemas.openxmlformats.org/presentationml/2006/ole">
            <mc:AlternateContent xmlns:mc="http://schemas.openxmlformats.org/markup-compatibility/2006">
              <mc:Choice xmlns:v="urn:schemas-microsoft-com:vml" Requires="v">
                <p:oleObj spid="_x0000_s95613" name="Equation" r:id="rId19" imgW="2895840" imgH="909360" progId="Equation.3">
                  <p:embed/>
                </p:oleObj>
              </mc:Choice>
              <mc:Fallback>
                <p:oleObj name="Equation" r:id="rId19" imgW="2895840" imgH="909360" progId="Equation.3">
                  <p:embed/>
                  <p:pic>
                    <p:nvPicPr>
                      <p:cNvPr id="0" name="Picture 4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339975" y="5589289"/>
                        <a:ext cx="3441700" cy="100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08" name="AutoShape 20"/>
          <p:cNvSpPr>
            <a:spLocks noChangeArrowheads="1"/>
          </p:cNvSpPr>
          <p:nvPr/>
        </p:nvSpPr>
        <p:spPr bwMode="auto">
          <a:xfrm>
            <a:off x="1475656" y="6022677"/>
            <a:ext cx="647700" cy="142875"/>
          </a:xfrm>
          <a:prstGeom prst="rightArrow">
            <a:avLst>
              <a:gd name="adj1" fmla="val 50000"/>
              <a:gd name="adj2" fmla="val 113333"/>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latin typeface="Times New Roman" pitchFamily="18" charset="0"/>
            </a:endParaRPr>
          </a:p>
        </p:txBody>
      </p:sp>
    </p:spTree>
    <p:extLst>
      <p:ext uri="{BB962C8B-B14F-4D97-AF65-F5344CB8AC3E}">
        <p14:creationId xmlns:p14="http://schemas.microsoft.com/office/powerpoint/2010/main" val="334897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2"/>
                                        </p:tgtEl>
                                        <p:attrNameLst>
                                          <p:attrName>style.visibility</p:attrName>
                                        </p:attrNameLst>
                                      </p:cBhvr>
                                      <p:to>
                                        <p:strVal val="visible"/>
                                      </p:to>
                                    </p:set>
                                    <p:anim calcmode="lin" valueType="num">
                                      <p:cBhvr additive="base">
                                        <p:cTn id="7" dur="500" fill="hold"/>
                                        <p:tgtEl>
                                          <p:spTgt spid="37892"/>
                                        </p:tgtEl>
                                        <p:attrNameLst>
                                          <p:attrName>ppt_x</p:attrName>
                                        </p:attrNameLst>
                                      </p:cBhvr>
                                      <p:tavLst>
                                        <p:tav tm="0">
                                          <p:val>
                                            <p:strVal val="#ppt_x"/>
                                          </p:val>
                                        </p:tav>
                                        <p:tav tm="100000">
                                          <p:val>
                                            <p:strVal val="#ppt_x"/>
                                          </p:val>
                                        </p:tav>
                                      </p:tavLst>
                                    </p:anim>
                                    <p:anim calcmode="lin" valueType="num">
                                      <p:cBhvr additive="base">
                                        <p:cTn id="8" dur="500" fill="hold"/>
                                        <p:tgtEl>
                                          <p:spTgt spid="3789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7893"/>
                                        </p:tgtEl>
                                        <p:attrNameLst>
                                          <p:attrName>style.visibility</p:attrName>
                                        </p:attrNameLst>
                                      </p:cBhvr>
                                      <p:to>
                                        <p:strVal val="visible"/>
                                      </p:to>
                                    </p:set>
                                    <p:anim calcmode="lin" valueType="num">
                                      <p:cBhvr additive="base">
                                        <p:cTn id="11" dur="500" fill="hold"/>
                                        <p:tgtEl>
                                          <p:spTgt spid="37893"/>
                                        </p:tgtEl>
                                        <p:attrNameLst>
                                          <p:attrName>ppt_x</p:attrName>
                                        </p:attrNameLst>
                                      </p:cBhvr>
                                      <p:tavLst>
                                        <p:tav tm="0">
                                          <p:val>
                                            <p:strVal val="#ppt_x"/>
                                          </p:val>
                                        </p:tav>
                                        <p:tav tm="100000">
                                          <p:val>
                                            <p:strVal val="#ppt_x"/>
                                          </p:val>
                                        </p:tav>
                                      </p:tavLst>
                                    </p:anim>
                                    <p:anim calcmode="lin" valueType="num">
                                      <p:cBhvr additive="base">
                                        <p:cTn id="12" dur="500" fill="hold"/>
                                        <p:tgtEl>
                                          <p:spTgt spid="3789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7894"/>
                                        </p:tgtEl>
                                        <p:attrNameLst>
                                          <p:attrName>style.visibility</p:attrName>
                                        </p:attrNameLst>
                                      </p:cBhvr>
                                      <p:to>
                                        <p:strVal val="visible"/>
                                      </p:to>
                                    </p:set>
                                    <p:anim calcmode="lin" valueType="num">
                                      <p:cBhvr additive="base">
                                        <p:cTn id="15" dur="500" fill="hold"/>
                                        <p:tgtEl>
                                          <p:spTgt spid="37894"/>
                                        </p:tgtEl>
                                        <p:attrNameLst>
                                          <p:attrName>ppt_x</p:attrName>
                                        </p:attrNameLst>
                                      </p:cBhvr>
                                      <p:tavLst>
                                        <p:tav tm="0">
                                          <p:val>
                                            <p:strVal val="#ppt_x"/>
                                          </p:val>
                                        </p:tav>
                                        <p:tav tm="100000">
                                          <p:val>
                                            <p:strVal val="#ppt_x"/>
                                          </p:val>
                                        </p:tav>
                                      </p:tavLst>
                                    </p:anim>
                                    <p:anim calcmode="lin" valueType="num">
                                      <p:cBhvr additive="base">
                                        <p:cTn id="16" dur="500" fill="hold"/>
                                        <p:tgtEl>
                                          <p:spTgt spid="3789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7895"/>
                                        </p:tgtEl>
                                        <p:attrNameLst>
                                          <p:attrName>style.visibility</p:attrName>
                                        </p:attrNameLst>
                                      </p:cBhvr>
                                      <p:to>
                                        <p:strVal val="visible"/>
                                      </p:to>
                                    </p:set>
                                    <p:anim calcmode="lin" valueType="num">
                                      <p:cBhvr additive="base">
                                        <p:cTn id="19" dur="500" fill="hold"/>
                                        <p:tgtEl>
                                          <p:spTgt spid="37895"/>
                                        </p:tgtEl>
                                        <p:attrNameLst>
                                          <p:attrName>ppt_x</p:attrName>
                                        </p:attrNameLst>
                                      </p:cBhvr>
                                      <p:tavLst>
                                        <p:tav tm="0">
                                          <p:val>
                                            <p:strVal val="#ppt_x"/>
                                          </p:val>
                                        </p:tav>
                                        <p:tav tm="100000">
                                          <p:val>
                                            <p:strVal val="#ppt_x"/>
                                          </p:val>
                                        </p:tav>
                                      </p:tavLst>
                                    </p:anim>
                                    <p:anim calcmode="lin" valueType="num">
                                      <p:cBhvr additive="base">
                                        <p:cTn id="20" dur="500" fill="hold"/>
                                        <p:tgtEl>
                                          <p:spTgt spid="3789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7896"/>
                                        </p:tgtEl>
                                        <p:attrNameLst>
                                          <p:attrName>style.visibility</p:attrName>
                                        </p:attrNameLst>
                                      </p:cBhvr>
                                      <p:to>
                                        <p:strVal val="visible"/>
                                      </p:to>
                                    </p:set>
                                    <p:anim calcmode="lin" valueType="num">
                                      <p:cBhvr additive="base">
                                        <p:cTn id="23" dur="500" fill="hold"/>
                                        <p:tgtEl>
                                          <p:spTgt spid="37896"/>
                                        </p:tgtEl>
                                        <p:attrNameLst>
                                          <p:attrName>ppt_x</p:attrName>
                                        </p:attrNameLst>
                                      </p:cBhvr>
                                      <p:tavLst>
                                        <p:tav tm="0">
                                          <p:val>
                                            <p:strVal val="#ppt_x"/>
                                          </p:val>
                                        </p:tav>
                                        <p:tav tm="100000">
                                          <p:val>
                                            <p:strVal val="#ppt_x"/>
                                          </p:val>
                                        </p:tav>
                                      </p:tavLst>
                                    </p:anim>
                                    <p:anim calcmode="lin" valueType="num">
                                      <p:cBhvr additive="base">
                                        <p:cTn id="24" dur="500" fill="hold"/>
                                        <p:tgtEl>
                                          <p:spTgt spid="3789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7898"/>
                                        </p:tgtEl>
                                        <p:attrNameLst>
                                          <p:attrName>style.visibility</p:attrName>
                                        </p:attrNameLst>
                                      </p:cBhvr>
                                      <p:to>
                                        <p:strVal val="visible"/>
                                      </p:to>
                                    </p:set>
                                    <p:anim calcmode="lin" valueType="num">
                                      <p:cBhvr additive="base">
                                        <p:cTn id="27" dur="500" fill="hold"/>
                                        <p:tgtEl>
                                          <p:spTgt spid="37898"/>
                                        </p:tgtEl>
                                        <p:attrNameLst>
                                          <p:attrName>ppt_x</p:attrName>
                                        </p:attrNameLst>
                                      </p:cBhvr>
                                      <p:tavLst>
                                        <p:tav tm="0">
                                          <p:val>
                                            <p:strVal val="#ppt_x"/>
                                          </p:val>
                                        </p:tav>
                                        <p:tav tm="100000">
                                          <p:val>
                                            <p:strVal val="#ppt_x"/>
                                          </p:val>
                                        </p:tav>
                                      </p:tavLst>
                                    </p:anim>
                                    <p:anim calcmode="lin" valueType="num">
                                      <p:cBhvr additive="base">
                                        <p:cTn id="28" dur="500" fill="hold"/>
                                        <p:tgtEl>
                                          <p:spTgt spid="3789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7900"/>
                                        </p:tgtEl>
                                        <p:attrNameLst>
                                          <p:attrName>style.visibility</p:attrName>
                                        </p:attrNameLst>
                                      </p:cBhvr>
                                      <p:to>
                                        <p:strVal val="visible"/>
                                      </p:to>
                                    </p:set>
                                    <p:anim calcmode="lin" valueType="num">
                                      <p:cBhvr additive="base">
                                        <p:cTn id="31" dur="500" fill="hold"/>
                                        <p:tgtEl>
                                          <p:spTgt spid="37900"/>
                                        </p:tgtEl>
                                        <p:attrNameLst>
                                          <p:attrName>ppt_x</p:attrName>
                                        </p:attrNameLst>
                                      </p:cBhvr>
                                      <p:tavLst>
                                        <p:tav tm="0">
                                          <p:val>
                                            <p:strVal val="#ppt_x"/>
                                          </p:val>
                                        </p:tav>
                                        <p:tav tm="100000">
                                          <p:val>
                                            <p:strVal val="#ppt_x"/>
                                          </p:val>
                                        </p:tav>
                                      </p:tavLst>
                                    </p:anim>
                                    <p:anim calcmode="lin" valueType="num">
                                      <p:cBhvr additive="base">
                                        <p:cTn id="32" dur="500" fill="hold"/>
                                        <p:tgtEl>
                                          <p:spTgt spid="3790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7901"/>
                                        </p:tgtEl>
                                        <p:attrNameLst>
                                          <p:attrName>style.visibility</p:attrName>
                                        </p:attrNameLst>
                                      </p:cBhvr>
                                      <p:to>
                                        <p:strVal val="visible"/>
                                      </p:to>
                                    </p:set>
                                    <p:anim calcmode="lin" valueType="num">
                                      <p:cBhvr additive="base">
                                        <p:cTn id="35" dur="500" fill="hold"/>
                                        <p:tgtEl>
                                          <p:spTgt spid="37901"/>
                                        </p:tgtEl>
                                        <p:attrNameLst>
                                          <p:attrName>ppt_x</p:attrName>
                                        </p:attrNameLst>
                                      </p:cBhvr>
                                      <p:tavLst>
                                        <p:tav tm="0">
                                          <p:val>
                                            <p:strVal val="#ppt_x"/>
                                          </p:val>
                                        </p:tav>
                                        <p:tav tm="100000">
                                          <p:val>
                                            <p:strVal val="#ppt_x"/>
                                          </p:val>
                                        </p:tav>
                                      </p:tavLst>
                                    </p:anim>
                                    <p:anim calcmode="lin" valueType="num">
                                      <p:cBhvr additive="base">
                                        <p:cTn id="36" dur="500" fill="hold"/>
                                        <p:tgtEl>
                                          <p:spTgt spid="37901"/>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7897"/>
                                        </p:tgtEl>
                                        <p:attrNameLst>
                                          <p:attrName>style.visibility</p:attrName>
                                        </p:attrNameLst>
                                      </p:cBhvr>
                                      <p:to>
                                        <p:strVal val="visible"/>
                                      </p:to>
                                    </p:set>
                                    <p:anim calcmode="lin" valueType="num">
                                      <p:cBhvr additive="base">
                                        <p:cTn id="39" dur="500" fill="hold"/>
                                        <p:tgtEl>
                                          <p:spTgt spid="37897"/>
                                        </p:tgtEl>
                                        <p:attrNameLst>
                                          <p:attrName>ppt_x</p:attrName>
                                        </p:attrNameLst>
                                      </p:cBhvr>
                                      <p:tavLst>
                                        <p:tav tm="0">
                                          <p:val>
                                            <p:strVal val="#ppt_x"/>
                                          </p:val>
                                        </p:tav>
                                        <p:tav tm="100000">
                                          <p:val>
                                            <p:strVal val="#ppt_x"/>
                                          </p:val>
                                        </p:tav>
                                      </p:tavLst>
                                    </p:anim>
                                    <p:anim calcmode="lin" valueType="num">
                                      <p:cBhvr additive="base">
                                        <p:cTn id="40" dur="500" fill="hold"/>
                                        <p:tgtEl>
                                          <p:spTgt spid="3789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7902"/>
                                        </p:tgtEl>
                                        <p:attrNameLst>
                                          <p:attrName>style.visibility</p:attrName>
                                        </p:attrNameLst>
                                      </p:cBhvr>
                                      <p:to>
                                        <p:strVal val="visible"/>
                                      </p:to>
                                    </p:set>
                                    <p:anim calcmode="lin" valueType="num">
                                      <p:cBhvr additive="base">
                                        <p:cTn id="45" dur="500" fill="hold"/>
                                        <p:tgtEl>
                                          <p:spTgt spid="37902"/>
                                        </p:tgtEl>
                                        <p:attrNameLst>
                                          <p:attrName>ppt_x</p:attrName>
                                        </p:attrNameLst>
                                      </p:cBhvr>
                                      <p:tavLst>
                                        <p:tav tm="0">
                                          <p:val>
                                            <p:strVal val="#ppt_x"/>
                                          </p:val>
                                        </p:tav>
                                        <p:tav tm="100000">
                                          <p:val>
                                            <p:strVal val="#ppt_x"/>
                                          </p:val>
                                        </p:tav>
                                      </p:tavLst>
                                    </p:anim>
                                    <p:anim calcmode="lin" valueType="num">
                                      <p:cBhvr additive="base">
                                        <p:cTn id="46" dur="500" fill="hold"/>
                                        <p:tgtEl>
                                          <p:spTgt spid="3790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7903"/>
                                        </p:tgtEl>
                                        <p:attrNameLst>
                                          <p:attrName>style.visibility</p:attrName>
                                        </p:attrNameLst>
                                      </p:cBhvr>
                                      <p:to>
                                        <p:strVal val="visible"/>
                                      </p:to>
                                    </p:set>
                                    <p:anim calcmode="lin" valueType="num">
                                      <p:cBhvr additive="base">
                                        <p:cTn id="49" dur="500" fill="hold"/>
                                        <p:tgtEl>
                                          <p:spTgt spid="37903"/>
                                        </p:tgtEl>
                                        <p:attrNameLst>
                                          <p:attrName>ppt_x</p:attrName>
                                        </p:attrNameLst>
                                      </p:cBhvr>
                                      <p:tavLst>
                                        <p:tav tm="0">
                                          <p:val>
                                            <p:strVal val="#ppt_x"/>
                                          </p:val>
                                        </p:tav>
                                        <p:tav tm="100000">
                                          <p:val>
                                            <p:strVal val="#ppt_x"/>
                                          </p:val>
                                        </p:tav>
                                      </p:tavLst>
                                    </p:anim>
                                    <p:anim calcmode="lin" valueType="num">
                                      <p:cBhvr additive="base">
                                        <p:cTn id="50" dur="500" fill="hold"/>
                                        <p:tgtEl>
                                          <p:spTgt spid="37903"/>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7904"/>
                                        </p:tgtEl>
                                        <p:attrNameLst>
                                          <p:attrName>style.visibility</p:attrName>
                                        </p:attrNameLst>
                                      </p:cBhvr>
                                      <p:to>
                                        <p:strVal val="visible"/>
                                      </p:to>
                                    </p:set>
                                    <p:anim calcmode="lin" valueType="num">
                                      <p:cBhvr additive="base">
                                        <p:cTn id="53" dur="500" fill="hold"/>
                                        <p:tgtEl>
                                          <p:spTgt spid="37904"/>
                                        </p:tgtEl>
                                        <p:attrNameLst>
                                          <p:attrName>ppt_x</p:attrName>
                                        </p:attrNameLst>
                                      </p:cBhvr>
                                      <p:tavLst>
                                        <p:tav tm="0">
                                          <p:val>
                                            <p:strVal val="#ppt_x"/>
                                          </p:val>
                                        </p:tav>
                                        <p:tav tm="100000">
                                          <p:val>
                                            <p:strVal val="#ppt_x"/>
                                          </p:val>
                                        </p:tav>
                                      </p:tavLst>
                                    </p:anim>
                                    <p:anim calcmode="lin" valueType="num">
                                      <p:cBhvr additive="base">
                                        <p:cTn id="54" dur="500" fill="hold"/>
                                        <p:tgtEl>
                                          <p:spTgt spid="37904"/>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7906"/>
                                        </p:tgtEl>
                                        <p:attrNameLst>
                                          <p:attrName>style.visibility</p:attrName>
                                        </p:attrNameLst>
                                      </p:cBhvr>
                                      <p:to>
                                        <p:strVal val="visible"/>
                                      </p:to>
                                    </p:set>
                                    <p:anim calcmode="lin" valueType="num">
                                      <p:cBhvr additive="base">
                                        <p:cTn id="57" dur="500" fill="hold"/>
                                        <p:tgtEl>
                                          <p:spTgt spid="37906"/>
                                        </p:tgtEl>
                                        <p:attrNameLst>
                                          <p:attrName>ppt_x</p:attrName>
                                        </p:attrNameLst>
                                      </p:cBhvr>
                                      <p:tavLst>
                                        <p:tav tm="0">
                                          <p:val>
                                            <p:strVal val="#ppt_x"/>
                                          </p:val>
                                        </p:tav>
                                        <p:tav tm="100000">
                                          <p:val>
                                            <p:strVal val="#ppt_x"/>
                                          </p:val>
                                        </p:tav>
                                      </p:tavLst>
                                    </p:anim>
                                    <p:anim calcmode="lin" valueType="num">
                                      <p:cBhvr additive="base">
                                        <p:cTn id="58" dur="500" fill="hold"/>
                                        <p:tgtEl>
                                          <p:spTgt spid="37906"/>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7907"/>
                                        </p:tgtEl>
                                        <p:attrNameLst>
                                          <p:attrName>style.visibility</p:attrName>
                                        </p:attrNameLst>
                                      </p:cBhvr>
                                      <p:to>
                                        <p:strVal val="visible"/>
                                      </p:to>
                                    </p:set>
                                    <p:anim calcmode="lin" valueType="num">
                                      <p:cBhvr additive="base">
                                        <p:cTn id="61" dur="500" fill="hold"/>
                                        <p:tgtEl>
                                          <p:spTgt spid="37907"/>
                                        </p:tgtEl>
                                        <p:attrNameLst>
                                          <p:attrName>ppt_x</p:attrName>
                                        </p:attrNameLst>
                                      </p:cBhvr>
                                      <p:tavLst>
                                        <p:tav tm="0">
                                          <p:val>
                                            <p:strVal val="#ppt_x"/>
                                          </p:val>
                                        </p:tav>
                                        <p:tav tm="100000">
                                          <p:val>
                                            <p:strVal val="#ppt_x"/>
                                          </p:val>
                                        </p:tav>
                                      </p:tavLst>
                                    </p:anim>
                                    <p:anim calcmode="lin" valueType="num">
                                      <p:cBhvr additive="base">
                                        <p:cTn id="62" dur="500" fill="hold"/>
                                        <p:tgtEl>
                                          <p:spTgt spid="37907"/>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7908"/>
                                        </p:tgtEl>
                                        <p:attrNameLst>
                                          <p:attrName>style.visibility</p:attrName>
                                        </p:attrNameLst>
                                      </p:cBhvr>
                                      <p:to>
                                        <p:strVal val="visible"/>
                                      </p:to>
                                    </p:set>
                                    <p:anim calcmode="lin" valueType="num">
                                      <p:cBhvr additive="base">
                                        <p:cTn id="65" dur="500" fill="hold"/>
                                        <p:tgtEl>
                                          <p:spTgt spid="37908"/>
                                        </p:tgtEl>
                                        <p:attrNameLst>
                                          <p:attrName>ppt_x</p:attrName>
                                        </p:attrNameLst>
                                      </p:cBhvr>
                                      <p:tavLst>
                                        <p:tav tm="0">
                                          <p:val>
                                            <p:strVal val="#ppt_x"/>
                                          </p:val>
                                        </p:tav>
                                        <p:tav tm="100000">
                                          <p:val>
                                            <p:strVal val="#ppt_x"/>
                                          </p:val>
                                        </p:tav>
                                      </p:tavLst>
                                    </p:anim>
                                    <p:anim calcmode="lin" valueType="num">
                                      <p:cBhvr additive="base">
                                        <p:cTn id="66" dur="500" fill="hold"/>
                                        <p:tgtEl>
                                          <p:spTgt spid="379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p:bldP spid="37895" grpId="0"/>
      <p:bldP spid="37900" grpId="0" animBg="1"/>
      <p:bldP spid="37901" grpId="0" animBg="1"/>
      <p:bldP spid="37906" grpId="0" animBg="1"/>
      <p:bldP spid="3790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92"/>
          <p:cNvSpPr txBox="1">
            <a:spLocks noChangeArrowheads="1"/>
          </p:cNvSpPr>
          <p:nvPr/>
        </p:nvSpPr>
        <p:spPr bwMode="auto">
          <a:xfrm>
            <a:off x="684559" y="620713"/>
            <a:ext cx="63357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en-US" altLang="zh-CN" sz="3600" dirty="0">
                <a:solidFill>
                  <a:srgbClr val="FF0000"/>
                </a:solidFill>
                <a:latin typeface="微软雅黑" pitchFamily="34" charset="-122"/>
                <a:ea typeface="微软雅黑" pitchFamily="34" charset="-122"/>
              </a:rPr>
              <a:t>§2  </a:t>
            </a:r>
            <a:r>
              <a:rPr lang="zh-CN" altLang="en-US" sz="3600" dirty="0">
                <a:solidFill>
                  <a:srgbClr val="FF0000"/>
                </a:solidFill>
                <a:latin typeface="微软雅黑" pitchFamily="34" charset="-122"/>
                <a:ea typeface="微软雅黑" pitchFamily="34" charset="-122"/>
              </a:rPr>
              <a:t>曲线运动</a:t>
            </a:r>
          </a:p>
        </p:txBody>
      </p:sp>
      <p:pic>
        <p:nvPicPr>
          <p:cNvPr id="35843" name="Picture 6" descr="飞机飞圆"/>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700213"/>
            <a:ext cx="3441700" cy="349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4" name="Picture 7" descr="开塞钻-飞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700213"/>
            <a:ext cx="3586163" cy="349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2636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Text Box 4"/>
          <p:cNvSpPr txBox="1">
            <a:spLocks noChangeArrowheads="1"/>
          </p:cNvSpPr>
          <p:nvPr/>
        </p:nvSpPr>
        <p:spPr bwMode="auto">
          <a:xfrm>
            <a:off x="539552" y="246063"/>
            <a:ext cx="749047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kumimoji="1" lang="zh-CN" altLang="en-US" sz="2800" dirty="0">
                <a:latin typeface="微软雅黑" pitchFamily="34" charset="-122"/>
                <a:ea typeface="微软雅黑" pitchFamily="34" charset="-122"/>
              </a:rPr>
              <a:t>一、抛体运动（</a:t>
            </a:r>
            <a:r>
              <a:rPr kumimoji="1" lang="en-US" altLang="zh-CN" sz="2800" dirty="0">
                <a:latin typeface="微软雅黑" pitchFamily="34" charset="-122"/>
                <a:ea typeface="微软雅黑" pitchFamily="34" charset="-122"/>
              </a:rPr>
              <a:t>Projectile Motion</a:t>
            </a:r>
            <a:r>
              <a:rPr kumimoji="1" lang="zh-CN" altLang="en-US" sz="2800" dirty="0">
                <a:latin typeface="微软雅黑" pitchFamily="34" charset="-122"/>
                <a:ea typeface="微软雅黑" pitchFamily="34" charset="-122"/>
              </a:rPr>
              <a:t>）</a:t>
            </a:r>
          </a:p>
        </p:txBody>
      </p:sp>
      <p:sp>
        <p:nvSpPr>
          <p:cNvPr id="61446" name="Text Box 6"/>
          <p:cNvSpPr txBox="1">
            <a:spLocks noChangeArrowheads="1"/>
          </p:cNvSpPr>
          <p:nvPr/>
        </p:nvSpPr>
        <p:spPr bwMode="auto">
          <a:xfrm>
            <a:off x="323850" y="908050"/>
            <a:ext cx="836022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just" eaLnBrk="1" hangingPunct="1">
              <a:lnSpc>
                <a:spcPct val="120000"/>
              </a:lnSpc>
              <a:spcBef>
                <a:spcPct val="0"/>
              </a:spcBef>
              <a:buFontTx/>
              <a:buNone/>
            </a:pPr>
            <a:r>
              <a:rPr kumimoji="1" lang="zh-CN" altLang="en-US" sz="2800" dirty="0">
                <a:latin typeface="微软雅黑" pitchFamily="34" charset="-122"/>
                <a:ea typeface="微软雅黑" pitchFamily="34" charset="-122"/>
              </a:rPr>
              <a:t>以抛射点为坐标原点建立坐标系，水平方向为 </a:t>
            </a:r>
            <a:r>
              <a:rPr kumimoji="1" lang="en-US" altLang="zh-CN" sz="2800" i="1" dirty="0">
                <a:latin typeface="微软雅黑" pitchFamily="34" charset="-122"/>
                <a:ea typeface="微软雅黑" pitchFamily="34" charset="-122"/>
              </a:rPr>
              <a:t>x </a:t>
            </a:r>
            <a:r>
              <a:rPr kumimoji="1" lang="zh-CN" altLang="en-US" sz="2800" dirty="0">
                <a:latin typeface="微软雅黑" pitchFamily="34" charset="-122"/>
                <a:ea typeface="微软雅黑" pitchFamily="34" charset="-122"/>
              </a:rPr>
              <a:t>轴，竖直方向为 </a:t>
            </a:r>
            <a:r>
              <a:rPr kumimoji="1" lang="en-US" altLang="zh-CN" sz="2800" i="1" dirty="0">
                <a:latin typeface="微软雅黑" pitchFamily="34" charset="-122"/>
                <a:ea typeface="微软雅黑" pitchFamily="34" charset="-122"/>
              </a:rPr>
              <a:t>y </a:t>
            </a:r>
            <a:r>
              <a:rPr kumimoji="1" lang="zh-CN" altLang="en-US" sz="2800" dirty="0">
                <a:latin typeface="微软雅黑" pitchFamily="34" charset="-122"/>
                <a:ea typeface="微软雅黑" pitchFamily="34" charset="-122"/>
              </a:rPr>
              <a:t>轴。设抛出时刻 </a:t>
            </a:r>
            <a:r>
              <a:rPr kumimoji="1" lang="en-US" altLang="zh-CN" sz="2800" i="1" dirty="0">
                <a:latin typeface="微软雅黑" pitchFamily="34" charset="-122"/>
                <a:ea typeface="微软雅黑" pitchFamily="34" charset="-122"/>
              </a:rPr>
              <a:t>t </a:t>
            </a:r>
            <a:r>
              <a:rPr kumimoji="1" lang="en-US" altLang="zh-CN" sz="2800" dirty="0">
                <a:latin typeface="微软雅黑" pitchFamily="34" charset="-122"/>
                <a:ea typeface="微软雅黑" pitchFamily="34" charset="-122"/>
              </a:rPr>
              <a:t>=0 </a:t>
            </a:r>
            <a:r>
              <a:rPr kumimoji="1" lang="zh-CN" altLang="en-US" sz="2800" dirty="0">
                <a:latin typeface="微软雅黑" pitchFamily="34" charset="-122"/>
                <a:ea typeface="微软雅黑" pitchFamily="34" charset="-122"/>
              </a:rPr>
              <a:t>的速率为</a:t>
            </a:r>
            <a:r>
              <a:rPr kumimoji="1" lang="en-US" altLang="zh-CN" sz="2800" i="1" dirty="0">
                <a:latin typeface="微软雅黑" pitchFamily="34" charset="-122"/>
                <a:ea typeface="微软雅黑" pitchFamily="34" charset="-122"/>
              </a:rPr>
              <a:t>v</a:t>
            </a:r>
            <a:r>
              <a:rPr kumimoji="1" lang="en-US" altLang="zh-CN" sz="2800" baseline="-25000" dirty="0">
                <a:latin typeface="微软雅黑" pitchFamily="34" charset="-122"/>
                <a:ea typeface="微软雅黑" pitchFamily="34" charset="-122"/>
              </a:rPr>
              <a:t>0</a:t>
            </a:r>
            <a:r>
              <a:rPr kumimoji="1" lang="zh-CN" altLang="en-US" sz="2800" dirty="0">
                <a:latin typeface="微软雅黑" pitchFamily="34" charset="-122"/>
                <a:ea typeface="微软雅黑" pitchFamily="34" charset="-122"/>
              </a:rPr>
              <a:t>，</a:t>
            </a:r>
            <a:r>
              <a:rPr kumimoji="1" lang="zh-CN" altLang="en-US" sz="2800" dirty="0">
                <a:latin typeface="微软雅黑" pitchFamily="34" charset="-122"/>
                <a:ea typeface="微软雅黑" pitchFamily="34" charset="-122"/>
                <a:sym typeface="Symbol" pitchFamily="18" charset="2"/>
              </a:rPr>
              <a:t>抛射角为 </a:t>
            </a:r>
            <a:r>
              <a:rPr kumimoji="1" lang="zh-CN" altLang="en-US" sz="2800" i="1" dirty="0">
                <a:latin typeface="微软雅黑" pitchFamily="34" charset="-122"/>
                <a:ea typeface="微软雅黑" pitchFamily="34" charset="-122"/>
                <a:sym typeface="Symbol" pitchFamily="18" charset="2"/>
              </a:rPr>
              <a:t></a:t>
            </a:r>
            <a:r>
              <a:rPr kumimoji="1" lang="zh-CN" altLang="en-US" sz="2800" dirty="0">
                <a:latin typeface="微软雅黑" pitchFamily="34" charset="-122"/>
                <a:ea typeface="微软雅黑" pitchFamily="34" charset="-122"/>
                <a:sym typeface="Symbol" pitchFamily="18" charset="2"/>
              </a:rPr>
              <a:t> ，则初速度分量分别为：</a:t>
            </a:r>
            <a:endParaRPr lang="zh-CN" altLang="en-US" sz="2800" dirty="0">
              <a:latin typeface="微软雅黑" pitchFamily="34" charset="-122"/>
              <a:ea typeface="微软雅黑" pitchFamily="34" charset="-122"/>
            </a:endParaRPr>
          </a:p>
        </p:txBody>
      </p:sp>
      <p:grpSp>
        <p:nvGrpSpPr>
          <p:cNvPr id="2" name="Group 7"/>
          <p:cNvGrpSpPr>
            <a:grpSpLocks/>
          </p:cNvGrpSpPr>
          <p:nvPr/>
        </p:nvGrpSpPr>
        <p:grpSpPr bwMode="auto">
          <a:xfrm>
            <a:off x="5507038" y="2997200"/>
            <a:ext cx="3357562" cy="3030538"/>
            <a:chOff x="3509" y="2016"/>
            <a:chExt cx="2115" cy="1909"/>
          </a:xfrm>
        </p:grpSpPr>
        <p:sp>
          <p:nvSpPr>
            <p:cNvPr id="46093" name="Arc 8"/>
            <p:cNvSpPr>
              <a:spLocks/>
            </p:cNvSpPr>
            <p:nvPr/>
          </p:nvSpPr>
          <p:spPr bwMode="auto">
            <a:xfrm rot="13644667" flipV="1">
              <a:off x="4119" y="2897"/>
              <a:ext cx="997" cy="1060"/>
            </a:xfrm>
            <a:custGeom>
              <a:avLst/>
              <a:gdLst>
                <a:gd name="T0" fmla="*/ 0 w 22142"/>
                <a:gd name="T1" fmla="*/ 0 h 26572"/>
                <a:gd name="T2" fmla="*/ 0 w 22142"/>
                <a:gd name="T3" fmla="*/ 0 h 26572"/>
                <a:gd name="T4" fmla="*/ 0 w 22142"/>
                <a:gd name="T5" fmla="*/ 0 h 26572"/>
                <a:gd name="T6" fmla="*/ 0 60000 65536"/>
                <a:gd name="T7" fmla="*/ 0 60000 65536"/>
                <a:gd name="T8" fmla="*/ 0 60000 65536"/>
                <a:gd name="T9" fmla="*/ 0 w 22142"/>
                <a:gd name="T10" fmla="*/ 0 h 26572"/>
                <a:gd name="T11" fmla="*/ 22142 w 22142"/>
                <a:gd name="T12" fmla="*/ 26572 h 26572"/>
              </a:gdLst>
              <a:ahLst/>
              <a:cxnLst>
                <a:cxn ang="T6">
                  <a:pos x="T0" y="T1"/>
                </a:cxn>
                <a:cxn ang="T7">
                  <a:pos x="T2" y="T3"/>
                </a:cxn>
                <a:cxn ang="T8">
                  <a:pos x="T4" y="T5"/>
                </a:cxn>
              </a:cxnLst>
              <a:rect l="T9" t="T10" r="T11" b="T12"/>
              <a:pathLst>
                <a:path w="22142" h="26572" fill="none" extrusionOk="0">
                  <a:moveTo>
                    <a:pt x="-1" y="6"/>
                  </a:moveTo>
                  <a:cubicBezTo>
                    <a:pt x="180" y="2"/>
                    <a:pt x="361" y="-1"/>
                    <a:pt x="542" y="0"/>
                  </a:cubicBezTo>
                  <a:cubicBezTo>
                    <a:pt x="12471" y="0"/>
                    <a:pt x="22142" y="9670"/>
                    <a:pt x="22142" y="21600"/>
                  </a:cubicBezTo>
                  <a:cubicBezTo>
                    <a:pt x="22142" y="23274"/>
                    <a:pt x="21947" y="24942"/>
                    <a:pt x="21561" y="26571"/>
                  </a:cubicBezTo>
                </a:path>
                <a:path w="22142" h="26572" stroke="0" extrusionOk="0">
                  <a:moveTo>
                    <a:pt x="-1" y="6"/>
                  </a:moveTo>
                  <a:cubicBezTo>
                    <a:pt x="180" y="2"/>
                    <a:pt x="361" y="-1"/>
                    <a:pt x="542" y="0"/>
                  </a:cubicBezTo>
                  <a:cubicBezTo>
                    <a:pt x="12471" y="0"/>
                    <a:pt x="22142" y="9670"/>
                    <a:pt x="22142" y="21600"/>
                  </a:cubicBezTo>
                  <a:cubicBezTo>
                    <a:pt x="22142" y="23274"/>
                    <a:pt x="21947" y="24942"/>
                    <a:pt x="21561" y="26571"/>
                  </a:cubicBezTo>
                  <a:lnTo>
                    <a:pt x="542" y="21600"/>
                  </a:lnTo>
                  <a:lnTo>
                    <a:pt x="-1" y="6"/>
                  </a:lnTo>
                  <a:close/>
                </a:path>
              </a:pathLst>
            </a:custGeom>
            <a:noFill/>
            <a:ln w="3175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grpSp>
          <p:nvGrpSpPr>
            <p:cNvPr id="46094" name="Group 9"/>
            <p:cNvGrpSpPr>
              <a:grpSpLocks/>
            </p:cNvGrpSpPr>
            <p:nvPr/>
          </p:nvGrpSpPr>
          <p:grpSpPr bwMode="auto">
            <a:xfrm>
              <a:off x="3509" y="2016"/>
              <a:ext cx="2115" cy="1779"/>
              <a:chOff x="3507" y="2256"/>
              <a:chExt cx="2269" cy="1779"/>
            </a:xfrm>
          </p:grpSpPr>
          <p:sp>
            <p:nvSpPr>
              <p:cNvPr id="46095" name="Line 10"/>
              <p:cNvSpPr>
                <a:spLocks noChangeShapeType="1"/>
              </p:cNvSpPr>
              <p:nvPr/>
            </p:nvSpPr>
            <p:spPr bwMode="auto">
              <a:xfrm>
                <a:off x="3888" y="3696"/>
                <a:ext cx="1872"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46096" name="Line 11"/>
              <p:cNvSpPr>
                <a:spLocks noChangeShapeType="1"/>
              </p:cNvSpPr>
              <p:nvPr/>
            </p:nvSpPr>
            <p:spPr bwMode="auto">
              <a:xfrm flipV="1">
                <a:off x="3888" y="2400"/>
                <a:ext cx="0" cy="1296"/>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46097" name="Rectangle 12"/>
              <p:cNvSpPr>
                <a:spLocks noChangeArrowheads="1"/>
              </p:cNvSpPr>
              <p:nvPr/>
            </p:nvSpPr>
            <p:spPr bwMode="auto">
              <a:xfrm>
                <a:off x="3658" y="3552"/>
                <a:ext cx="29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i="1">
                    <a:latin typeface="Times New Roman" pitchFamily="18" charset="0"/>
                    <a:ea typeface="楷体_GB2312" pitchFamily="49" charset="-122"/>
                  </a:rPr>
                  <a:t>O</a:t>
                </a:r>
              </a:p>
            </p:txBody>
          </p:sp>
          <p:sp>
            <p:nvSpPr>
              <p:cNvPr id="46098" name="Rectangle 13"/>
              <p:cNvSpPr>
                <a:spLocks noChangeArrowheads="1"/>
              </p:cNvSpPr>
              <p:nvPr/>
            </p:nvSpPr>
            <p:spPr bwMode="auto">
              <a:xfrm>
                <a:off x="3936" y="2256"/>
                <a:ext cx="24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a:latin typeface="Times New Roman" pitchFamily="18" charset="0"/>
                    <a:ea typeface="楷体_GB2312" pitchFamily="49" charset="-122"/>
                  </a:rPr>
                  <a:t>y</a:t>
                </a:r>
              </a:p>
            </p:txBody>
          </p:sp>
          <p:sp>
            <p:nvSpPr>
              <p:cNvPr id="46099" name="Rectangle 14"/>
              <p:cNvSpPr>
                <a:spLocks noChangeArrowheads="1"/>
              </p:cNvSpPr>
              <p:nvPr/>
            </p:nvSpPr>
            <p:spPr bwMode="auto">
              <a:xfrm>
                <a:off x="5532" y="3360"/>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i="1">
                    <a:latin typeface="Times New Roman" pitchFamily="18" charset="0"/>
                    <a:ea typeface="楷体_GB2312" pitchFamily="49" charset="-122"/>
                  </a:rPr>
                  <a:t>x</a:t>
                </a:r>
              </a:p>
            </p:txBody>
          </p:sp>
          <p:sp>
            <p:nvSpPr>
              <p:cNvPr id="46100" name="Line 15"/>
              <p:cNvSpPr>
                <a:spLocks noChangeShapeType="1"/>
              </p:cNvSpPr>
              <p:nvPr/>
            </p:nvSpPr>
            <p:spPr bwMode="auto">
              <a:xfrm flipV="1">
                <a:off x="3888" y="3072"/>
                <a:ext cx="432" cy="624"/>
              </a:xfrm>
              <a:prstGeom prst="line">
                <a:avLst/>
              </a:prstGeom>
              <a:noFill/>
              <a:ln w="317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aphicFrame>
            <p:nvGraphicFramePr>
              <p:cNvPr id="46101" name="Object 16"/>
              <p:cNvGraphicFramePr>
                <a:graphicFrameLocks noChangeAspect="1"/>
              </p:cNvGraphicFramePr>
              <p:nvPr/>
            </p:nvGraphicFramePr>
            <p:xfrm>
              <a:off x="4080" y="2736"/>
              <a:ext cx="232" cy="328"/>
            </p:xfrm>
            <a:graphic>
              <a:graphicData uri="http://schemas.openxmlformats.org/presentationml/2006/ole">
                <mc:AlternateContent xmlns:mc="http://schemas.openxmlformats.org/markup-compatibility/2006">
                  <mc:Choice xmlns:v="urn:schemas-microsoft-com:vml" Requires="v">
                    <p:oleObj spid="_x0000_s91841" name="Equation" r:id="rId3" imgW="291240" imgH="436320" progId="Equation.3">
                      <p:embed/>
                    </p:oleObj>
                  </mc:Choice>
                  <mc:Fallback>
                    <p:oleObj name="Equation" r:id="rId3" imgW="291240" imgH="436320" progId="Equation.3">
                      <p:embed/>
                      <p:pic>
                        <p:nvPicPr>
                          <p:cNvPr id="0"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0" y="2736"/>
                            <a:ext cx="232" cy="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102" name="Line 17"/>
              <p:cNvSpPr>
                <a:spLocks noChangeShapeType="1"/>
              </p:cNvSpPr>
              <p:nvPr/>
            </p:nvSpPr>
            <p:spPr bwMode="auto">
              <a:xfrm flipV="1">
                <a:off x="3888" y="3072"/>
                <a:ext cx="0" cy="624"/>
              </a:xfrm>
              <a:prstGeom prst="line">
                <a:avLst/>
              </a:prstGeom>
              <a:noFill/>
              <a:ln w="508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46103" name="Line 18"/>
              <p:cNvSpPr>
                <a:spLocks noChangeShapeType="1"/>
              </p:cNvSpPr>
              <p:nvPr/>
            </p:nvSpPr>
            <p:spPr bwMode="auto">
              <a:xfrm flipH="1">
                <a:off x="3888" y="3072"/>
                <a:ext cx="43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6104" name="Line 19"/>
              <p:cNvSpPr>
                <a:spLocks noChangeShapeType="1"/>
              </p:cNvSpPr>
              <p:nvPr/>
            </p:nvSpPr>
            <p:spPr bwMode="auto">
              <a:xfrm>
                <a:off x="4320" y="3072"/>
                <a:ext cx="0" cy="62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6105" name="Line 20"/>
              <p:cNvSpPr>
                <a:spLocks noChangeShapeType="1"/>
              </p:cNvSpPr>
              <p:nvPr/>
            </p:nvSpPr>
            <p:spPr bwMode="auto">
              <a:xfrm flipV="1">
                <a:off x="3888" y="3696"/>
                <a:ext cx="432" cy="0"/>
              </a:xfrm>
              <a:prstGeom prst="line">
                <a:avLst/>
              </a:prstGeom>
              <a:noFill/>
              <a:ln w="508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aphicFrame>
            <p:nvGraphicFramePr>
              <p:cNvPr id="46106" name="Object 21"/>
              <p:cNvGraphicFramePr>
                <a:graphicFrameLocks noChangeAspect="1"/>
              </p:cNvGraphicFramePr>
              <p:nvPr>
                <p:extLst>
                  <p:ext uri="{D42A27DB-BD31-4B8C-83A1-F6EECF244321}">
                    <p14:modId xmlns:p14="http://schemas.microsoft.com/office/powerpoint/2010/main" val="2412344505"/>
                  </p:ext>
                </p:extLst>
              </p:nvPr>
            </p:nvGraphicFramePr>
            <p:xfrm>
              <a:off x="3945" y="3707"/>
              <a:ext cx="312" cy="328"/>
            </p:xfrm>
            <a:graphic>
              <a:graphicData uri="http://schemas.openxmlformats.org/presentationml/2006/ole">
                <mc:AlternateContent xmlns:mc="http://schemas.openxmlformats.org/markup-compatibility/2006">
                  <mc:Choice xmlns:v="urn:schemas-microsoft-com:vml" Requires="v">
                    <p:oleObj spid="_x0000_s91842" name="Equation" r:id="rId5" imgW="409680" imgH="436320" progId="Equation.3">
                      <p:embed/>
                    </p:oleObj>
                  </mc:Choice>
                  <mc:Fallback>
                    <p:oleObj name="Equation" r:id="rId5" imgW="409680" imgH="436320" progId="Equation.3">
                      <p:embed/>
                      <p:pic>
                        <p:nvPicPr>
                          <p:cNvPr id="0" name="Picture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5" y="3707"/>
                            <a:ext cx="312" cy="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107" name="Object 22"/>
              <p:cNvGraphicFramePr>
                <a:graphicFrameLocks noChangeAspect="1"/>
              </p:cNvGraphicFramePr>
              <p:nvPr>
                <p:extLst>
                  <p:ext uri="{D42A27DB-BD31-4B8C-83A1-F6EECF244321}">
                    <p14:modId xmlns:p14="http://schemas.microsoft.com/office/powerpoint/2010/main" val="3000288801"/>
                  </p:ext>
                </p:extLst>
              </p:nvPr>
            </p:nvGraphicFramePr>
            <p:xfrm>
              <a:off x="3507" y="3072"/>
              <a:ext cx="328" cy="360"/>
            </p:xfrm>
            <a:graphic>
              <a:graphicData uri="http://schemas.openxmlformats.org/presentationml/2006/ole">
                <mc:AlternateContent xmlns:mc="http://schemas.openxmlformats.org/markup-compatibility/2006">
                  <mc:Choice xmlns:v="urn:schemas-microsoft-com:vml" Requires="v">
                    <p:oleObj spid="_x0000_s91843" name="Equation" r:id="rId7" imgW="437040" imgH="482040" progId="Equation.3">
                      <p:embed/>
                    </p:oleObj>
                  </mc:Choice>
                  <mc:Fallback>
                    <p:oleObj name="Equation" r:id="rId7" imgW="437040" imgH="482040" progId="Equation.3">
                      <p:embed/>
                      <p:pic>
                        <p:nvPicPr>
                          <p:cNvPr id="0" name="Picture 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7" y="3072"/>
                            <a:ext cx="328" cy="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108" name="Line 23"/>
              <p:cNvSpPr>
                <a:spLocks noChangeShapeType="1"/>
              </p:cNvSpPr>
              <p:nvPr/>
            </p:nvSpPr>
            <p:spPr bwMode="auto">
              <a:xfrm flipV="1">
                <a:off x="4407" y="3254"/>
                <a:ext cx="432" cy="96"/>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46109" name="Line 24"/>
              <p:cNvSpPr>
                <a:spLocks noChangeShapeType="1"/>
              </p:cNvSpPr>
              <p:nvPr/>
            </p:nvSpPr>
            <p:spPr bwMode="auto">
              <a:xfrm>
                <a:off x="4416" y="3360"/>
                <a:ext cx="0" cy="288"/>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aphicFrame>
            <p:nvGraphicFramePr>
              <p:cNvPr id="46110" name="Object 25"/>
              <p:cNvGraphicFramePr>
                <a:graphicFrameLocks noChangeAspect="1"/>
              </p:cNvGraphicFramePr>
              <p:nvPr/>
            </p:nvGraphicFramePr>
            <p:xfrm>
              <a:off x="4704" y="3024"/>
              <a:ext cx="168" cy="224"/>
            </p:xfrm>
            <a:graphic>
              <a:graphicData uri="http://schemas.openxmlformats.org/presentationml/2006/ole">
                <mc:AlternateContent xmlns:mc="http://schemas.openxmlformats.org/markup-compatibility/2006">
                  <mc:Choice xmlns:v="urn:schemas-microsoft-com:vml" Requires="v">
                    <p:oleObj spid="_x0000_s91844" name="Equation" r:id="rId9" imgW="266469" imgH="355292" progId="Equation.3">
                      <p:embed/>
                    </p:oleObj>
                  </mc:Choice>
                  <mc:Fallback>
                    <p:oleObj name="Equation" r:id="rId9" imgW="266469" imgH="355292" progId="Equation.3">
                      <p:embed/>
                      <p:pic>
                        <p:nvPicPr>
                          <p:cNvPr id="0" name="Picture 4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04" y="3024"/>
                            <a:ext cx="168"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111" name="Object 26"/>
              <p:cNvGraphicFramePr>
                <a:graphicFrameLocks noChangeAspect="1"/>
              </p:cNvGraphicFramePr>
              <p:nvPr/>
            </p:nvGraphicFramePr>
            <p:xfrm>
              <a:off x="4416" y="3408"/>
              <a:ext cx="168" cy="280"/>
            </p:xfrm>
            <a:graphic>
              <a:graphicData uri="http://schemas.openxmlformats.org/presentationml/2006/ole">
                <mc:AlternateContent xmlns:mc="http://schemas.openxmlformats.org/markup-compatibility/2006">
                  <mc:Choice xmlns:v="urn:schemas-microsoft-com:vml" Requires="v">
                    <p:oleObj spid="_x0000_s91845" name="Equation" r:id="rId11" imgW="304536" imgH="444114" progId="Equation.3">
                      <p:embed/>
                    </p:oleObj>
                  </mc:Choice>
                  <mc:Fallback>
                    <p:oleObj name="Equation" r:id="rId11" imgW="304536" imgH="444114" progId="Equation.3">
                      <p:embed/>
                      <p:pic>
                        <p:nvPicPr>
                          <p:cNvPr id="0" name="Picture 5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16" y="3408"/>
                            <a:ext cx="168" cy="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112" name="Arc 27"/>
              <p:cNvSpPr>
                <a:spLocks/>
              </p:cNvSpPr>
              <p:nvPr/>
            </p:nvSpPr>
            <p:spPr bwMode="auto">
              <a:xfrm>
                <a:off x="3984" y="3552"/>
                <a:ext cx="96" cy="173"/>
              </a:xfrm>
              <a:custGeom>
                <a:avLst/>
                <a:gdLst>
                  <a:gd name="T0" fmla="*/ 0 w 21600"/>
                  <a:gd name="T1" fmla="*/ 0 h 33152"/>
                  <a:gd name="T2" fmla="*/ 0 w 21600"/>
                  <a:gd name="T3" fmla="*/ 0 h 33152"/>
                  <a:gd name="T4" fmla="*/ 0 w 21600"/>
                  <a:gd name="T5" fmla="*/ 0 h 33152"/>
                  <a:gd name="T6" fmla="*/ 0 60000 65536"/>
                  <a:gd name="T7" fmla="*/ 0 60000 65536"/>
                  <a:gd name="T8" fmla="*/ 0 60000 65536"/>
                  <a:gd name="T9" fmla="*/ 0 w 21600"/>
                  <a:gd name="T10" fmla="*/ 0 h 33152"/>
                  <a:gd name="T11" fmla="*/ 21600 w 21600"/>
                  <a:gd name="T12" fmla="*/ 33152 h 33152"/>
                </a:gdLst>
                <a:ahLst/>
                <a:cxnLst>
                  <a:cxn ang="T6">
                    <a:pos x="T0" y="T1"/>
                  </a:cxn>
                  <a:cxn ang="T7">
                    <a:pos x="T2" y="T3"/>
                  </a:cxn>
                  <a:cxn ang="T8">
                    <a:pos x="T4" y="T5"/>
                  </a:cxn>
                </a:cxnLst>
                <a:rect l="T9" t="T10" r="T11" b="T12"/>
                <a:pathLst>
                  <a:path w="21600" h="33152" fill="none" extrusionOk="0">
                    <a:moveTo>
                      <a:pt x="-1" y="0"/>
                    </a:moveTo>
                    <a:cubicBezTo>
                      <a:pt x="11929" y="0"/>
                      <a:pt x="21600" y="9670"/>
                      <a:pt x="21600" y="21600"/>
                    </a:cubicBezTo>
                    <a:cubicBezTo>
                      <a:pt x="21600" y="25690"/>
                      <a:pt x="20438" y="29696"/>
                      <a:pt x="18251" y="33152"/>
                    </a:cubicBezTo>
                  </a:path>
                  <a:path w="21600" h="33152" stroke="0" extrusionOk="0">
                    <a:moveTo>
                      <a:pt x="-1" y="0"/>
                    </a:moveTo>
                    <a:cubicBezTo>
                      <a:pt x="11929" y="0"/>
                      <a:pt x="21600" y="9670"/>
                      <a:pt x="21600" y="21600"/>
                    </a:cubicBezTo>
                    <a:cubicBezTo>
                      <a:pt x="21600" y="25690"/>
                      <a:pt x="20438" y="29696"/>
                      <a:pt x="18251" y="33152"/>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graphicFrame>
            <p:nvGraphicFramePr>
              <p:cNvPr id="46113" name="Object 28"/>
              <p:cNvGraphicFramePr>
                <a:graphicFrameLocks noChangeAspect="1"/>
              </p:cNvGraphicFramePr>
              <p:nvPr/>
            </p:nvGraphicFramePr>
            <p:xfrm>
              <a:off x="4080" y="3504"/>
              <a:ext cx="141" cy="192"/>
            </p:xfrm>
            <a:graphic>
              <a:graphicData uri="http://schemas.openxmlformats.org/presentationml/2006/ole">
                <mc:AlternateContent xmlns:mc="http://schemas.openxmlformats.org/markup-compatibility/2006">
                  <mc:Choice xmlns:v="urn:schemas-microsoft-com:vml" Requires="v">
                    <p:oleObj spid="_x0000_s91846" name="Equation" r:id="rId13" imgW="279279" imgH="380835" progId="Equation.3">
                      <p:embed/>
                    </p:oleObj>
                  </mc:Choice>
                  <mc:Fallback>
                    <p:oleObj name="Equation" r:id="rId13" imgW="279279" imgH="380835" progId="Equation.3">
                      <p:embed/>
                      <p:pic>
                        <p:nvPicPr>
                          <p:cNvPr id="0" name="Picture 5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80" y="3504"/>
                            <a:ext cx="141"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aphicFrame>
        <p:nvGraphicFramePr>
          <p:cNvPr id="61469" name="Object 29"/>
          <p:cNvGraphicFramePr>
            <a:graphicFrameLocks noChangeAspect="1"/>
          </p:cNvGraphicFramePr>
          <p:nvPr/>
        </p:nvGraphicFramePr>
        <p:xfrm>
          <a:off x="755650" y="2781300"/>
          <a:ext cx="2232025" cy="485775"/>
        </p:xfrm>
        <a:graphic>
          <a:graphicData uri="http://schemas.openxmlformats.org/presentationml/2006/ole">
            <mc:AlternateContent xmlns:mc="http://schemas.openxmlformats.org/markup-compatibility/2006">
              <mc:Choice xmlns:v="urn:schemas-microsoft-com:vml" Requires="v">
                <p:oleObj spid="_x0000_s91847" name="Equation" r:id="rId15" imgW="2387600" imgH="520700" progId="Equation.3">
                  <p:embed/>
                </p:oleObj>
              </mc:Choice>
              <mc:Fallback>
                <p:oleObj name="Equation" r:id="rId15" imgW="2387600" imgH="520700" progId="Equation.3">
                  <p:embed/>
                  <p:pic>
                    <p:nvPicPr>
                      <p:cNvPr id="0" name="Picture 5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5650" y="2781300"/>
                        <a:ext cx="2232025"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0" name="Object 30"/>
          <p:cNvGraphicFramePr>
            <a:graphicFrameLocks noChangeAspect="1"/>
          </p:cNvGraphicFramePr>
          <p:nvPr/>
        </p:nvGraphicFramePr>
        <p:xfrm>
          <a:off x="3421063" y="2781300"/>
          <a:ext cx="2093912" cy="534988"/>
        </p:xfrm>
        <a:graphic>
          <a:graphicData uri="http://schemas.openxmlformats.org/presentationml/2006/ole">
            <mc:AlternateContent xmlns:mc="http://schemas.openxmlformats.org/markup-compatibility/2006">
              <mc:Choice xmlns:v="urn:schemas-microsoft-com:vml" Requires="v">
                <p:oleObj spid="_x0000_s91848" name="Equation" r:id="rId17" imgW="2235200" imgH="571500" progId="Equation.3">
                  <p:embed/>
                </p:oleObj>
              </mc:Choice>
              <mc:Fallback>
                <p:oleObj name="Equation" r:id="rId17" imgW="2235200" imgH="571500" progId="Equation.3">
                  <p:embed/>
                  <p:pic>
                    <p:nvPicPr>
                      <p:cNvPr id="0" name="Picture 5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21063" y="2781300"/>
                        <a:ext cx="2093912" cy="534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71" name="Rectangle 31"/>
          <p:cNvSpPr>
            <a:spLocks noChangeArrowheads="1"/>
          </p:cNvSpPr>
          <p:nvPr/>
        </p:nvSpPr>
        <p:spPr bwMode="auto">
          <a:xfrm>
            <a:off x="323850" y="3557588"/>
            <a:ext cx="3168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zh-CN" altLang="en-US" sz="2800" dirty="0">
                <a:latin typeface="微软雅黑" pitchFamily="34" charset="-122"/>
                <a:ea typeface="微软雅黑" pitchFamily="34" charset="-122"/>
              </a:rPr>
              <a:t>加速度恒定</a:t>
            </a:r>
            <a:r>
              <a:rPr kumimoji="1" lang="zh-CN" altLang="en-US" sz="2800" dirty="0">
                <a:latin typeface="微软雅黑" pitchFamily="34" charset="-122"/>
                <a:ea typeface="微软雅黑" pitchFamily="34" charset="-122"/>
                <a:sym typeface="Symbol" pitchFamily="18" charset="2"/>
              </a:rPr>
              <a:t>为：</a:t>
            </a:r>
          </a:p>
        </p:txBody>
      </p:sp>
      <p:graphicFrame>
        <p:nvGraphicFramePr>
          <p:cNvPr id="61472" name="Object 32"/>
          <p:cNvGraphicFramePr>
            <a:graphicFrameLocks noChangeAspect="1"/>
          </p:cNvGraphicFramePr>
          <p:nvPr/>
        </p:nvGraphicFramePr>
        <p:xfrm>
          <a:off x="1924050" y="4348163"/>
          <a:ext cx="1079500" cy="577850"/>
        </p:xfrm>
        <a:graphic>
          <a:graphicData uri="http://schemas.openxmlformats.org/presentationml/2006/ole">
            <mc:AlternateContent xmlns:mc="http://schemas.openxmlformats.org/markup-compatibility/2006">
              <mc:Choice xmlns:v="urn:schemas-microsoft-com:vml" Requires="v">
                <p:oleObj spid="_x0000_s91849" name="公式" r:id="rId19" imgW="380835" imgH="203112" progId="Equation.3">
                  <p:embed/>
                </p:oleObj>
              </mc:Choice>
              <mc:Fallback>
                <p:oleObj name="公式" r:id="rId19" imgW="380835" imgH="203112" progId="Equation.3">
                  <p:embed/>
                  <p:pic>
                    <p:nvPicPr>
                      <p:cNvPr id="0" name="Picture 5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24050" y="4348163"/>
                        <a:ext cx="1079500"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3" name="Object 33"/>
          <p:cNvGraphicFramePr>
            <a:graphicFrameLocks noChangeAspect="1"/>
          </p:cNvGraphicFramePr>
          <p:nvPr/>
        </p:nvGraphicFramePr>
        <p:xfrm>
          <a:off x="3003550" y="4279900"/>
          <a:ext cx="1136650" cy="661988"/>
        </p:xfrm>
        <a:graphic>
          <a:graphicData uri="http://schemas.openxmlformats.org/presentationml/2006/ole">
            <mc:AlternateContent xmlns:mc="http://schemas.openxmlformats.org/markup-compatibility/2006">
              <mc:Choice xmlns:v="urn:schemas-microsoft-com:vml" Requires="v">
                <p:oleObj spid="_x0000_s91850" name="公式" r:id="rId21" imgW="393529" imgH="228501" progId="Equation.3">
                  <p:embed/>
                </p:oleObj>
              </mc:Choice>
              <mc:Fallback>
                <p:oleObj name="公式" r:id="rId21" imgW="393529" imgH="228501" progId="Equation.3">
                  <p:embed/>
                  <p:pic>
                    <p:nvPicPr>
                      <p:cNvPr id="0" name="Picture 5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003550" y="4279900"/>
                        <a:ext cx="1136650" cy="66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74" name="Rectangle 34"/>
          <p:cNvSpPr>
            <a:spLocks noChangeArrowheads="1"/>
          </p:cNvSpPr>
          <p:nvPr/>
        </p:nvSpPr>
        <p:spPr bwMode="auto">
          <a:xfrm>
            <a:off x="323850" y="5142135"/>
            <a:ext cx="403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zh-CN" altLang="en-US" sz="2800" dirty="0">
                <a:latin typeface="微软雅黑" pitchFamily="34" charset="-122"/>
                <a:ea typeface="微软雅黑" pitchFamily="34" charset="-122"/>
              </a:rPr>
              <a:t>故任意时刻的速度为：</a:t>
            </a:r>
          </a:p>
        </p:txBody>
      </p:sp>
      <p:graphicFrame>
        <p:nvGraphicFramePr>
          <p:cNvPr id="61475" name="Object 35"/>
          <p:cNvGraphicFramePr>
            <a:graphicFrameLocks noChangeAspect="1"/>
          </p:cNvGraphicFramePr>
          <p:nvPr/>
        </p:nvGraphicFramePr>
        <p:xfrm>
          <a:off x="611188" y="5805488"/>
          <a:ext cx="5362575" cy="661987"/>
        </p:xfrm>
        <a:graphic>
          <a:graphicData uri="http://schemas.openxmlformats.org/presentationml/2006/ole">
            <mc:AlternateContent xmlns:mc="http://schemas.openxmlformats.org/markup-compatibility/2006">
              <mc:Choice xmlns:v="urn:schemas-microsoft-com:vml" Requires="v">
                <p:oleObj spid="_x0000_s91851" name="公式" r:id="rId23" imgW="1955800" imgH="241300" progId="Equation.3">
                  <p:embed/>
                </p:oleObj>
              </mc:Choice>
              <mc:Fallback>
                <p:oleObj name="公式" r:id="rId23" imgW="1955800" imgH="241300" progId="Equation.3">
                  <p:embed/>
                  <p:pic>
                    <p:nvPicPr>
                      <p:cNvPr id="0" name="Picture 5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11188" y="5805488"/>
                        <a:ext cx="5362575" cy="661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06468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71"/>
                                        </p:tgtEl>
                                        <p:attrNameLst>
                                          <p:attrName>style.visibility</p:attrName>
                                        </p:attrNameLst>
                                      </p:cBhvr>
                                      <p:to>
                                        <p:strVal val="visible"/>
                                      </p:to>
                                    </p:set>
                                    <p:anim calcmode="lin" valueType="num">
                                      <p:cBhvr additive="base">
                                        <p:cTn id="7" dur="500" fill="hold"/>
                                        <p:tgtEl>
                                          <p:spTgt spid="61471"/>
                                        </p:tgtEl>
                                        <p:attrNameLst>
                                          <p:attrName>ppt_x</p:attrName>
                                        </p:attrNameLst>
                                      </p:cBhvr>
                                      <p:tavLst>
                                        <p:tav tm="0">
                                          <p:val>
                                            <p:strVal val="#ppt_x"/>
                                          </p:val>
                                        </p:tav>
                                        <p:tav tm="100000">
                                          <p:val>
                                            <p:strVal val="#ppt_x"/>
                                          </p:val>
                                        </p:tav>
                                      </p:tavLst>
                                    </p:anim>
                                    <p:anim calcmode="lin" valueType="num">
                                      <p:cBhvr additive="base">
                                        <p:cTn id="8" dur="500" fill="hold"/>
                                        <p:tgtEl>
                                          <p:spTgt spid="6147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1472"/>
                                        </p:tgtEl>
                                        <p:attrNameLst>
                                          <p:attrName>style.visibility</p:attrName>
                                        </p:attrNameLst>
                                      </p:cBhvr>
                                      <p:to>
                                        <p:strVal val="visible"/>
                                      </p:to>
                                    </p:set>
                                    <p:anim calcmode="lin" valueType="num">
                                      <p:cBhvr additive="base">
                                        <p:cTn id="11" dur="500" fill="hold"/>
                                        <p:tgtEl>
                                          <p:spTgt spid="61472"/>
                                        </p:tgtEl>
                                        <p:attrNameLst>
                                          <p:attrName>ppt_x</p:attrName>
                                        </p:attrNameLst>
                                      </p:cBhvr>
                                      <p:tavLst>
                                        <p:tav tm="0">
                                          <p:val>
                                            <p:strVal val="#ppt_x"/>
                                          </p:val>
                                        </p:tav>
                                        <p:tav tm="100000">
                                          <p:val>
                                            <p:strVal val="#ppt_x"/>
                                          </p:val>
                                        </p:tav>
                                      </p:tavLst>
                                    </p:anim>
                                    <p:anim calcmode="lin" valueType="num">
                                      <p:cBhvr additive="base">
                                        <p:cTn id="12" dur="500" fill="hold"/>
                                        <p:tgtEl>
                                          <p:spTgt spid="6147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1473"/>
                                        </p:tgtEl>
                                        <p:attrNameLst>
                                          <p:attrName>style.visibility</p:attrName>
                                        </p:attrNameLst>
                                      </p:cBhvr>
                                      <p:to>
                                        <p:strVal val="visible"/>
                                      </p:to>
                                    </p:set>
                                    <p:anim calcmode="lin" valueType="num">
                                      <p:cBhvr additive="base">
                                        <p:cTn id="15" dur="500" fill="hold"/>
                                        <p:tgtEl>
                                          <p:spTgt spid="61473"/>
                                        </p:tgtEl>
                                        <p:attrNameLst>
                                          <p:attrName>ppt_x</p:attrName>
                                        </p:attrNameLst>
                                      </p:cBhvr>
                                      <p:tavLst>
                                        <p:tav tm="0">
                                          <p:val>
                                            <p:strVal val="#ppt_x"/>
                                          </p:val>
                                        </p:tav>
                                        <p:tav tm="100000">
                                          <p:val>
                                            <p:strVal val="#ppt_x"/>
                                          </p:val>
                                        </p:tav>
                                      </p:tavLst>
                                    </p:anim>
                                    <p:anim calcmode="lin" valueType="num">
                                      <p:cBhvr additive="base">
                                        <p:cTn id="16" dur="500" fill="hold"/>
                                        <p:tgtEl>
                                          <p:spTgt spid="6147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1474"/>
                                        </p:tgtEl>
                                        <p:attrNameLst>
                                          <p:attrName>style.visibility</p:attrName>
                                        </p:attrNameLst>
                                      </p:cBhvr>
                                      <p:to>
                                        <p:strVal val="visible"/>
                                      </p:to>
                                    </p:set>
                                    <p:anim calcmode="lin" valueType="num">
                                      <p:cBhvr additive="base">
                                        <p:cTn id="19" dur="500" fill="hold"/>
                                        <p:tgtEl>
                                          <p:spTgt spid="61474"/>
                                        </p:tgtEl>
                                        <p:attrNameLst>
                                          <p:attrName>ppt_x</p:attrName>
                                        </p:attrNameLst>
                                      </p:cBhvr>
                                      <p:tavLst>
                                        <p:tav tm="0">
                                          <p:val>
                                            <p:strVal val="#ppt_x"/>
                                          </p:val>
                                        </p:tav>
                                        <p:tav tm="100000">
                                          <p:val>
                                            <p:strVal val="#ppt_x"/>
                                          </p:val>
                                        </p:tav>
                                      </p:tavLst>
                                    </p:anim>
                                    <p:anim calcmode="lin" valueType="num">
                                      <p:cBhvr additive="base">
                                        <p:cTn id="20" dur="500" fill="hold"/>
                                        <p:tgtEl>
                                          <p:spTgt spid="6147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1475"/>
                                        </p:tgtEl>
                                        <p:attrNameLst>
                                          <p:attrName>style.visibility</p:attrName>
                                        </p:attrNameLst>
                                      </p:cBhvr>
                                      <p:to>
                                        <p:strVal val="visible"/>
                                      </p:to>
                                    </p:set>
                                    <p:anim calcmode="lin" valueType="num">
                                      <p:cBhvr additive="base">
                                        <p:cTn id="23" dur="500" fill="hold"/>
                                        <p:tgtEl>
                                          <p:spTgt spid="61475"/>
                                        </p:tgtEl>
                                        <p:attrNameLst>
                                          <p:attrName>ppt_x</p:attrName>
                                        </p:attrNameLst>
                                      </p:cBhvr>
                                      <p:tavLst>
                                        <p:tav tm="0">
                                          <p:val>
                                            <p:strVal val="#ppt_x"/>
                                          </p:val>
                                        </p:tav>
                                        <p:tav tm="100000">
                                          <p:val>
                                            <p:strVal val="#ppt_x"/>
                                          </p:val>
                                        </p:tav>
                                      </p:tavLst>
                                    </p:anim>
                                    <p:anim calcmode="lin" valueType="num">
                                      <p:cBhvr additive="base">
                                        <p:cTn id="24" dur="500" fill="hold"/>
                                        <p:tgtEl>
                                          <p:spTgt spid="614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1" grpId="0"/>
      <p:bldP spid="6147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5"/>
          <p:cNvSpPr txBox="1">
            <a:spLocks noChangeArrowheads="1"/>
          </p:cNvSpPr>
          <p:nvPr/>
        </p:nvSpPr>
        <p:spPr bwMode="auto">
          <a:xfrm>
            <a:off x="899592" y="3068960"/>
            <a:ext cx="7776864"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marL="571500" indent="-571500" eaLnBrk="1" hangingPunct="1">
              <a:spcBef>
                <a:spcPct val="50000"/>
              </a:spcBef>
              <a:buFont typeface="Wingdings" pitchFamily="2" charset="2"/>
              <a:buChar char="Ø"/>
            </a:pPr>
            <a:r>
              <a:rPr lang="zh-CN" altLang="en-US" sz="3600" dirty="0">
                <a:latin typeface="微软雅黑" pitchFamily="34" charset="-122"/>
                <a:ea typeface="微软雅黑" pitchFamily="34" charset="-122"/>
              </a:rPr>
              <a:t>质点运动的描述</a:t>
            </a:r>
            <a:endParaRPr lang="en-US" altLang="zh-CN" sz="3600" dirty="0">
              <a:latin typeface="微软雅黑" pitchFamily="34" charset="-122"/>
              <a:ea typeface="微软雅黑" pitchFamily="34" charset="-122"/>
            </a:endParaRPr>
          </a:p>
          <a:p>
            <a:pPr marL="571500" indent="-571500" eaLnBrk="1" hangingPunct="1">
              <a:spcBef>
                <a:spcPct val="50000"/>
              </a:spcBef>
              <a:buFont typeface="Wingdings" pitchFamily="2" charset="2"/>
              <a:buChar char="Ø"/>
            </a:pPr>
            <a:r>
              <a:rPr lang="zh-CN" altLang="en-US" sz="3600" dirty="0">
                <a:latin typeface="微软雅黑" pitchFamily="34" charset="-122"/>
                <a:ea typeface="微软雅黑" pitchFamily="34" charset="-122"/>
              </a:rPr>
              <a:t>曲线运动（抛体运动、圆周运动）</a:t>
            </a:r>
            <a:endParaRPr lang="en-US" altLang="zh-CN" sz="3600" dirty="0">
              <a:latin typeface="微软雅黑" pitchFamily="34" charset="-122"/>
              <a:ea typeface="微软雅黑" pitchFamily="34" charset="-122"/>
            </a:endParaRPr>
          </a:p>
          <a:p>
            <a:pPr marL="571500" indent="-571500" eaLnBrk="1" hangingPunct="1">
              <a:spcBef>
                <a:spcPct val="50000"/>
              </a:spcBef>
              <a:buFont typeface="Wingdings" pitchFamily="2" charset="2"/>
              <a:buChar char="Ø"/>
            </a:pPr>
            <a:r>
              <a:rPr lang="zh-CN" altLang="en-US" sz="3600" dirty="0">
                <a:latin typeface="微软雅黑" pitchFamily="34" charset="-122"/>
                <a:ea typeface="微软雅黑" pitchFamily="34" charset="-122"/>
              </a:rPr>
              <a:t>相对运动</a:t>
            </a:r>
          </a:p>
        </p:txBody>
      </p:sp>
      <p:sp>
        <p:nvSpPr>
          <p:cNvPr id="6149" name="Text Box 10"/>
          <p:cNvSpPr txBox="1">
            <a:spLocks noChangeArrowheads="1"/>
          </p:cNvSpPr>
          <p:nvPr/>
        </p:nvSpPr>
        <p:spPr bwMode="auto">
          <a:xfrm>
            <a:off x="1439639" y="1484784"/>
            <a:ext cx="6552728"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zh-CN" altLang="en-US" sz="5000" b="1" dirty="0">
                <a:latin typeface="微软雅黑" pitchFamily="34" charset="-122"/>
                <a:ea typeface="微软雅黑" pitchFamily="34" charset="-122"/>
              </a:rPr>
              <a:t>第一章  质点运动学</a:t>
            </a:r>
          </a:p>
        </p:txBody>
      </p:sp>
      <p:pic>
        <p:nvPicPr>
          <p:cNvPr id="6150" name="Picture 5" descr="D:\我的文档\桌面\10_011.jpg"/>
          <p:cNvPicPr>
            <a:picLocks noChangeAspect="1" noChangeArrowheads="1"/>
          </p:cNvPicPr>
          <p:nvPr/>
        </p:nvPicPr>
        <p:blipFill>
          <a:blip r:embed="rId2">
            <a:extLst>
              <a:ext uri="{28A0092B-C50C-407E-A947-70E740481C1C}">
                <a14:useLocalDpi xmlns:a14="http://schemas.microsoft.com/office/drawing/2010/main" val="0"/>
              </a:ext>
            </a:extLst>
          </a:blip>
          <a:srcRect l="5556" t="16519" r="43520" b="9145"/>
          <a:stretch>
            <a:fillRect/>
          </a:stretch>
        </p:blipFill>
        <p:spPr bwMode="auto">
          <a:xfrm>
            <a:off x="0" y="0"/>
            <a:ext cx="24003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1" name="矩形 8"/>
          <p:cNvSpPr>
            <a:spLocks noChangeArrowheads="1"/>
          </p:cNvSpPr>
          <p:nvPr/>
        </p:nvSpPr>
        <p:spPr bwMode="auto">
          <a:xfrm>
            <a:off x="0" y="857250"/>
            <a:ext cx="9144000" cy="88900"/>
          </a:xfrm>
          <a:prstGeom prst="rect">
            <a:avLst/>
          </a:prstGeom>
          <a:solidFill>
            <a:srgbClr val="00800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r" eaLnBrk="1" hangingPunct="1">
              <a:spcBef>
                <a:spcPct val="0"/>
              </a:spcBef>
              <a:buFontTx/>
              <a:buNone/>
            </a:pPr>
            <a:endParaRPr lang="zh-CN" altLang="en-US" sz="1800" b="0">
              <a:latin typeface="Arial" pitchFamily="34" charset="0"/>
            </a:endParaRPr>
          </a:p>
        </p:txBody>
      </p:sp>
    </p:spTree>
    <p:extLst>
      <p:ext uri="{BB962C8B-B14F-4D97-AF65-F5344CB8AC3E}">
        <p14:creationId xmlns:p14="http://schemas.microsoft.com/office/powerpoint/2010/main" val="10098831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00" name="Rectangle 36"/>
          <p:cNvSpPr>
            <a:spLocks noChangeArrowheads="1"/>
          </p:cNvSpPr>
          <p:nvPr/>
        </p:nvSpPr>
        <p:spPr bwMode="auto">
          <a:xfrm>
            <a:off x="250825" y="173038"/>
            <a:ext cx="3384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zh-CN" altLang="en-US" sz="2800" dirty="0">
                <a:latin typeface="微软雅黑" pitchFamily="34" charset="-122"/>
                <a:ea typeface="微软雅黑" pitchFamily="34" charset="-122"/>
              </a:rPr>
              <a:t>运动学方程为：</a:t>
            </a:r>
          </a:p>
        </p:txBody>
      </p:sp>
      <p:graphicFrame>
        <p:nvGraphicFramePr>
          <p:cNvPr id="62501" name="Object 37"/>
          <p:cNvGraphicFramePr>
            <a:graphicFrameLocks noChangeAspect="1"/>
          </p:cNvGraphicFramePr>
          <p:nvPr/>
        </p:nvGraphicFramePr>
        <p:xfrm>
          <a:off x="468313" y="768350"/>
          <a:ext cx="1871662" cy="906463"/>
        </p:xfrm>
        <a:graphic>
          <a:graphicData uri="http://schemas.openxmlformats.org/presentationml/2006/ole">
            <mc:AlternateContent xmlns:mc="http://schemas.openxmlformats.org/markup-compatibility/2006">
              <mc:Choice xmlns:v="urn:schemas-microsoft-com:vml" Requires="v">
                <p:oleObj spid="_x0000_s30163" name="公式" r:id="rId3" imgW="647700" imgH="330200" progId="Equation.3">
                  <p:embed/>
                </p:oleObj>
              </mc:Choice>
              <mc:Fallback>
                <p:oleObj name="公式" r:id="rId3" imgW="647700" imgH="330200" progId="Equation.3">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768350"/>
                        <a:ext cx="1871662" cy="906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502" name="Object 38"/>
          <p:cNvGraphicFramePr>
            <a:graphicFrameLocks noChangeAspect="1"/>
          </p:cNvGraphicFramePr>
          <p:nvPr/>
        </p:nvGraphicFramePr>
        <p:xfrm>
          <a:off x="2411413" y="696913"/>
          <a:ext cx="6553200" cy="1076325"/>
        </p:xfrm>
        <a:graphic>
          <a:graphicData uri="http://schemas.openxmlformats.org/presentationml/2006/ole">
            <mc:AlternateContent xmlns:mc="http://schemas.openxmlformats.org/markup-compatibility/2006">
              <mc:Choice xmlns:v="urn:schemas-microsoft-com:vml" Requires="v">
                <p:oleObj spid="_x0000_s30164" name="公式" r:id="rId5" imgW="2095500" imgH="393700" progId="Equation.3">
                  <p:embed/>
                </p:oleObj>
              </mc:Choice>
              <mc:Fallback>
                <p:oleObj name="公式" r:id="rId5" imgW="2095500" imgH="393700" progId="Equation.3">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413" y="696913"/>
                        <a:ext cx="6553200" cy="1076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504" name="Text Box 40"/>
          <p:cNvSpPr txBox="1">
            <a:spLocks noChangeArrowheads="1"/>
          </p:cNvSpPr>
          <p:nvPr/>
        </p:nvSpPr>
        <p:spPr bwMode="auto">
          <a:xfrm>
            <a:off x="323850" y="1773238"/>
            <a:ext cx="8424863"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lnSpc>
                <a:spcPct val="120000"/>
              </a:lnSpc>
              <a:spcBef>
                <a:spcPct val="50000"/>
              </a:spcBef>
              <a:buFontTx/>
              <a:buNone/>
            </a:pPr>
            <a:r>
              <a:rPr kumimoji="1" lang="zh-CN" altLang="en-US" sz="2800" dirty="0">
                <a:latin typeface="微软雅黑" pitchFamily="34" charset="-122"/>
                <a:ea typeface="微软雅黑" pitchFamily="34" charset="-122"/>
              </a:rPr>
              <a:t>可见，抛体运动可看作是由水平方向的匀速直线运动与竖直方向的匀变速直线运动叠加而成。</a:t>
            </a:r>
          </a:p>
        </p:txBody>
      </p:sp>
      <p:graphicFrame>
        <p:nvGraphicFramePr>
          <p:cNvPr id="62506" name="Object 42"/>
          <p:cNvGraphicFramePr>
            <a:graphicFrameLocks noChangeAspect="1"/>
          </p:cNvGraphicFramePr>
          <p:nvPr/>
        </p:nvGraphicFramePr>
        <p:xfrm>
          <a:off x="539750" y="3933825"/>
          <a:ext cx="3311525" cy="1104900"/>
        </p:xfrm>
        <a:graphic>
          <a:graphicData uri="http://schemas.openxmlformats.org/presentationml/2006/ole">
            <mc:AlternateContent xmlns:mc="http://schemas.openxmlformats.org/markup-compatibility/2006">
              <mc:Choice xmlns:v="urn:schemas-microsoft-com:vml" Requires="v">
                <p:oleObj spid="_x0000_s30165" name="公式" r:id="rId7" imgW="977476" imgH="393529" progId="Equation.3">
                  <p:embed/>
                </p:oleObj>
              </mc:Choice>
              <mc:Fallback>
                <p:oleObj name="公式" r:id="rId7" imgW="977476" imgH="393529" progId="Equation.3">
                  <p:embed/>
                  <p:pic>
                    <p:nvPicPr>
                      <p:cNvPr id="0"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750" y="3933825"/>
                        <a:ext cx="3311525" cy="1104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507" name="Rectangle 43"/>
          <p:cNvSpPr>
            <a:spLocks noChangeArrowheads="1"/>
          </p:cNvSpPr>
          <p:nvPr/>
        </p:nvSpPr>
        <p:spPr bwMode="auto">
          <a:xfrm>
            <a:off x="323850" y="2924175"/>
            <a:ext cx="532765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lnSpc>
                <a:spcPct val="120000"/>
              </a:lnSpc>
              <a:spcBef>
                <a:spcPct val="0"/>
              </a:spcBef>
              <a:buFontTx/>
              <a:buNone/>
            </a:pPr>
            <a:r>
              <a:rPr kumimoji="1" lang="zh-CN" altLang="en-US" sz="2800" dirty="0">
                <a:latin typeface="微软雅黑" pitchFamily="34" charset="-122"/>
                <a:ea typeface="微软雅黑" pitchFamily="34" charset="-122"/>
              </a:rPr>
              <a:t>运动的分解可有多种形式，上述运动学方程又可写为：</a:t>
            </a:r>
          </a:p>
        </p:txBody>
      </p:sp>
      <p:pic>
        <p:nvPicPr>
          <p:cNvPr id="62547" name="Picture 83" descr="图1－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56100" y="3573463"/>
            <a:ext cx="4608513"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508" name="Text Box 44"/>
          <p:cNvSpPr txBox="1">
            <a:spLocks noChangeArrowheads="1"/>
          </p:cNvSpPr>
          <p:nvPr/>
        </p:nvSpPr>
        <p:spPr bwMode="auto">
          <a:xfrm>
            <a:off x="250825" y="4966990"/>
            <a:ext cx="5329238"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just" eaLnBrk="1" hangingPunct="1">
              <a:lnSpc>
                <a:spcPct val="120000"/>
              </a:lnSpc>
              <a:spcBef>
                <a:spcPct val="0"/>
              </a:spcBef>
              <a:buFontTx/>
              <a:buNone/>
            </a:pPr>
            <a:r>
              <a:rPr kumimoji="1" lang="zh-CN" altLang="en-US" sz="2800" dirty="0">
                <a:latin typeface="微软雅黑" pitchFamily="34" charset="-122"/>
                <a:ea typeface="微软雅黑" pitchFamily="34" charset="-122"/>
              </a:rPr>
              <a:t>可见，抛体运动也可以分解为沿抛射方向的匀速直线运动与竖直方向的自由落体运动的叠加。</a:t>
            </a:r>
          </a:p>
        </p:txBody>
      </p:sp>
    </p:spTree>
    <p:extLst>
      <p:ext uri="{BB962C8B-B14F-4D97-AF65-F5344CB8AC3E}">
        <p14:creationId xmlns:p14="http://schemas.microsoft.com/office/powerpoint/2010/main" val="96367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506"/>
                                        </p:tgtEl>
                                        <p:attrNameLst>
                                          <p:attrName>style.visibility</p:attrName>
                                        </p:attrNameLst>
                                      </p:cBhvr>
                                      <p:to>
                                        <p:strVal val="visible"/>
                                      </p:to>
                                    </p:set>
                                    <p:anim calcmode="lin" valueType="num">
                                      <p:cBhvr additive="base">
                                        <p:cTn id="7" dur="500" fill="hold"/>
                                        <p:tgtEl>
                                          <p:spTgt spid="62506"/>
                                        </p:tgtEl>
                                        <p:attrNameLst>
                                          <p:attrName>ppt_x</p:attrName>
                                        </p:attrNameLst>
                                      </p:cBhvr>
                                      <p:tavLst>
                                        <p:tav tm="0">
                                          <p:val>
                                            <p:strVal val="#ppt_x"/>
                                          </p:val>
                                        </p:tav>
                                        <p:tav tm="100000">
                                          <p:val>
                                            <p:strVal val="#ppt_x"/>
                                          </p:val>
                                        </p:tav>
                                      </p:tavLst>
                                    </p:anim>
                                    <p:anim calcmode="lin" valueType="num">
                                      <p:cBhvr additive="base">
                                        <p:cTn id="8" dur="500" fill="hold"/>
                                        <p:tgtEl>
                                          <p:spTgt spid="6250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2507"/>
                                        </p:tgtEl>
                                        <p:attrNameLst>
                                          <p:attrName>style.visibility</p:attrName>
                                        </p:attrNameLst>
                                      </p:cBhvr>
                                      <p:to>
                                        <p:strVal val="visible"/>
                                      </p:to>
                                    </p:set>
                                    <p:anim calcmode="lin" valueType="num">
                                      <p:cBhvr additive="base">
                                        <p:cTn id="11" dur="500" fill="hold"/>
                                        <p:tgtEl>
                                          <p:spTgt spid="62507"/>
                                        </p:tgtEl>
                                        <p:attrNameLst>
                                          <p:attrName>ppt_x</p:attrName>
                                        </p:attrNameLst>
                                      </p:cBhvr>
                                      <p:tavLst>
                                        <p:tav tm="0">
                                          <p:val>
                                            <p:strVal val="#ppt_x"/>
                                          </p:val>
                                        </p:tav>
                                        <p:tav tm="100000">
                                          <p:val>
                                            <p:strVal val="#ppt_x"/>
                                          </p:val>
                                        </p:tav>
                                      </p:tavLst>
                                    </p:anim>
                                    <p:anim calcmode="lin" valueType="num">
                                      <p:cBhvr additive="base">
                                        <p:cTn id="12" dur="500" fill="hold"/>
                                        <p:tgtEl>
                                          <p:spTgt spid="6250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2547"/>
                                        </p:tgtEl>
                                        <p:attrNameLst>
                                          <p:attrName>style.visibility</p:attrName>
                                        </p:attrNameLst>
                                      </p:cBhvr>
                                      <p:to>
                                        <p:strVal val="visible"/>
                                      </p:to>
                                    </p:set>
                                    <p:anim calcmode="lin" valueType="num">
                                      <p:cBhvr additive="base">
                                        <p:cTn id="15" dur="500" fill="hold"/>
                                        <p:tgtEl>
                                          <p:spTgt spid="62547"/>
                                        </p:tgtEl>
                                        <p:attrNameLst>
                                          <p:attrName>ppt_x</p:attrName>
                                        </p:attrNameLst>
                                      </p:cBhvr>
                                      <p:tavLst>
                                        <p:tav tm="0">
                                          <p:val>
                                            <p:strVal val="#ppt_x"/>
                                          </p:val>
                                        </p:tav>
                                        <p:tav tm="100000">
                                          <p:val>
                                            <p:strVal val="#ppt_x"/>
                                          </p:val>
                                        </p:tav>
                                      </p:tavLst>
                                    </p:anim>
                                    <p:anim calcmode="lin" valueType="num">
                                      <p:cBhvr additive="base">
                                        <p:cTn id="16" dur="500" fill="hold"/>
                                        <p:tgtEl>
                                          <p:spTgt spid="6254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2508"/>
                                        </p:tgtEl>
                                        <p:attrNameLst>
                                          <p:attrName>style.visibility</p:attrName>
                                        </p:attrNameLst>
                                      </p:cBhvr>
                                      <p:to>
                                        <p:strVal val="visible"/>
                                      </p:to>
                                    </p:set>
                                    <p:anim calcmode="lin" valueType="num">
                                      <p:cBhvr additive="base">
                                        <p:cTn id="19" dur="500" fill="hold"/>
                                        <p:tgtEl>
                                          <p:spTgt spid="62508"/>
                                        </p:tgtEl>
                                        <p:attrNameLst>
                                          <p:attrName>ppt_x</p:attrName>
                                        </p:attrNameLst>
                                      </p:cBhvr>
                                      <p:tavLst>
                                        <p:tav tm="0">
                                          <p:val>
                                            <p:strVal val="#ppt_x"/>
                                          </p:val>
                                        </p:tav>
                                        <p:tav tm="100000">
                                          <p:val>
                                            <p:strVal val="#ppt_x"/>
                                          </p:val>
                                        </p:tav>
                                      </p:tavLst>
                                    </p:anim>
                                    <p:anim calcmode="lin" valueType="num">
                                      <p:cBhvr additive="base">
                                        <p:cTn id="20" dur="500" fill="hold"/>
                                        <p:tgtEl>
                                          <p:spTgt spid="625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07" grpId="0"/>
      <p:bldP spid="6250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54" name="Picture 42" descr="T1-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3501008"/>
            <a:ext cx="4176712" cy="2744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Rectangle 3"/>
          <p:cNvSpPr>
            <a:spLocks noChangeArrowheads="1"/>
          </p:cNvSpPr>
          <p:nvPr/>
        </p:nvSpPr>
        <p:spPr bwMode="auto">
          <a:xfrm>
            <a:off x="250825" y="188913"/>
            <a:ext cx="5184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just">
              <a:spcBef>
                <a:spcPct val="0"/>
              </a:spcBef>
              <a:buFontTx/>
              <a:buNone/>
            </a:pPr>
            <a:r>
              <a:rPr kumimoji="1" lang="zh-CN" altLang="en-US" sz="2800" dirty="0">
                <a:latin typeface="微软雅黑" pitchFamily="34" charset="-122"/>
                <a:ea typeface="微软雅黑" pitchFamily="34" charset="-122"/>
              </a:rPr>
              <a:t>抛体运动的轨迹方程为：</a:t>
            </a:r>
          </a:p>
        </p:txBody>
      </p:sp>
      <p:graphicFrame>
        <p:nvGraphicFramePr>
          <p:cNvPr id="64516" name="Object 4"/>
          <p:cNvGraphicFramePr>
            <a:graphicFrameLocks noChangeAspect="1"/>
          </p:cNvGraphicFramePr>
          <p:nvPr/>
        </p:nvGraphicFramePr>
        <p:xfrm>
          <a:off x="1258888" y="836613"/>
          <a:ext cx="3671887" cy="1122362"/>
        </p:xfrm>
        <a:graphic>
          <a:graphicData uri="http://schemas.openxmlformats.org/presentationml/2006/ole">
            <mc:AlternateContent xmlns:mc="http://schemas.openxmlformats.org/markup-compatibility/2006">
              <mc:Choice xmlns:v="urn:schemas-microsoft-com:vml" Requires="v">
                <p:oleObj spid="_x0000_s31187" name="公式" r:id="rId4" imgW="1498600" imgH="457200" progId="Equation.3">
                  <p:embed/>
                </p:oleObj>
              </mc:Choice>
              <mc:Fallback>
                <p:oleObj name="公式" r:id="rId4" imgW="1498600" imgH="457200" progId="Equation.3">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836613"/>
                        <a:ext cx="3671887" cy="1122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17" name="Rectangle 5"/>
          <p:cNvSpPr>
            <a:spLocks noChangeArrowheads="1"/>
          </p:cNvSpPr>
          <p:nvPr/>
        </p:nvSpPr>
        <p:spPr bwMode="auto">
          <a:xfrm>
            <a:off x="5651500" y="1052513"/>
            <a:ext cx="2952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zh-CN" altLang="en-US" sz="2800">
                <a:latin typeface="微软雅黑" pitchFamily="34" charset="-122"/>
                <a:ea typeface="微软雅黑" pitchFamily="34" charset="-122"/>
              </a:rPr>
              <a:t>（抛物线运动）</a:t>
            </a:r>
          </a:p>
        </p:txBody>
      </p:sp>
      <p:sp>
        <p:nvSpPr>
          <p:cNvPr id="64518" name="Rectangle 6"/>
          <p:cNvSpPr>
            <a:spLocks noChangeArrowheads="1"/>
          </p:cNvSpPr>
          <p:nvPr/>
        </p:nvSpPr>
        <p:spPr bwMode="auto">
          <a:xfrm>
            <a:off x="323850" y="2060575"/>
            <a:ext cx="82804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lnSpc>
                <a:spcPct val="120000"/>
              </a:lnSpc>
              <a:spcBef>
                <a:spcPct val="0"/>
              </a:spcBef>
              <a:buFontTx/>
              <a:buNone/>
            </a:pPr>
            <a:r>
              <a:rPr kumimoji="1" lang="zh-CN" altLang="en-US" sz="2800" dirty="0">
                <a:latin typeface="微软雅黑" pitchFamily="34" charset="-122"/>
                <a:ea typeface="微软雅黑" pitchFamily="34" charset="-122"/>
              </a:rPr>
              <a:t>令 </a:t>
            </a:r>
            <a:r>
              <a:rPr kumimoji="1" lang="en-US" altLang="zh-CN" sz="2800" i="1" dirty="0">
                <a:latin typeface="微软雅黑" pitchFamily="34" charset="-122"/>
                <a:ea typeface="微软雅黑" pitchFamily="34" charset="-122"/>
              </a:rPr>
              <a:t>y</a:t>
            </a:r>
            <a:r>
              <a:rPr kumimoji="1" lang="en-US" altLang="zh-CN" sz="2800" dirty="0">
                <a:latin typeface="微软雅黑" pitchFamily="34" charset="-122"/>
                <a:ea typeface="微软雅黑" pitchFamily="34" charset="-122"/>
              </a:rPr>
              <a:t> = 0 </a:t>
            </a:r>
            <a:r>
              <a:rPr kumimoji="1" lang="zh-CN" altLang="en-US" sz="2800" dirty="0">
                <a:latin typeface="微软雅黑" pitchFamily="34" charset="-122"/>
                <a:ea typeface="微软雅黑" pitchFamily="34" charset="-122"/>
              </a:rPr>
              <a:t>，得到抛物线与</a:t>
            </a:r>
            <a:r>
              <a:rPr kumimoji="1" lang="en-US" altLang="zh-CN" sz="2800" i="1" dirty="0">
                <a:latin typeface="微软雅黑" pitchFamily="34" charset="-122"/>
                <a:ea typeface="微软雅黑" pitchFamily="34" charset="-122"/>
              </a:rPr>
              <a:t>x </a:t>
            </a:r>
            <a:r>
              <a:rPr kumimoji="1" lang="zh-CN" altLang="en-US" sz="2800" dirty="0">
                <a:latin typeface="微软雅黑" pitchFamily="34" charset="-122"/>
                <a:ea typeface="微软雅黑" pitchFamily="34" charset="-122"/>
              </a:rPr>
              <a:t>轴的另一个交点坐标</a:t>
            </a:r>
            <a:r>
              <a:rPr kumimoji="1" lang="zh-CN" altLang="en-US" sz="2800" i="1" dirty="0">
                <a:latin typeface="微软雅黑" pitchFamily="34" charset="-122"/>
                <a:ea typeface="微软雅黑" pitchFamily="34" charset="-122"/>
              </a:rPr>
              <a:t> </a:t>
            </a:r>
            <a:r>
              <a:rPr kumimoji="1" lang="zh-CN" altLang="en-US" sz="2800" dirty="0">
                <a:latin typeface="微软雅黑" pitchFamily="34" charset="-122"/>
                <a:ea typeface="微软雅黑" pitchFamily="34" charset="-122"/>
              </a:rPr>
              <a:t>，</a:t>
            </a:r>
          </a:p>
          <a:p>
            <a:pPr eaLnBrk="1" hangingPunct="1">
              <a:lnSpc>
                <a:spcPct val="120000"/>
              </a:lnSpc>
              <a:spcBef>
                <a:spcPct val="0"/>
              </a:spcBef>
              <a:buFontTx/>
              <a:buNone/>
            </a:pPr>
            <a:r>
              <a:rPr kumimoji="1" lang="zh-CN" altLang="en-US" sz="2800" dirty="0">
                <a:latin typeface="微软雅黑" pitchFamily="34" charset="-122"/>
                <a:ea typeface="微软雅黑" pitchFamily="34" charset="-122"/>
              </a:rPr>
              <a:t>它就是</a:t>
            </a:r>
            <a:r>
              <a:rPr kumimoji="1" lang="zh-CN" altLang="en-US" sz="2800" dirty="0">
                <a:solidFill>
                  <a:srgbClr val="0000FF"/>
                </a:solidFill>
                <a:latin typeface="微软雅黑" pitchFamily="34" charset="-122"/>
                <a:ea typeface="微软雅黑" pitchFamily="34" charset="-122"/>
              </a:rPr>
              <a:t>射程（</a:t>
            </a:r>
            <a:r>
              <a:rPr kumimoji="1" lang="en-US" altLang="zh-CN" sz="2800" dirty="0">
                <a:solidFill>
                  <a:srgbClr val="0000FF"/>
                </a:solidFill>
                <a:latin typeface="微软雅黑" pitchFamily="34" charset="-122"/>
                <a:ea typeface="微软雅黑" pitchFamily="34" charset="-122"/>
              </a:rPr>
              <a:t>range</a:t>
            </a:r>
            <a:r>
              <a:rPr kumimoji="1" lang="zh-CN" altLang="en-US" sz="2800" dirty="0">
                <a:solidFill>
                  <a:srgbClr val="0000FF"/>
                </a:solidFill>
                <a:latin typeface="微软雅黑" pitchFamily="34" charset="-122"/>
                <a:ea typeface="微软雅黑" pitchFamily="34" charset="-122"/>
              </a:rPr>
              <a:t>）</a:t>
            </a:r>
            <a:r>
              <a:rPr kumimoji="1" lang="zh-CN" altLang="en-US" sz="2800" dirty="0">
                <a:latin typeface="微软雅黑" pitchFamily="34" charset="-122"/>
                <a:ea typeface="微软雅黑" pitchFamily="34" charset="-122"/>
              </a:rPr>
              <a:t>：</a:t>
            </a:r>
          </a:p>
        </p:txBody>
      </p:sp>
      <p:graphicFrame>
        <p:nvGraphicFramePr>
          <p:cNvPr id="64519" name="Object 7"/>
          <p:cNvGraphicFramePr>
            <a:graphicFrameLocks noChangeAspect="1"/>
          </p:cNvGraphicFramePr>
          <p:nvPr/>
        </p:nvGraphicFramePr>
        <p:xfrm>
          <a:off x="1258888" y="3213100"/>
          <a:ext cx="2449512" cy="1206500"/>
        </p:xfrm>
        <a:graphic>
          <a:graphicData uri="http://schemas.openxmlformats.org/presentationml/2006/ole">
            <mc:AlternateContent xmlns:mc="http://schemas.openxmlformats.org/markup-compatibility/2006">
              <mc:Choice xmlns:v="urn:schemas-microsoft-com:vml" Requires="v">
                <p:oleObj spid="_x0000_s31188" name="公式" r:id="rId6" imgW="901309" imgH="444307" progId="Equation.3">
                  <p:embed/>
                </p:oleObj>
              </mc:Choice>
              <mc:Fallback>
                <p:oleObj name="公式" r:id="rId6" imgW="901309" imgH="444307" progId="Equation.3">
                  <p:embed/>
                  <p:pic>
                    <p:nvPicPr>
                      <p:cNvPr id="0"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8888" y="3213100"/>
                        <a:ext cx="2449512" cy="1206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20" name="Rectangle 8"/>
          <p:cNvSpPr>
            <a:spLocks noChangeArrowheads="1"/>
          </p:cNvSpPr>
          <p:nvPr/>
        </p:nvSpPr>
        <p:spPr bwMode="auto">
          <a:xfrm>
            <a:off x="179388" y="4365625"/>
            <a:ext cx="467995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lnSpc>
                <a:spcPct val="120000"/>
              </a:lnSpc>
              <a:spcBef>
                <a:spcPct val="0"/>
              </a:spcBef>
              <a:buFontTx/>
              <a:buNone/>
            </a:pPr>
            <a:r>
              <a:rPr kumimoji="1" lang="zh-CN" altLang="en-US" sz="2800" dirty="0">
                <a:latin typeface="微软雅黑" pitchFamily="34" charset="-122"/>
                <a:ea typeface="微软雅黑" pitchFamily="34" charset="-122"/>
              </a:rPr>
              <a:t>根据轨迹方程的极值条件，求得最大射高为：</a:t>
            </a:r>
          </a:p>
        </p:txBody>
      </p:sp>
      <p:graphicFrame>
        <p:nvGraphicFramePr>
          <p:cNvPr id="64521" name="Object 9"/>
          <p:cNvGraphicFramePr>
            <a:graphicFrameLocks noChangeAspect="1"/>
          </p:cNvGraphicFramePr>
          <p:nvPr>
            <p:extLst>
              <p:ext uri="{D42A27DB-BD31-4B8C-83A1-F6EECF244321}">
                <p14:modId xmlns:p14="http://schemas.microsoft.com/office/powerpoint/2010/main" val="130783483"/>
              </p:ext>
            </p:extLst>
          </p:nvPr>
        </p:nvGraphicFramePr>
        <p:xfrm>
          <a:off x="1389063" y="5489848"/>
          <a:ext cx="2390775" cy="1179512"/>
        </p:xfrm>
        <a:graphic>
          <a:graphicData uri="http://schemas.openxmlformats.org/presentationml/2006/ole">
            <mc:AlternateContent xmlns:mc="http://schemas.openxmlformats.org/markup-compatibility/2006">
              <mc:Choice xmlns:v="urn:schemas-microsoft-com:vml" Requires="v">
                <p:oleObj spid="_x0000_s31189" name="公式" r:id="rId8" imgW="901309" imgH="444307" progId="Equation.3">
                  <p:embed/>
                </p:oleObj>
              </mc:Choice>
              <mc:Fallback>
                <p:oleObj name="公式" r:id="rId8" imgW="901309" imgH="444307" progId="Equation.3">
                  <p:embed/>
                  <p:pic>
                    <p:nvPicPr>
                      <p:cNvPr id="0"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89063" y="5489848"/>
                        <a:ext cx="2390775" cy="1179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39310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520"/>
                                        </p:tgtEl>
                                        <p:attrNameLst>
                                          <p:attrName>style.visibility</p:attrName>
                                        </p:attrNameLst>
                                      </p:cBhvr>
                                      <p:to>
                                        <p:strVal val="visible"/>
                                      </p:to>
                                    </p:set>
                                    <p:anim calcmode="lin" valueType="num">
                                      <p:cBhvr additive="base">
                                        <p:cTn id="7" dur="500" fill="hold"/>
                                        <p:tgtEl>
                                          <p:spTgt spid="64520"/>
                                        </p:tgtEl>
                                        <p:attrNameLst>
                                          <p:attrName>ppt_x</p:attrName>
                                        </p:attrNameLst>
                                      </p:cBhvr>
                                      <p:tavLst>
                                        <p:tav tm="0">
                                          <p:val>
                                            <p:strVal val="#ppt_x"/>
                                          </p:val>
                                        </p:tav>
                                        <p:tav tm="100000">
                                          <p:val>
                                            <p:strVal val="#ppt_x"/>
                                          </p:val>
                                        </p:tav>
                                      </p:tavLst>
                                    </p:anim>
                                    <p:anim calcmode="lin" valueType="num">
                                      <p:cBhvr additive="base">
                                        <p:cTn id="8" dur="500" fill="hold"/>
                                        <p:tgtEl>
                                          <p:spTgt spid="6452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4521"/>
                                        </p:tgtEl>
                                        <p:attrNameLst>
                                          <p:attrName>style.visibility</p:attrName>
                                        </p:attrNameLst>
                                      </p:cBhvr>
                                      <p:to>
                                        <p:strVal val="visible"/>
                                      </p:to>
                                    </p:set>
                                    <p:anim calcmode="lin" valueType="num">
                                      <p:cBhvr additive="base">
                                        <p:cTn id="11" dur="500" fill="hold"/>
                                        <p:tgtEl>
                                          <p:spTgt spid="64521"/>
                                        </p:tgtEl>
                                        <p:attrNameLst>
                                          <p:attrName>ppt_x</p:attrName>
                                        </p:attrNameLst>
                                      </p:cBhvr>
                                      <p:tavLst>
                                        <p:tav tm="0">
                                          <p:val>
                                            <p:strVal val="#ppt_x"/>
                                          </p:val>
                                        </p:tav>
                                        <p:tav tm="100000">
                                          <p:val>
                                            <p:strVal val="#ppt_x"/>
                                          </p:val>
                                        </p:tav>
                                      </p:tavLst>
                                    </p:anim>
                                    <p:anim calcmode="lin" valueType="num">
                                      <p:cBhvr additive="base">
                                        <p:cTn id="12" dur="500" fill="hold"/>
                                        <p:tgtEl>
                                          <p:spTgt spid="645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539552" y="246063"/>
            <a:ext cx="749047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kumimoji="1" lang="zh-CN" altLang="en-US" sz="2800" dirty="0">
                <a:latin typeface="微软雅黑" pitchFamily="34" charset="-122"/>
                <a:ea typeface="微软雅黑" pitchFamily="34" charset="-122"/>
              </a:rPr>
              <a:t>二、圆周运动（</a:t>
            </a:r>
            <a:r>
              <a:rPr kumimoji="1" lang="en-US" altLang="zh-CN" sz="2800" dirty="0">
                <a:latin typeface="微软雅黑" pitchFamily="34" charset="-122"/>
                <a:ea typeface="微软雅黑" pitchFamily="34" charset="-122"/>
              </a:rPr>
              <a:t>Circular Motion</a:t>
            </a:r>
            <a:r>
              <a:rPr kumimoji="1" lang="zh-CN" altLang="en-US" sz="2800" dirty="0">
                <a:latin typeface="微软雅黑" pitchFamily="34" charset="-122"/>
                <a:ea typeface="微软雅黑" pitchFamily="34" charset="-122"/>
              </a:rPr>
              <a:t>）</a:t>
            </a:r>
          </a:p>
        </p:txBody>
      </p:sp>
      <p:pic>
        <p:nvPicPr>
          <p:cNvPr id="880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304" y="1038496"/>
            <a:ext cx="5857949" cy="5486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1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4"/>
          <p:cNvGrpSpPr>
            <a:grpSpLocks/>
          </p:cNvGrpSpPr>
          <p:nvPr/>
        </p:nvGrpSpPr>
        <p:grpSpPr bwMode="auto">
          <a:xfrm>
            <a:off x="250825" y="1268413"/>
            <a:ext cx="8497888" cy="2655887"/>
            <a:chOff x="158" y="799"/>
            <a:chExt cx="5307" cy="1673"/>
          </a:xfrm>
        </p:grpSpPr>
        <p:sp>
          <p:nvSpPr>
            <p:cNvPr id="36874" name="Text Box 5"/>
            <p:cNvSpPr txBox="1">
              <a:spLocks noChangeArrowheads="1"/>
            </p:cNvSpPr>
            <p:nvPr/>
          </p:nvSpPr>
          <p:spPr bwMode="auto">
            <a:xfrm>
              <a:off x="158" y="799"/>
              <a:ext cx="5307" cy="1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lnSpc>
                  <a:spcPct val="120000"/>
                </a:lnSpc>
                <a:spcBef>
                  <a:spcPct val="50000"/>
                </a:spcBef>
                <a:buFontTx/>
                <a:buNone/>
              </a:pPr>
              <a:r>
                <a:rPr lang="en-US" altLang="zh-CN" sz="2800" b="1" dirty="0">
                  <a:solidFill>
                    <a:prstClr val="black"/>
                  </a:solidFill>
                  <a:latin typeface="Times New Roman" pitchFamily="18" charset="0"/>
                </a:rPr>
                <a:t>        </a:t>
              </a:r>
              <a:r>
                <a:rPr lang="zh-CN" altLang="en-US" sz="2800" b="1" dirty="0">
                  <a:solidFill>
                    <a:prstClr val="black"/>
                  </a:solidFill>
                  <a:latin typeface="Times New Roman" pitchFamily="18" charset="0"/>
                </a:rPr>
                <a:t>在质点的运动轨迹上任一点建立如下坐标系，其中一根坐标轴沿轨迹在该点 </a:t>
              </a:r>
              <a:r>
                <a:rPr lang="en-US" altLang="zh-CN" sz="2800" b="1" i="1" dirty="0">
                  <a:solidFill>
                    <a:prstClr val="black"/>
                  </a:solidFill>
                  <a:latin typeface="Times New Roman" pitchFamily="18" charset="0"/>
                </a:rPr>
                <a:t>P </a:t>
              </a:r>
              <a:r>
                <a:rPr lang="zh-CN" altLang="en-US" sz="2800" b="1" dirty="0">
                  <a:solidFill>
                    <a:prstClr val="black"/>
                  </a:solidFill>
                  <a:latin typeface="Times New Roman" pitchFamily="18" charset="0"/>
                </a:rPr>
                <a:t>的切线方向，该方向单位矢量用    表示；另一坐标轴沿该点轨迹的法线并指向曲线凹侧，相应单位矢量用    表示，这种坐标系就叫做</a:t>
              </a:r>
              <a:r>
                <a:rPr lang="zh-CN" altLang="en-US" sz="2800" b="1" dirty="0">
                  <a:solidFill>
                    <a:srgbClr val="0000FF"/>
                  </a:solidFill>
                  <a:latin typeface="Times New Roman" pitchFamily="18" charset="0"/>
                </a:rPr>
                <a:t>自然坐标系（</a:t>
              </a:r>
              <a:r>
                <a:rPr lang="en-US" altLang="zh-CN" sz="2800" b="1" dirty="0">
                  <a:solidFill>
                    <a:srgbClr val="0000FF"/>
                  </a:solidFill>
                  <a:latin typeface="Times New Roman" pitchFamily="18" charset="0"/>
                </a:rPr>
                <a:t>natural coordinates</a:t>
              </a:r>
              <a:r>
                <a:rPr lang="zh-CN" altLang="en-US" sz="2800" b="1" dirty="0">
                  <a:solidFill>
                    <a:srgbClr val="0000FF"/>
                  </a:solidFill>
                  <a:latin typeface="Times New Roman" pitchFamily="18" charset="0"/>
                </a:rPr>
                <a:t>）</a:t>
              </a:r>
              <a:r>
                <a:rPr lang="zh-CN" altLang="en-US" sz="2800" b="1" dirty="0">
                  <a:solidFill>
                    <a:prstClr val="black"/>
                  </a:solidFill>
                  <a:latin typeface="Times New Roman" pitchFamily="18" charset="0"/>
                </a:rPr>
                <a:t>。</a:t>
              </a:r>
            </a:p>
          </p:txBody>
        </p:sp>
        <p:graphicFrame>
          <p:nvGraphicFramePr>
            <p:cNvPr id="36875" name="Object 6"/>
            <p:cNvGraphicFramePr>
              <a:graphicFrameLocks noChangeAspect="1"/>
            </p:cNvGraphicFramePr>
            <p:nvPr/>
          </p:nvGraphicFramePr>
          <p:xfrm>
            <a:off x="1110" y="1456"/>
            <a:ext cx="249" cy="408"/>
          </p:xfrm>
          <a:graphic>
            <a:graphicData uri="http://schemas.openxmlformats.org/presentationml/2006/ole">
              <mc:AlternateContent xmlns:mc="http://schemas.openxmlformats.org/markup-compatibility/2006">
                <mc:Choice xmlns:v="urn:schemas-microsoft-com:vml" Requires="v">
                  <p:oleObj spid="_x0000_s76986" name="公式" r:id="rId4" imgW="139700" imgH="228600" progId="Equation.3">
                    <p:embed/>
                  </p:oleObj>
                </mc:Choice>
                <mc:Fallback>
                  <p:oleObj name="公式" r:id="rId4" imgW="1397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0" y="1456"/>
                          <a:ext cx="249" cy="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6" name="Object 7"/>
            <p:cNvGraphicFramePr>
              <a:graphicFrameLocks noChangeAspect="1"/>
            </p:cNvGraphicFramePr>
            <p:nvPr/>
          </p:nvGraphicFramePr>
          <p:xfrm>
            <a:off x="3114" y="1764"/>
            <a:ext cx="294" cy="386"/>
          </p:xfrm>
          <a:graphic>
            <a:graphicData uri="http://schemas.openxmlformats.org/presentationml/2006/ole">
              <mc:AlternateContent xmlns:mc="http://schemas.openxmlformats.org/markup-compatibility/2006">
                <mc:Choice xmlns:v="urn:schemas-microsoft-com:vml" Requires="v">
                  <p:oleObj spid="_x0000_s76987" name="公式" r:id="rId6" imgW="164885" imgH="215619" progId="Equation.3">
                    <p:embed/>
                  </p:oleObj>
                </mc:Choice>
                <mc:Fallback>
                  <p:oleObj name="公式" r:id="rId6" imgW="164885" imgH="215619"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4" y="1764"/>
                          <a:ext cx="294" cy="3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8920" name="Text Box 8"/>
          <p:cNvSpPr txBox="1">
            <a:spLocks noChangeArrowheads="1"/>
          </p:cNvSpPr>
          <p:nvPr/>
        </p:nvSpPr>
        <p:spPr bwMode="auto">
          <a:xfrm>
            <a:off x="6011863" y="4077072"/>
            <a:ext cx="2987675"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lnSpc>
                <a:spcPct val="120000"/>
              </a:lnSpc>
              <a:spcBef>
                <a:spcPct val="50000"/>
              </a:spcBef>
              <a:buFontTx/>
              <a:buNone/>
            </a:pPr>
            <a:r>
              <a:rPr lang="zh-CN" altLang="en-US" sz="2600" b="1" dirty="0">
                <a:solidFill>
                  <a:prstClr val="black"/>
                </a:solidFill>
                <a:latin typeface="Times New Roman" pitchFamily="18" charset="0"/>
              </a:rPr>
              <a:t>沿轨迹上各点，自然坐标轴的方位是不断变化的。 </a:t>
            </a:r>
          </a:p>
        </p:txBody>
      </p:sp>
      <p:sp>
        <p:nvSpPr>
          <p:cNvPr id="38923" name="Text Box 11"/>
          <p:cNvSpPr txBox="1">
            <a:spLocks noChangeArrowheads="1"/>
          </p:cNvSpPr>
          <p:nvPr/>
        </p:nvSpPr>
        <p:spPr bwMode="auto">
          <a:xfrm>
            <a:off x="179809" y="620688"/>
            <a:ext cx="60483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kumimoji="1" lang="zh-CN" altLang="en-US" dirty="0">
                <a:solidFill>
                  <a:prstClr val="black"/>
                </a:solidFill>
                <a:latin typeface="微软雅黑" pitchFamily="34" charset="-122"/>
                <a:ea typeface="微软雅黑" pitchFamily="34" charset="-122"/>
              </a:rPr>
              <a:t>（</a:t>
            </a:r>
            <a:r>
              <a:rPr kumimoji="1" lang="en-US" altLang="zh-CN" dirty="0">
                <a:solidFill>
                  <a:prstClr val="black"/>
                </a:solidFill>
                <a:latin typeface="微软雅黑" pitchFamily="34" charset="-122"/>
                <a:ea typeface="微软雅黑" pitchFamily="34" charset="-122"/>
              </a:rPr>
              <a:t>1</a:t>
            </a:r>
            <a:r>
              <a:rPr kumimoji="1" lang="zh-CN" altLang="en-US" dirty="0">
                <a:solidFill>
                  <a:prstClr val="black"/>
                </a:solidFill>
                <a:latin typeface="微软雅黑" pitchFamily="34" charset="-122"/>
                <a:ea typeface="微软雅黑" pitchFamily="34" charset="-122"/>
              </a:rPr>
              <a:t>）切向加速度和法向加速度</a:t>
            </a:r>
          </a:p>
        </p:txBody>
      </p:sp>
      <p:pic>
        <p:nvPicPr>
          <p:cNvPr id="39008" name="Picture 96" descr="图1－11(b)"/>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73550" y="4508500"/>
            <a:ext cx="13779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组合 12"/>
          <p:cNvGrpSpPr>
            <a:grpSpLocks/>
          </p:cNvGrpSpPr>
          <p:nvPr/>
        </p:nvGrpSpPr>
        <p:grpSpPr bwMode="auto">
          <a:xfrm>
            <a:off x="395288" y="4208463"/>
            <a:ext cx="3319462" cy="2435225"/>
            <a:chOff x="395288" y="4208463"/>
            <a:chExt cx="3319462" cy="2435225"/>
          </a:xfrm>
        </p:grpSpPr>
        <p:pic>
          <p:nvPicPr>
            <p:cNvPr id="36872" name="Picture 95" descr="图1－11(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5288" y="4208463"/>
              <a:ext cx="3024187" cy="238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3" name="矩形 10"/>
            <p:cNvSpPr>
              <a:spLocks noChangeArrowheads="1"/>
            </p:cNvSpPr>
            <p:nvPr/>
          </p:nvSpPr>
          <p:spPr bwMode="auto">
            <a:xfrm>
              <a:off x="2000250" y="6357938"/>
              <a:ext cx="1714500" cy="2857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solidFill>
                  <a:prstClr val="black"/>
                </a:solidFill>
                <a:latin typeface="Times New Roman" pitchFamily="18" charset="0"/>
              </a:endParaRPr>
            </a:p>
          </p:txBody>
        </p:sp>
      </p:grpSp>
      <p:sp>
        <p:nvSpPr>
          <p:cNvPr id="36871" name="矩形 11"/>
          <p:cNvSpPr>
            <a:spLocks noChangeArrowheads="1"/>
          </p:cNvSpPr>
          <p:nvPr/>
        </p:nvSpPr>
        <p:spPr bwMode="auto">
          <a:xfrm>
            <a:off x="4857750" y="6072188"/>
            <a:ext cx="1714500" cy="2857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solidFill>
                <a:prstClr val="black"/>
              </a:solidFill>
              <a:latin typeface="Times New Roman" pitchFamily="18" charset="0"/>
            </a:endParaRPr>
          </a:p>
        </p:txBody>
      </p:sp>
      <p:sp>
        <p:nvSpPr>
          <p:cNvPr id="4" name="矩形 3"/>
          <p:cNvSpPr/>
          <p:nvPr/>
        </p:nvSpPr>
        <p:spPr>
          <a:xfrm>
            <a:off x="6156176" y="5661248"/>
            <a:ext cx="2592288" cy="954107"/>
          </a:xfrm>
          <a:prstGeom prst="rect">
            <a:avLst/>
          </a:prstGeom>
        </p:spPr>
        <p:txBody>
          <a:bodyPr wrap="square">
            <a:spAutoFit/>
          </a:bodyPr>
          <a:lstStyle/>
          <a:p>
            <a:r>
              <a:rPr lang="en-US" altLang="zh-CN" sz="2800" dirty="0">
                <a:solidFill>
                  <a:srgbClr val="FF0000"/>
                </a:solidFill>
              </a:rPr>
              <a:t>t: tangential</a:t>
            </a:r>
          </a:p>
          <a:p>
            <a:r>
              <a:rPr lang="en-US" altLang="zh-CN" sz="2800" dirty="0">
                <a:solidFill>
                  <a:srgbClr val="FF0000"/>
                </a:solidFill>
              </a:rPr>
              <a:t>n: normal</a:t>
            </a:r>
            <a:endParaRPr lang="zh-CN" altLang="en-US" sz="2800" dirty="0">
              <a:solidFill>
                <a:srgbClr val="FF0000"/>
              </a:solidFill>
            </a:endParaRPr>
          </a:p>
        </p:txBody>
      </p:sp>
    </p:spTree>
    <p:extLst>
      <p:ext uri="{BB962C8B-B14F-4D97-AF65-F5344CB8AC3E}">
        <p14:creationId xmlns:p14="http://schemas.microsoft.com/office/powerpoint/2010/main" val="7246298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230" name="Object 6">
            <a:hlinkClick r:id="" action="ppaction://noaction" highlightClick="1"/>
          </p:cNvPr>
          <p:cNvGraphicFramePr>
            <a:graphicFrameLocks noChangeAspect="1"/>
          </p:cNvGraphicFramePr>
          <p:nvPr/>
        </p:nvGraphicFramePr>
        <p:xfrm>
          <a:off x="611188" y="1166813"/>
          <a:ext cx="1296987" cy="620712"/>
        </p:xfrm>
        <a:graphic>
          <a:graphicData uri="http://schemas.openxmlformats.org/presentationml/2006/ole">
            <mc:AlternateContent xmlns:mc="http://schemas.openxmlformats.org/markup-compatibility/2006">
              <mc:Choice xmlns:v="urn:schemas-microsoft-com:vml" Requires="v">
                <p:oleObj spid="_x0000_s78838" name="公式" r:id="rId3" imgW="400680" imgH="154440" progId="Equation.3">
                  <p:embed/>
                </p:oleObj>
              </mc:Choice>
              <mc:Fallback>
                <p:oleObj name="公式" r:id="rId3" imgW="400680" imgH="1544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166813"/>
                        <a:ext cx="1296987" cy="620712"/>
                      </a:xfrm>
                      <a:prstGeom prst="rect">
                        <a:avLst/>
                      </a:prstGeom>
                      <a:noFill/>
                      <a:extLst>
                        <a:ext uri="{909E8E84-426E-40DD-AFC4-6F175D3DCCD1}">
                          <a14:hiddenFill xmlns:a14="http://schemas.microsoft.com/office/drawing/2010/main">
                            <a:solidFill>
                              <a:srgbClr val="3399FF"/>
                            </a:solidFill>
                          </a14:hiddenFill>
                        </a:ext>
                      </a:extLst>
                    </p:spPr>
                  </p:pic>
                </p:oleObj>
              </mc:Fallback>
            </mc:AlternateContent>
          </a:graphicData>
        </a:graphic>
      </p:graphicFrame>
      <p:sp>
        <p:nvSpPr>
          <p:cNvPr id="52231" name="Text Box 7"/>
          <p:cNvSpPr txBox="1">
            <a:spLocks noChangeArrowheads="1"/>
          </p:cNvSpPr>
          <p:nvPr/>
        </p:nvSpPr>
        <p:spPr bwMode="auto">
          <a:xfrm>
            <a:off x="468014" y="375432"/>
            <a:ext cx="7272338" cy="53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just" eaLnBrk="1" hangingPunct="1">
              <a:lnSpc>
                <a:spcPct val="110000"/>
              </a:lnSpc>
              <a:spcBef>
                <a:spcPct val="0"/>
              </a:spcBef>
              <a:buFontTx/>
              <a:buNone/>
            </a:pPr>
            <a:r>
              <a:rPr kumimoji="1" lang="zh-CN" altLang="en-US" sz="2800" dirty="0">
                <a:solidFill>
                  <a:prstClr val="black"/>
                </a:solidFill>
                <a:latin typeface="微软雅黑" pitchFamily="34" charset="-122"/>
                <a:ea typeface="微软雅黑" pitchFamily="34" charset="-122"/>
              </a:rPr>
              <a:t>质点速度的方向沿着轨迹的切向，表示为：</a:t>
            </a:r>
          </a:p>
        </p:txBody>
      </p:sp>
      <p:graphicFrame>
        <p:nvGraphicFramePr>
          <p:cNvPr id="52232" name="Object 8">
            <a:hlinkClick r:id="" action="ppaction://noaction" highlightClick="1"/>
          </p:cNvPr>
          <p:cNvGraphicFramePr>
            <a:graphicFrameLocks noChangeAspect="1"/>
          </p:cNvGraphicFramePr>
          <p:nvPr/>
        </p:nvGraphicFramePr>
        <p:xfrm>
          <a:off x="1900238" y="1139825"/>
          <a:ext cx="1109662" cy="641350"/>
        </p:xfrm>
        <a:graphic>
          <a:graphicData uri="http://schemas.openxmlformats.org/presentationml/2006/ole">
            <mc:AlternateContent xmlns:mc="http://schemas.openxmlformats.org/markup-compatibility/2006">
              <mc:Choice xmlns:v="urn:schemas-microsoft-com:vml" Requires="v">
                <p:oleObj spid="_x0000_s78839" name="公式" r:id="rId5" imgW="254880" imgH="154440" progId="Equation.3">
                  <p:embed/>
                </p:oleObj>
              </mc:Choice>
              <mc:Fallback>
                <p:oleObj name="公式" r:id="rId5" imgW="254880" imgH="1544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0238" y="1139825"/>
                        <a:ext cx="1109662" cy="641350"/>
                      </a:xfrm>
                      <a:prstGeom prst="rect">
                        <a:avLst/>
                      </a:prstGeom>
                      <a:noFill/>
                      <a:extLst>
                        <a:ext uri="{909E8E84-426E-40DD-AFC4-6F175D3DCCD1}">
                          <a14:hiddenFill xmlns:a14="http://schemas.microsoft.com/office/drawing/2010/main">
                            <a:solidFill>
                              <a:srgbClr val="3399FF"/>
                            </a:solidFill>
                          </a14:hiddenFill>
                        </a:ext>
                      </a:extLst>
                    </p:spPr>
                  </p:pic>
                </p:oleObj>
              </mc:Fallback>
            </mc:AlternateContent>
          </a:graphicData>
        </a:graphic>
      </p:graphicFrame>
      <p:graphicFrame>
        <p:nvGraphicFramePr>
          <p:cNvPr id="52233" name="Object 9">
            <a:hlinkClick r:id="" action="ppaction://noaction" highlightClick="1"/>
          </p:cNvPr>
          <p:cNvGraphicFramePr>
            <a:graphicFrameLocks noChangeAspect="1"/>
          </p:cNvGraphicFramePr>
          <p:nvPr/>
        </p:nvGraphicFramePr>
        <p:xfrm>
          <a:off x="2987675" y="1122363"/>
          <a:ext cx="1479550" cy="722312"/>
        </p:xfrm>
        <a:graphic>
          <a:graphicData uri="http://schemas.openxmlformats.org/presentationml/2006/ole">
            <mc:AlternateContent xmlns:mc="http://schemas.openxmlformats.org/markup-compatibility/2006">
              <mc:Choice xmlns:v="urn:schemas-microsoft-com:vml" Requires="v">
                <p:oleObj spid="_x0000_s78840" name="公式" r:id="rId7" imgW="364320" imgH="254520" progId="Equation.3">
                  <p:embed/>
                </p:oleObj>
              </mc:Choice>
              <mc:Fallback>
                <p:oleObj name="公式" r:id="rId7" imgW="364320" imgH="2545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7675" y="1122363"/>
                        <a:ext cx="1479550" cy="722312"/>
                      </a:xfrm>
                      <a:prstGeom prst="rect">
                        <a:avLst/>
                      </a:prstGeom>
                      <a:noFill/>
                      <a:extLst>
                        <a:ext uri="{909E8E84-426E-40DD-AFC4-6F175D3DCCD1}">
                          <a14:hiddenFill xmlns:a14="http://schemas.microsoft.com/office/drawing/2010/main">
                            <a:solidFill>
                              <a:srgbClr val="3399FF"/>
                            </a:solidFill>
                          </a14:hiddenFill>
                        </a:ext>
                      </a:extLst>
                    </p:spPr>
                  </p:pic>
                </p:oleObj>
              </mc:Fallback>
            </mc:AlternateContent>
          </a:graphicData>
        </a:graphic>
      </p:graphicFrame>
      <p:graphicFrame>
        <p:nvGraphicFramePr>
          <p:cNvPr id="52235" name="Object 11">
            <a:hlinkClick r:id="" action="ppaction://noaction" highlightClick="1"/>
          </p:cNvPr>
          <p:cNvGraphicFramePr>
            <a:graphicFrameLocks noChangeAspect="1"/>
          </p:cNvGraphicFramePr>
          <p:nvPr/>
        </p:nvGraphicFramePr>
        <p:xfrm>
          <a:off x="1116013" y="2135188"/>
          <a:ext cx="1584325" cy="857250"/>
        </p:xfrm>
        <a:graphic>
          <a:graphicData uri="http://schemas.openxmlformats.org/presentationml/2006/ole">
            <mc:AlternateContent xmlns:mc="http://schemas.openxmlformats.org/markup-compatibility/2006">
              <mc:Choice xmlns:v="urn:schemas-microsoft-com:vml" Requires="v">
                <p:oleObj spid="_x0000_s78841" name="公式" r:id="rId9" imgW="382320" imgH="254520" progId="Equation.3">
                  <p:embed/>
                </p:oleObj>
              </mc:Choice>
              <mc:Fallback>
                <p:oleObj name="公式" r:id="rId9" imgW="382320" imgH="25452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6013" y="2135188"/>
                        <a:ext cx="1584325" cy="857250"/>
                      </a:xfrm>
                      <a:prstGeom prst="rect">
                        <a:avLst/>
                      </a:prstGeom>
                      <a:noFill/>
                      <a:extLst>
                        <a:ext uri="{909E8E84-426E-40DD-AFC4-6F175D3DCCD1}">
                          <a14:hiddenFill xmlns:a14="http://schemas.microsoft.com/office/drawing/2010/main">
                            <a:solidFill>
                              <a:srgbClr val="3399FF"/>
                            </a:solidFill>
                          </a14:hiddenFill>
                        </a:ext>
                      </a:extLst>
                    </p:spPr>
                  </p:pic>
                </p:oleObj>
              </mc:Fallback>
            </mc:AlternateContent>
          </a:graphicData>
        </a:graphic>
      </p:graphicFrame>
      <p:graphicFrame>
        <p:nvGraphicFramePr>
          <p:cNvPr id="52236" name="Object 12">
            <a:hlinkClick r:id="" action="ppaction://noaction" highlightClick="1"/>
          </p:cNvPr>
          <p:cNvGraphicFramePr>
            <a:graphicFrameLocks noChangeAspect="1"/>
          </p:cNvGraphicFramePr>
          <p:nvPr/>
        </p:nvGraphicFramePr>
        <p:xfrm>
          <a:off x="2627313" y="2135188"/>
          <a:ext cx="1439862" cy="890587"/>
        </p:xfrm>
        <a:graphic>
          <a:graphicData uri="http://schemas.openxmlformats.org/presentationml/2006/ole">
            <mc:AlternateContent xmlns:mc="http://schemas.openxmlformats.org/markup-compatibility/2006">
              <mc:Choice xmlns:v="urn:schemas-microsoft-com:vml" Requires="v">
                <p:oleObj spid="_x0000_s78842" name="公式" r:id="rId11" imgW="373320" imgH="254520" progId="Equation.3">
                  <p:embed/>
                </p:oleObj>
              </mc:Choice>
              <mc:Fallback>
                <p:oleObj name="公式" r:id="rId11" imgW="373320" imgH="25452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27313" y="2135188"/>
                        <a:ext cx="1439862" cy="890587"/>
                      </a:xfrm>
                      <a:prstGeom prst="rect">
                        <a:avLst/>
                      </a:prstGeom>
                      <a:noFill/>
                      <a:extLst>
                        <a:ext uri="{909E8E84-426E-40DD-AFC4-6F175D3DCCD1}">
                          <a14:hiddenFill xmlns:a14="http://schemas.microsoft.com/office/drawing/2010/main">
                            <a:solidFill>
                              <a:srgbClr val="3399FF"/>
                            </a:solidFill>
                          </a14:hiddenFill>
                        </a:ext>
                      </a:extLst>
                    </p:spPr>
                  </p:pic>
                </p:oleObj>
              </mc:Fallback>
            </mc:AlternateContent>
          </a:graphicData>
        </a:graphic>
      </p:graphicFrame>
      <p:graphicFrame>
        <p:nvGraphicFramePr>
          <p:cNvPr id="52237" name="Object 13">
            <a:hlinkClick r:id="" action="ppaction://noaction" highlightClick="1"/>
          </p:cNvPr>
          <p:cNvGraphicFramePr>
            <a:graphicFrameLocks noChangeAspect="1"/>
          </p:cNvGraphicFramePr>
          <p:nvPr/>
        </p:nvGraphicFramePr>
        <p:xfrm>
          <a:off x="4013200" y="2063750"/>
          <a:ext cx="1331913" cy="995363"/>
        </p:xfrm>
        <a:graphic>
          <a:graphicData uri="http://schemas.openxmlformats.org/presentationml/2006/ole">
            <mc:AlternateContent xmlns:mc="http://schemas.openxmlformats.org/markup-compatibility/2006">
              <mc:Choice xmlns:v="urn:schemas-microsoft-com:vml" Requires="v">
                <p:oleObj spid="_x0000_s78843" name="公式" r:id="rId13" imgW="373320" imgH="290880" progId="Equation.3">
                  <p:embed/>
                </p:oleObj>
              </mc:Choice>
              <mc:Fallback>
                <p:oleObj name="公式" r:id="rId13" imgW="373320" imgH="2908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13200" y="2063750"/>
                        <a:ext cx="1331913" cy="995363"/>
                      </a:xfrm>
                      <a:prstGeom prst="rect">
                        <a:avLst/>
                      </a:prstGeom>
                      <a:noFill/>
                      <a:extLst>
                        <a:ext uri="{909E8E84-426E-40DD-AFC4-6F175D3DCCD1}">
                          <a14:hiddenFill xmlns:a14="http://schemas.microsoft.com/office/drawing/2010/main">
                            <a:solidFill>
                              <a:srgbClr val="3399FF"/>
                            </a:solidFill>
                          </a14:hiddenFill>
                        </a:ext>
                      </a:extLst>
                    </p:spPr>
                  </p:pic>
                </p:oleObj>
              </mc:Fallback>
            </mc:AlternateContent>
          </a:graphicData>
        </a:graphic>
      </p:graphicFrame>
      <p:sp>
        <p:nvSpPr>
          <p:cNvPr id="52239" name="AutoShape 15"/>
          <p:cNvSpPr>
            <a:spLocks noChangeArrowheads="1"/>
          </p:cNvSpPr>
          <p:nvPr/>
        </p:nvSpPr>
        <p:spPr bwMode="auto">
          <a:xfrm>
            <a:off x="395288" y="2424113"/>
            <a:ext cx="647700" cy="142875"/>
          </a:xfrm>
          <a:prstGeom prst="rightArrow">
            <a:avLst>
              <a:gd name="adj1" fmla="val 50000"/>
              <a:gd name="adj2" fmla="val 113333"/>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solidFill>
                <a:prstClr val="black"/>
              </a:solidFill>
              <a:latin typeface="Times New Roman" pitchFamily="18" charset="0"/>
            </a:endParaRPr>
          </a:p>
        </p:txBody>
      </p:sp>
      <p:graphicFrame>
        <p:nvGraphicFramePr>
          <p:cNvPr id="52273" name="Object 49">
            <a:hlinkClick r:id="" action="ppaction://noaction" highlightClick="1"/>
          </p:cNvPr>
          <p:cNvGraphicFramePr>
            <a:graphicFrameLocks noChangeAspect="1"/>
          </p:cNvGraphicFramePr>
          <p:nvPr/>
        </p:nvGraphicFramePr>
        <p:xfrm>
          <a:off x="1152525" y="3216275"/>
          <a:ext cx="2006600" cy="649288"/>
        </p:xfrm>
        <a:graphic>
          <a:graphicData uri="http://schemas.openxmlformats.org/presentationml/2006/ole">
            <mc:AlternateContent xmlns:mc="http://schemas.openxmlformats.org/markup-compatibility/2006">
              <mc:Choice xmlns:v="urn:schemas-microsoft-com:vml" Requires="v">
                <p:oleObj spid="_x0000_s78844" name="公式" r:id="rId15" imgW="628200" imgH="154440" progId="Equation.3">
                  <p:embed/>
                </p:oleObj>
              </mc:Choice>
              <mc:Fallback>
                <p:oleObj name="公式" r:id="rId15" imgW="628200" imgH="1544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52525" y="3216275"/>
                        <a:ext cx="2006600" cy="649288"/>
                      </a:xfrm>
                      <a:prstGeom prst="rect">
                        <a:avLst/>
                      </a:prstGeom>
                      <a:noFill/>
                      <a:extLst>
                        <a:ext uri="{909E8E84-426E-40DD-AFC4-6F175D3DCCD1}">
                          <a14:hiddenFill xmlns:a14="http://schemas.microsoft.com/office/drawing/2010/main">
                            <a:solidFill>
                              <a:srgbClr val="3399FF"/>
                            </a:solidFill>
                          </a14:hiddenFill>
                        </a:ext>
                      </a:extLst>
                    </p:spPr>
                  </p:pic>
                </p:oleObj>
              </mc:Fallback>
            </mc:AlternateContent>
          </a:graphicData>
        </a:graphic>
      </p:graphicFrame>
      <p:graphicFrame>
        <p:nvGraphicFramePr>
          <p:cNvPr id="52285" name="Object 61">
            <a:hlinkClick r:id="" action="ppaction://noaction" highlightClick="1"/>
          </p:cNvPr>
          <p:cNvGraphicFramePr>
            <a:graphicFrameLocks noChangeAspect="1"/>
          </p:cNvGraphicFramePr>
          <p:nvPr/>
        </p:nvGraphicFramePr>
        <p:xfrm>
          <a:off x="1169988" y="4124325"/>
          <a:ext cx="3114675" cy="1084263"/>
        </p:xfrm>
        <a:graphic>
          <a:graphicData uri="http://schemas.openxmlformats.org/presentationml/2006/ole">
            <mc:AlternateContent xmlns:mc="http://schemas.openxmlformats.org/markup-compatibility/2006">
              <mc:Choice xmlns:v="urn:schemas-microsoft-com:vml" Requires="v">
                <p:oleObj spid="_x0000_s78845" name="公式" r:id="rId17" imgW="1038240" imgH="309240" progId="Equation.3">
                  <p:embed/>
                </p:oleObj>
              </mc:Choice>
              <mc:Fallback>
                <p:oleObj name="公式" r:id="rId17" imgW="1038240" imgH="3092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69988" y="4124325"/>
                        <a:ext cx="3114675" cy="1084263"/>
                      </a:xfrm>
                      <a:prstGeom prst="rect">
                        <a:avLst/>
                      </a:prstGeom>
                      <a:noFill/>
                      <a:extLst>
                        <a:ext uri="{909E8E84-426E-40DD-AFC4-6F175D3DCCD1}">
                          <a14:hiddenFill xmlns:a14="http://schemas.microsoft.com/office/drawing/2010/main">
                            <a:solidFill>
                              <a:srgbClr val="3399FF"/>
                            </a:solidFill>
                          </a14:hiddenFill>
                        </a:ext>
                      </a:extLst>
                    </p:spPr>
                  </p:pic>
                </p:oleObj>
              </mc:Fallback>
            </mc:AlternateContent>
          </a:graphicData>
        </a:graphic>
      </p:graphicFrame>
      <p:graphicFrame>
        <p:nvGraphicFramePr>
          <p:cNvPr id="52287" name="Object 63">
            <a:hlinkClick r:id="" action="ppaction://noaction" highlightClick="1"/>
          </p:cNvPr>
          <p:cNvGraphicFramePr>
            <a:graphicFrameLocks noChangeAspect="1"/>
          </p:cNvGraphicFramePr>
          <p:nvPr/>
        </p:nvGraphicFramePr>
        <p:xfrm>
          <a:off x="4292600" y="4108450"/>
          <a:ext cx="1216025" cy="1127125"/>
        </p:xfrm>
        <a:graphic>
          <a:graphicData uri="http://schemas.openxmlformats.org/presentationml/2006/ole">
            <mc:AlternateContent xmlns:mc="http://schemas.openxmlformats.org/markup-compatibility/2006">
              <mc:Choice xmlns:v="urn:schemas-microsoft-com:vml" Requires="v">
                <p:oleObj spid="_x0000_s78846" name="公式" r:id="rId19" imgW="345960" imgH="309240" progId="Equation.3">
                  <p:embed/>
                </p:oleObj>
              </mc:Choice>
              <mc:Fallback>
                <p:oleObj name="公式" r:id="rId19" imgW="345960" imgH="30924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92600" y="4108450"/>
                        <a:ext cx="1216025" cy="1127125"/>
                      </a:xfrm>
                      <a:prstGeom prst="rect">
                        <a:avLst/>
                      </a:prstGeom>
                      <a:noFill/>
                      <a:extLst>
                        <a:ext uri="{909E8E84-426E-40DD-AFC4-6F175D3DCCD1}">
                          <a14:hiddenFill xmlns:a14="http://schemas.microsoft.com/office/drawing/2010/main">
                            <a:solidFill>
                              <a:srgbClr val="3399FF"/>
                            </a:solidFill>
                          </a14:hiddenFill>
                        </a:ext>
                      </a:extLst>
                    </p:spPr>
                  </p:pic>
                </p:oleObj>
              </mc:Fallback>
            </mc:AlternateContent>
          </a:graphicData>
        </a:graphic>
      </p:graphicFrame>
      <p:sp>
        <p:nvSpPr>
          <p:cNvPr id="52291" name="AutoShape 67"/>
          <p:cNvSpPr>
            <a:spLocks noChangeArrowheads="1"/>
          </p:cNvSpPr>
          <p:nvPr/>
        </p:nvSpPr>
        <p:spPr bwMode="auto">
          <a:xfrm>
            <a:off x="395288" y="4584700"/>
            <a:ext cx="647700" cy="142875"/>
          </a:xfrm>
          <a:prstGeom prst="rightArrow">
            <a:avLst>
              <a:gd name="adj1" fmla="val 50000"/>
              <a:gd name="adj2" fmla="val 113333"/>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solidFill>
                <a:prstClr val="black"/>
              </a:solidFill>
              <a:latin typeface="Times New Roman" pitchFamily="18" charset="0"/>
            </a:endParaRPr>
          </a:p>
        </p:txBody>
      </p:sp>
      <p:graphicFrame>
        <p:nvGraphicFramePr>
          <p:cNvPr id="52316" name="Object 92"/>
          <p:cNvGraphicFramePr>
            <a:graphicFrameLocks noChangeAspect="1"/>
          </p:cNvGraphicFramePr>
          <p:nvPr/>
        </p:nvGraphicFramePr>
        <p:xfrm>
          <a:off x="1187450" y="5300663"/>
          <a:ext cx="3168650" cy="1114425"/>
        </p:xfrm>
        <a:graphic>
          <a:graphicData uri="http://schemas.openxmlformats.org/presentationml/2006/ole">
            <mc:AlternateContent xmlns:mc="http://schemas.openxmlformats.org/markup-compatibility/2006">
              <mc:Choice xmlns:v="urn:schemas-microsoft-com:vml" Requires="v">
                <p:oleObj spid="_x0000_s78847" name="公式" r:id="rId21" imgW="1117115" imgH="393529" progId="Equation.3">
                  <p:embed/>
                </p:oleObj>
              </mc:Choice>
              <mc:Fallback>
                <p:oleObj name="公式" r:id="rId21" imgW="1117115" imgH="393529"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87450" y="5300663"/>
                        <a:ext cx="3168650" cy="1114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317" name="AutoShape 93"/>
          <p:cNvSpPr>
            <a:spLocks noChangeArrowheads="1"/>
          </p:cNvSpPr>
          <p:nvPr/>
        </p:nvSpPr>
        <p:spPr bwMode="auto">
          <a:xfrm>
            <a:off x="468313" y="5807075"/>
            <a:ext cx="647700" cy="142875"/>
          </a:xfrm>
          <a:prstGeom prst="rightArrow">
            <a:avLst>
              <a:gd name="adj1" fmla="val 50000"/>
              <a:gd name="adj2" fmla="val 113333"/>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solidFill>
                <a:prstClr val="black"/>
              </a:solidFill>
              <a:latin typeface="Times New Roman" pitchFamily="18" charset="0"/>
            </a:endParaRPr>
          </a:p>
        </p:txBody>
      </p:sp>
      <p:pic>
        <p:nvPicPr>
          <p:cNvPr id="37905" name="Picture 96" descr="图1－11(b)"/>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659563" y="4292600"/>
            <a:ext cx="1323975"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7" name="矩形 19"/>
          <p:cNvSpPr>
            <a:spLocks noChangeArrowheads="1"/>
          </p:cNvSpPr>
          <p:nvPr/>
        </p:nvSpPr>
        <p:spPr bwMode="auto">
          <a:xfrm>
            <a:off x="6929438" y="5857875"/>
            <a:ext cx="1714500" cy="2857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solidFill>
                <a:prstClr val="black"/>
              </a:solidFill>
              <a:latin typeface="Times New Roman" pitchFamily="18" charset="0"/>
            </a:endParaRPr>
          </a:p>
        </p:txBody>
      </p:sp>
      <p:grpSp>
        <p:nvGrpSpPr>
          <p:cNvPr id="2" name="组合 1"/>
          <p:cNvGrpSpPr/>
          <p:nvPr/>
        </p:nvGrpSpPr>
        <p:grpSpPr>
          <a:xfrm>
            <a:off x="5797550" y="1341438"/>
            <a:ext cx="3282950" cy="2444750"/>
            <a:chOff x="5797550" y="1341438"/>
            <a:chExt cx="3282950" cy="2444750"/>
          </a:xfrm>
        </p:grpSpPr>
        <p:pic>
          <p:nvPicPr>
            <p:cNvPr id="37904" name="Picture 95" descr="图1－11(a)"/>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797550" y="1341438"/>
              <a:ext cx="2951163" cy="233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6" name="矩形 18"/>
            <p:cNvSpPr>
              <a:spLocks noChangeArrowheads="1"/>
            </p:cNvSpPr>
            <p:nvPr/>
          </p:nvSpPr>
          <p:spPr bwMode="auto">
            <a:xfrm>
              <a:off x="7143750" y="3500438"/>
              <a:ext cx="1714500" cy="2857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solidFill>
                  <a:prstClr val="black"/>
                </a:solidFill>
                <a:latin typeface="Times New Roman" pitchFamily="18" charset="0"/>
              </a:endParaRPr>
            </a:p>
          </p:txBody>
        </p:sp>
        <p:grpSp>
          <p:nvGrpSpPr>
            <p:cNvPr id="3" name="组合 23"/>
            <p:cNvGrpSpPr>
              <a:grpSpLocks/>
            </p:cNvGrpSpPr>
            <p:nvPr/>
          </p:nvGrpSpPr>
          <p:grpSpPr bwMode="auto">
            <a:xfrm>
              <a:off x="8316913" y="1747838"/>
              <a:ext cx="763587" cy="504825"/>
              <a:chOff x="8316416" y="1747416"/>
              <a:chExt cx="764084" cy="505271"/>
            </a:xfrm>
          </p:grpSpPr>
          <p:cxnSp>
            <p:nvCxnSpPr>
              <p:cNvPr id="22" name="直接箭头连接符 21"/>
              <p:cNvCxnSpPr/>
              <p:nvPr/>
            </p:nvCxnSpPr>
            <p:spPr>
              <a:xfrm flipH="1" flipV="1">
                <a:off x="8316416" y="1844339"/>
                <a:ext cx="287524" cy="28918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7910" name="Object 49">
                <a:hlinkClick r:id="" action="ppaction://noaction" highlightClick="1"/>
              </p:cNvPr>
              <p:cNvGraphicFramePr>
                <a:graphicFrameLocks noChangeAspect="1"/>
              </p:cNvGraphicFramePr>
              <p:nvPr/>
            </p:nvGraphicFramePr>
            <p:xfrm>
              <a:off x="8560404" y="1747416"/>
              <a:ext cx="520096" cy="505271"/>
            </p:xfrm>
            <a:graphic>
              <a:graphicData uri="http://schemas.openxmlformats.org/presentationml/2006/ole">
                <mc:AlternateContent xmlns:mc="http://schemas.openxmlformats.org/markup-compatibility/2006">
                  <mc:Choice xmlns:v="urn:schemas-microsoft-com:vml" Requires="v">
                    <p:oleObj spid="_x0000_s115712" name="公式" r:id="rId25" imgW="163800" imgH="154440" progId="Equation.3">
                      <p:embed/>
                    </p:oleObj>
                  </mc:Choice>
                  <mc:Fallback>
                    <p:oleObj name="公式" r:id="rId25" imgW="163800" imgH="15444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560404" y="1747416"/>
                            <a:ext cx="520096" cy="505271"/>
                          </a:xfrm>
                          <a:prstGeom prst="rect">
                            <a:avLst/>
                          </a:prstGeom>
                          <a:noFill/>
                          <a:extLst>
                            <a:ext uri="{909E8E84-426E-40DD-AFC4-6F175D3DCCD1}">
                              <a14:hiddenFill xmlns:a14="http://schemas.microsoft.com/office/drawing/2010/main">
                                <a:solidFill>
                                  <a:srgbClr val="3399FF"/>
                                </a:solidFill>
                              </a14:hiddenFill>
                            </a:ext>
                          </a:extLst>
                        </p:spPr>
                      </p:pic>
                    </p:oleObj>
                  </mc:Fallback>
                </mc:AlternateContent>
              </a:graphicData>
            </a:graphic>
          </p:graphicFrame>
        </p:grpSp>
      </p:grpSp>
    </p:spTree>
    <p:extLst>
      <p:ext uri="{BB962C8B-B14F-4D97-AF65-F5344CB8AC3E}">
        <p14:creationId xmlns:p14="http://schemas.microsoft.com/office/powerpoint/2010/main" val="19149329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6"/>
          <p:cNvSpPr>
            <a:spLocks noChangeArrowheads="1"/>
          </p:cNvSpPr>
          <p:nvPr/>
        </p:nvSpPr>
        <p:spPr bwMode="auto">
          <a:xfrm>
            <a:off x="1008186" y="113051"/>
            <a:ext cx="1800200" cy="865188"/>
          </a:xfrm>
          <a:prstGeom prst="horizontalScroll">
            <a:avLst>
              <a:gd name="adj" fmla="val 12500"/>
            </a:avLst>
          </a:prstGeom>
          <a:solidFill>
            <a:schemeClr val="accent1"/>
          </a:solidFill>
          <a:ln w="9525">
            <a:solidFill>
              <a:schemeClr val="tx1"/>
            </a:solidFill>
            <a:round/>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kumimoji="1" lang="zh-CN" altLang="en-US" dirty="0">
                <a:solidFill>
                  <a:srgbClr val="FF0000"/>
                </a:solidFill>
                <a:latin typeface="微软雅黑" pitchFamily="34" charset="-122"/>
                <a:ea typeface="微软雅黑" pitchFamily="34" charset="-122"/>
              </a:rPr>
              <a:t>说明</a:t>
            </a:r>
          </a:p>
        </p:txBody>
      </p:sp>
      <p:pic>
        <p:nvPicPr>
          <p:cNvPr id="4" name="Picture 96" descr="图1－11(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4679773"/>
            <a:ext cx="1323975"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6" name="对象 15"/>
          <p:cNvGraphicFramePr>
            <a:graphicFrameLocks noChangeAspect="1"/>
          </p:cNvGraphicFramePr>
          <p:nvPr>
            <p:extLst>
              <p:ext uri="{D42A27DB-BD31-4B8C-83A1-F6EECF244321}">
                <p14:modId xmlns:p14="http://schemas.microsoft.com/office/powerpoint/2010/main" val="2866900402"/>
              </p:ext>
            </p:extLst>
          </p:nvPr>
        </p:nvGraphicFramePr>
        <p:xfrm>
          <a:off x="801736" y="1340768"/>
          <a:ext cx="7514680" cy="2664296"/>
        </p:xfrm>
        <a:graphic>
          <a:graphicData uri="http://schemas.openxmlformats.org/presentationml/2006/ole">
            <mc:AlternateContent xmlns:mc="http://schemas.openxmlformats.org/markup-compatibility/2006">
              <mc:Choice xmlns:v="urn:schemas-microsoft-com:vml" Requires="v">
                <p:oleObj spid="_x0000_s79005" name="Equation" r:id="rId4" imgW="2793960" imgH="990360" progId="Equation.DSMT4">
                  <p:embed/>
                </p:oleObj>
              </mc:Choice>
              <mc:Fallback>
                <p:oleObj name="Equation" r:id="rId4" imgW="2793960" imgH="990360" progId="Equation.DSMT4">
                  <p:embed/>
                  <p:pic>
                    <p:nvPicPr>
                      <p:cNvPr id="0" name=""/>
                      <p:cNvPicPr/>
                      <p:nvPr/>
                    </p:nvPicPr>
                    <p:blipFill>
                      <a:blip r:embed="rId5"/>
                      <a:stretch>
                        <a:fillRect/>
                      </a:stretch>
                    </p:blipFill>
                    <p:spPr>
                      <a:xfrm>
                        <a:off x="801736" y="1340768"/>
                        <a:ext cx="7514680" cy="2664296"/>
                      </a:xfrm>
                      <a:prstGeom prst="rect">
                        <a:avLst/>
                      </a:prstGeom>
                    </p:spPr>
                  </p:pic>
                </p:oleObj>
              </mc:Fallback>
            </mc:AlternateContent>
          </a:graphicData>
        </a:graphic>
      </p:graphicFrame>
      <p:pic>
        <p:nvPicPr>
          <p:cNvPr id="17" name="Picture 95" descr="图1－11(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8186" y="4296618"/>
            <a:ext cx="2951163" cy="233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8"/>
          <p:cNvSpPr>
            <a:spLocks noChangeArrowheads="1"/>
          </p:cNvSpPr>
          <p:nvPr/>
        </p:nvSpPr>
        <p:spPr bwMode="auto">
          <a:xfrm>
            <a:off x="2354386" y="6455618"/>
            <a:ext cx="1714500" cy="2857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solidFill>
                <a:prstClr val="black"/>
              </a:solidFill>
              <a:latin typeface="Times New Roman" pitchFamily="18" charset="0"/>
            </a:endParaRPr>
          </a:p>
        </p:txBody>
      </p:sp>
      <p:grpSp>
        <p:nvGrpSpPr>
          <p:cNvPr id="19" name="组合 23"/>
          <p:cNvGrpSpPr>
            <a:grpSpLocks/>
          </p:cNvGrpSpPr>
          <p:nvPr/>
        </p:nvGrpSpPr>
        <p:grpSpPr bwMode="auto">
          <a:xfrm>
            <a:off x="3527549" y="4703018"/>
            <a:ext cx="763587" cy="504825"/>
            <a:chOff x="8316416" y="1747416"/>
            <a:chExt cx="764084" cy="505271"/>
          </a:xfrm>
        </p:grpSpPr>
        <p:cxnSp>
          <p:nvCxnSpPr>
            <p:cNvPr id="20" name="直接箭头连接符 19"/>
            <p:cNvCxnSpPr/>
            <p:nvPr/>
          </p:nvCxnSpPr>
          <p:spPr>
            <a:xfrm flipH="1" flipV="1">
              <a:off x="8316416" y="1844339"/>
              <a:ext cx="287524" cy="28918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1" name="Object 49">
              <a:hlinkClick r:id="" action="ppaction://noaction" highlightClick="1"/>
            </p:cNvPr>
            <p:cNvGraphicFramePr>
              <a:graphicFrameLocks noChangeAspect="1"/>
            </p:cNvGraphicFramePr>
            <p:nvPr/>
          </p:nvGraphicFramePr>
          <p:xfrm>
            <a:off x="8560404" y="1747416"/>
            <a:ext cx="520096" cy="505271"/>
          </p:xfrm>
          <a:graphic>
            <a:graphicData uri="http://schemas.openxmlformats.org/presentationml/2006/ole">
              <mc:AlternateContent xmlns:mc="http://schemas.openxmlformats.org/markup-compatibility/2006">
                <mc:Choice xmlns:v="urn:schemas-microsoft-com:vml" Requires="v">
                  <p:oleObj spid="_x0000_s79006" name="公式" r:id="rId7" imgW="163800" imgH="154440" progId="Equation.3">
                    <p:embed/>
                  </p:oleObj>
                </mc:Choice>
                <mc:Fallback>
                  <p:oleObj name="公式" r:id="rId7" imgW="163800" imgH="1544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60404" y="1747416"/>
                          <a:ext cx="520096" cy="505271"/>
                        </a:xfrm>
                        <a:prstGeom prst="rect">
                          <a:avLst/>
                        </a:prstGeom>
                        <a:noFill/>
                        <a:extLst>
                          <a:ext uri="{909E8E84-426E-40DD-AFC4-6F175D3DCCD1}">
                            <a14:hiddenFill xmlns:a14="http://schemas.microsoft.com/office/drawing/2010/main">
                              <a:solidFill>
                                <a:srgbClr val="3399FF"/>
                              </a:solidFill>
                            </a14:hiddenFill>
                          </a:ext>
                        </a:extLst>
                      </p:spPr>
                    </p:pic>
                  </p:oleObj>
                </mc:Fallback>
              </mc:AlternateContent>
            </a:graphicData>
          </a:graphic>
        </p:graphicFrame>
      </p:grpSp>
    </p:spTree>
    <p:extLst>
      <p:ext uri="{BB962C8B-B14F-4D97-AF65-F5344CB8AC3E}">
        <p14:creationId xmlns:p14="http://schemas.microsoft.com/office/powerpoint/2010/main" val="9535927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52" name="Object 4"/>
          <p:cNvGraphicFramePr>
            <a:graphicFrameLocks noChangeAspect="1"/>
          </p:cNvGraphicFramePr>
          <p:nvPr/>
        </p:nvGraphicFramePr>
        <p:xfrm>
          <a:off x="1547813" y="4724400"/>
          <a:ext cx="1368425" cy="1131888"/>
        </p:xfrm>
        <a:graphic>
          <a:graphicData uri="http://schemas.openxmlformats.org/presentationml/2006/ole">
            <mc:AlternateContent xmlns:mc="http://schemas.openxmlformats.org/markup-compatibility/2006">
              <mc:Choice xmlns:v="urn:schemas-microsoft-com:vml" Requires="v">
                <p:oleObj spid="_x0000_s80238" name="公式" r:id="rId3" imgW="508000" imgH="419100" progId="Equation.3">
                  <p:embed/>
                </p:oleObj>
              </mc:Choice>
              <mc:Fallback>
                <p:oleObj name="公式" r:id="rId3" imgW="5080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4724400"/>
                        <a:ext cx="1368425" cy="1131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3" name="Object 5"/>
          <p:cNvGraphicFramePr>
            <a:graphicFrameLocks noChangeAspect="1"/>
          </p:cNvGraphicFramePr>
          <p:nvPr>
            <p:extLst>
              <p:ext uri="{D42A27DB-BD31-4B8C-83A1-F6EECF244321}">
                <p14:modId xmlns:p14="http://schemas.microsoft.com/office/powerpoint/2010/main" val="3244236110"/>
              </p:ext>
            </p:extLst>
          </p:nvPr>
        </p:nvGraphicFramePr>
        <p:xfrm>
          <a:off x="3837285" y="382588"/>
          <a:ext cx="2174875" cy="641350"/>
        </p:xfrm>
        <a:graphic>
          <a:graphicData uri="http://schemas.openxmlformats.org/presentationml/2006/ole">
            <mc:AlternateContent xmlns:mc="http://schemas.openxmlformats.org/markup-compatibility/2006">
              <mc:Choice xmlns:v="urn:schemas-microsoft-com:vml" Requires="v">
                <p:oleObj spid="_x0000_s80239" name="公式" r:id="rId5" imgW="673920" imgH="154440" progId="Equation.3">
                  <p:embed/>
                </p:oleObj>
              </mc:Choice>
              <mc:Fallback>
                <p:oleObj name="公式" r:id="rId5" imgW="673920" imgH="1544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7285" y="382588"/>
                        <a:ext cx="2174875"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4" name="Object 6"/>
          <p:cNvGraphicFramePr>
            <a:graphicFrameLocks noChangeAspect="1"/>
          </p:cNvGraphicFramePr>
          <p:nvPr/>
        </p:nvGraphicFramePr>
        <p:xfrm>
          <a:off x="1331913" y="2119313"/>
          <a:ext cx="2447925" cy="1165225"/>
        </p:xfrm>
        <a:graphic>
          <a:graphicData uri="http://schemas.openxmlformats.org/presentationml/2006/ole">
            <mc:AlternateContent xmlns:mc="http://schemas.openxmlformats.org/markup-compatibility/2006">
              <mc:Choice xmlns:v="urn:schemas-microsoft-com:vml" Requires="v">
                <p:oleObj spid="_x0000_s80240" name="公式" r:id="rId7" imgW="876300" imgH="419100" progId="Equation.3">
                  <p:embed/>
                </p:oleObj>
              </mc:Choice>
              <mc:Fallback>
                <p:oleObj name="公式" r:id="rId7" imgW="876300" imgH="4191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2119313"/>
                        <a:ext cx="2447925" cy="1165225"/>
                      </a:xfrm>
                      <a:prstGeom prst="rect">
                        <a:avLst/>
                      </a:prstGeom>
                      <a:noFill/>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sp>
        <p:nvSpPr>
          <p:cNvPr id="53255" name="Text Box 7"/>
          <p:cNvSpPr txBox="1">
            <a:spLocks noChangeArrowheads="1"/>
          </p:cNvSpPr>
          <p:nvPr/>
        </p:nvSpPr>
        <p:spPr bwMode="auto">
          <a:xfrm>
            <a:off x="179388" y="1412875"/>
            <a:ext cx="6769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zh-CN" altLang="en-US" sz="2800" dirty="0">
                <a:solidFill>
                  <a:srgbClr val="0000FF"/>
                </a:solidFill>
                <a:latin typeface="微软雅黑" pitchFamily="34" charset="-122"/>
                <a:ea typeface="微软雅黑" pitchFamily="34" charset="-122"/>
              </a:rPr>
              <a:t>切向加速度（</a:t>
            </a:r>
            <a:r>
              <a:rPr kumimoji="1" lang="en-US" altLang="zh-CN" sz="2800" dirty="0">
                <a:solidFill>
                  <a:srgbClr val="0000FF"/>
                </a:solidFill>
                <a:latin typeface="微软雅黑" pitchFamily="34" charset="-122"/>
                <a:ea typeface="微软雅黑" pitchFamily="34" charset="-122"/>
              </a:rPr>
              <a:t>tangential acceleration</a:t>
            </a:r>
            <a:r>
              <a:rPr kumimoji="1" lang="zh-CN" altLang="en-US" sz="2800" dirty="0">
                <a:solidFill>
                  <a:srgbClr val="0000FF"/>
                </a:solidFill>
                <a:latin typeface="微软雅黑" pitchFamily="34" charset="-122"/>
                <a:ea typeface="微软雅黑" pitchFamily="34" charset="-122"/>
              </a:rPr>
              <a:t>）：</a:t>
            </a:r>
          </a:p>
        </p:txBody>
      </p:sp>
      <p:sp>
        <p:nvSpPr>
          <p:cNvPr id="53256" name="Text Box 8"/>
          <p:cNvSpPr txBox="1">
            <a:spLocks noChangeArrowheads="1"/>
          </p:cNvSpPr>
          <p:nvPr/>
        </p:nvSpPr>
        <p:spPr bwMode="auto">
          <a:xfrm>
            <a:off x="251520" y="4278313"/>
            <a:ext cx="62023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zh-CN" altLang="en-US" sz="2800" dirty="0">
                <a:solidFill>
                  <a:srgbClr val="0000FF"/>
                </a:solidFill>
                <a:latin typeface="微软雅黑" pitchFamily="34" charset="-122"/>
                <a:ea typeface="微软雅黑" pitchFamily="34" charset="-122"/>
              </a:rPr>
              <a:t>法向加速度（</a:t>
            </a:r>
            <a:r>
              <a:rPr kumimoji="1" lang="en-US" altLang="zh-CN" sz="2800" dirty="0">
                <a:solidFill>
                  <a:srgbClr val="0000FF"/>
                </a:solidFill>
                <a:latin typeface="微软雅黑" pitchFamily="34" charset="-122"/>
                <a:ea typeface="微软雅黑" pitchFamily="34" charset="-122"/>
              </a:rPr>
              <a:t>normal acceleration</a:t>
            </a:r>
            <a:r>
              <a:rPr kumimoji="1" lang="zh-CN" altLang="en-US" sz="2800" dirty="0">
                <a:solidFill>
                  <a:srgbClr val="0000FF"/>
                </a:solidFill>
                <a:latin typeface="微软雅黑" pitchFamily="34" charset="-122"/>
                <a:ea typeface="微软雅黑" pitchFamily="34" charset="-122"/>
              </a:rPr>
              <a:t>）：</a:t>
            </a:r>
          </a:p>
        </p:txBody>
      </p:sp>
      <p:sp>
        <p:nvSpPr>
          <p:cNvPr id="53257" name="Text Box 9"/>
          <p:cNvSpPr txBox="1">
            <a:spLocks noChangeArrowheads="1"/>
          </p:cNvSpPr>
          <p:nvPr/>
        </p:nvSpPr>
        <p:spPr bwMode="auto">
          <a:xfrm>
            <a:off x="250825" y="3557588"/>
            <a:ext cx="5832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None/>
            </a:pPr>
            <a:r>
              <a:rPr kumimoji="1" lang="zh-CN" altLang="en-US" sz="2800" dirty="0">
                <a:solidFill>
                  <a:prstClr val="black"/>
                </a:solidFill>
                <a:latin typeface="微软雅黑" pitchFamily="34" charset="-122"/>
                <a:ea typeface="微软雅黑" pitchFamily="34" charset="-122"/>
              </a:rPr>
              <a:t>切向加速度反映</a:t>
            </a:r>
            <a:r>
              <a:rPr kumimoji="1" lang="zh-CN" altLang="en-US" sz="2800" dirty="0">
                <a:solidFill>
                  <a:srgbClr val="FF0000"/>
                </a:solidFill>
                <a:latin typeface="微软雅黑" pitchFamily="34" charset="-122"/>
                <a:ea typeface="微软雅黑" pitchFamily="34" charset="-122"/>
              </a:rPr>
              <a:t>速度大小</a:t>
            </a:r>
            <a:r>
              <a:rPr kumimoji="1" lang="zh-CN" altLang="en-US" sz="2800" dirty="0">
                <a:solidFill>
                  <a:prstClr val="black"/>
                </a:solidFill>
                <a:latin typeface="微软雅黑" pitchFamily="34" charset="-122"/>
                <a:ea typeface="微软雅黑" pitchFamily="34" charset="-122"/>
              </a:rPr>
              <a:t>的变化。</a:t>
            </a:r>
          </a:p>
        </p:txBody>
      </p:sp>
      <p:sp>
        <p:nvSpPr>
          <p:cNvPr id="53258" name="Text Box 10"/>
          <p:cNvSpPr txBox="1">
            <a:spLocks noChangeArrowheads="1"/>
          </p:cNvSpPr>
          <p:nvPr/>
        </p:nvSpPr>
        <p:spPr bwMode="auto">
          <a:xfrm>
            <a:off x="251520" y="5876925"/>
            <a:ext cx="5905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None/>
            </a:pPr>
            <a:r>
              <a:rPr kumimoji="1" lang="zh-CN" altLang="en-US" sz="2800" dirty="0">
                <a:solidFill>
                  <a:prstClr val="black"/>
                </a:solidFill>
                <a:latin typeface="微软雅黑" pitchFamily="34" charset="-122"/>
                <a:ea typeface="微软雅黑" pitchFamily="34" charset="-122"/>
              </a:rPr>
              <a:t>法向加速度反映</a:t>
            </a:r>
            <a:r>
              <a:rPr kumimoji="1" lang="zh-CN" altLang="en-US" sz="2800" dirty="0">
                <a:solidFill>
                  <a:srgbClr val="FF0000"/>
                </a:solidFill>
                <a:latin typeface="微软雅黑" pitchFamily="34" charset="-122"/>
                <a:ea typeface="微软雅黑" pitchFamily="34" charset="-122"/>
              </a:rPr>
              <a:t>速度方向</a:t>
            </a:r>
            <a:r>
              <a:rPr kumimoji="1" lang="zh-CN" altLang="en-US" sz="2800" dirty="0">
                <a:solidFill>
                  <a:prstClr val="black"/>
                </a:solidFill>
                <a:latin typeface="微软雅黑" pitchFamily="34" charset="-122"/>
                <a:ea typeface="微软雅黑" pitchFamily="34" charset="-122"/>
              </a:rPr>
              <a:t>的变化。</a:t>
            </a:r>
          </a:p>
        </p:txBody>
      </p:sp>
      <p:graphicFrame>
        <p:nvGraphicFramePr>
          <p:cNvPr id="53263" name="Object 15"/>
          <p:cNvGraphicFramePr>
            <a:graphicFrameLocks noChangeAspect="1"/>
          </p:cNvGraphicFramePr>
          <p:nvPr>
            <p:extLst>
              <p:ext uri="{D42A27DB-BD31-4B8C-83A1-F6EECF244321}">
                <p14:modId xmlns:p14="http://schemas.microsoft.com/office/powerpoint/2010/main" val="2937914693"/>
              </p:ext>
            </p:extLst>
          </p:nvPr>
        </p:nvGraphicFramePr>
        <p:xfrm>
          <a:off x="884535" y="188913"/>
          <a:ext cx="3024188" cy="1063625"/>
        </p:xfrm>
        <a:graphic>
          <a:graphicData uri="http://schemas.openxmlformats.org/presentationml/2006/ole">
            <mc:AlternateContent xmlns:mc="http://schemas.openxmlformats.org/markup-compatibility/2006">
              <mc:Choice xmlns:v="urn:schemas-microsoft-com:vml" Requires="v">
                <p:oleObj spid="_x0000_s80241" name="公式" r:id="rId9" imgW="1117115" imgH="393529" progId="Equation.3">
                  <p:embed/>
                </p:oleObj>
              </mc:Choice>
              <mc:Fallback>
                <p:oleObj name="公式" r:id="rId9" imgW="1117115" imgH="39352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4535" y="188913"/>
                        <a:ext cx="3024188" cy="1063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8922" name="Picture 56" descr="图1－11(c)"/>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57913" y="2089150"/>
            <a:ext cx="2735262" cy="220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3" name="矩形 10"/>
          <p:cNvSpPr>
            <a:spLocks noChangeArrowheads="1"/>
          </p:cNvSpPr>
          <p:nvPr/>
        </p:nvSpPr>
        <p:spPr bwMode="auto">
          <a:xfrm>
            <a:off x="7786688" y="4071938"/>
            <a:ext cx="1143000" cy="357187"/>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solidFill>
                <a:prstClr val="black"/>
              </a:solidFill>
              <a:latin typeface="Times New Roman" pitchFamily="18" charset="0"/>
            </a:endParaRPr>
          </a:p>
        </p:txBody>
      </p:sp>
    </p:spTree>
    <p:extLst>
      <p:ext uri="{BB962C8B-B14F-4D97-AF65-F5344CB8AC3E}">
        <p14:creationId xmlns:p14="http://schemas.microsoft.com/office/powerpoint/2010/main" val="7082995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3"/>
          <p:cNvSpPr txBox="1">
            <a:spLocks noChangeArrowheads="1"/>
          </p:cNvSpPr>
          <p:nvPr/>
        </p:nvSpPr>
        <p:spPr bwMode="auto">
          <a:xfrm>
            <a:off x="250825" y="692150"/>
            <a:ext cx="8640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en-US" altLang="zh-CN" sz="2800">
                <a:solidFill>
                  <a:prstClr val="black"/>
                </a:solidFill>
                <a:latin typeface="微软雅黑" pitchFamily="34" charset="-122"/>
                <a:ea typeface="微软雅黑" pitchFamily="34" charset="-122"/>
              </a:rPr>
              <a:t>    </a:t>
            </a:r>
          </a:p>
        </p:txBody>
      </p:sp>
      <p:sp>
        <p:nvSpPr>
          <p:cNvPr id="54276" name="Text Box 4"/>
          <p:cNvSpPr txBox="1">
            <a:spLocks noChangeArrowheads="1"/>
          </p:cNvSpPr>
          <p:nvPr/>
        </p:nvSpPr>
        <p:spPr bwMode="auto">
          <a:xfrm>
            <a:off x="504205" y="298450"/>
            <a:ext cx="2987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kumimoji="1" lang="zh-CN" altLang="en-US" sz="2800" dirty="0">
                <a:solidFill>
                  <a:prstClr val="black"/>
                </a:solidFill>
                <a:latin typeface="微软雅黑" pitchFamily="34" charset="-122"/>
                <a:ea typeface="微软雅黑" pitchFamily="34" charset="-122"/>
              </a:rPr>
              <a:t>加速度大小：</a:t>
            </a:r>
          </a:p>
        </p:txBody>
      </p:sp>
      <p:graphicFrame>
        <p:nvGraphicFramePr>
          <p:cNvPr id="54277" name="Object 5"/>
          <p:cNvGraphicFramePr>
            <a:graphicFrameLocks noChangeAspect="1"/>
          </p:cNvGraphicFramePr>
          <p:nvPr>
            <p:extLst>
              <p:ext uri="{D42A27DB-BD31-4B8C-83A1-F6EECF244321}">
                <p14:modId xmlns:p14="http://schemas.microsoft.com/office/powerpoint/2010/main" val="280396909"/>
              </p:ext>
            </p:extLst>
          </p:nvPr>
        </p:nvGraphicFramePr>
        <p:xfrm>
          <a:off x="1762125" y="874713"/>
          <a:ext cx="2592388" cy="803275"/>
        </p:xfrm>
        <a:graphic>
          <a:graphicData uri="http://schemas.openxmlformats.org/presentationml/2006/ole">
            <mc:AlternateContent xmlns:mc="http://schemas.openxmlformats.org/markup-compatibility/2006">
              <mc:Choice xmlns:v="urn:schemas-microsoft-com:vml" Requires="v">
                <p:oleObj spid="_x0000_s81080" name="公式" r:id="rId3" imgW="825500" imgH="292100" progId="Equation.3">
                  <p:embed/>
                </p:oleObj>
              </mc:Choice>
              <mc:Fallback>
                <p:oleObj name="公式" r:id="rId3" imgW="825500" imgH="292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2125" y="874713"/>
                        <a:ext cx="2592388" cy="803275"/>
                      </a:xfrm>
                      <a:prstGeom prst="rect">
                        <a:avLst/>
                      </a:prstGeom>
                      <a:noFill/>
                      <a:ln>
                        <a:noFill/>
                      </a:ln>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54278" name="Text Box 6"/>
          <p:cNvSpPr txBox="1">
            <a:spLocks noChangeArrowheads="1"/>
          </p:cNvSpPr>
          <p:nvPr/>
        </p:nvSpPr>
        <p:spPr bwMode="auto">
          <a:xfrm>
            <a:off x="538163" y="1954213"/>
            <a:ext cx="46815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kumimoji="1" lang="zh-CN" altLang="en-US" sz="2800">
                <a:solidFill>
                  <a:prstClr val="black"/>
                </a:solidFill>
                <a:latin typeface="微软雅黑" pitchFamily="34" charset="-122"/>
                <a:ea typeface="微软雅黑" pitchFamily="34" charset="-122"/>
              </a:rPr>
              <a:t>方向（与法向的夹角）：</a:t>
            </a:r>
            <a:endParaRPr kumimoji="1" lang="zh-CN" altLang="en-US" sz="2400">
              <a:solidFill>
                <a:prstClr val="black"/>
              </a:solidFill>
              <a:latin typeface="微软雅黑" pitchFamily="34" charset="-122"/>
              <a:ea typeface="微软雅黑" pitchFamily="34" charset="-122"/>
            </a:endParaRPr>
          </a:p>
        </p:txBody>
      </p:sp>
      <p:graphicFrame>
        <p:nvGraphicFramePr>
          <p:cNvPr id="54279" name="Object 7"/>
          <p:cNvGraphicFramePr>
            <a:graphicFrameLocks noChangeAspect="1"/>
          </p:cNvGraphicFramePr>
          <p:nvPr>
            <p:extLst>
              <p:ext uri="{D42A27DB-BD31-4B8C-83A1-F6EECF244321}">
                <p14:modId xmlns:p14="http://schemas.microsoft.com/office/powerpoint/2010/main" val="3773350447"/>
              </p:ext>
            </p:extLst>
          </p:nvPr>
        </p:nvGraphicFramePr>
        <p:xfrm>
          <a:off x="1833563" y="2601913"/>
          <a:ext cx="2447925" cy="1187450"/>
        </p:xfrm>
        <a:graphic>
          <a:graphicData uri="http://schemas.openxmlformats.org/presentationml/2006/ole">
            <mc:AlternateContent xmlns:mc="http://schemas.openxmlformats.org/markup-compatibility/2006">
              <mc:Choice xmlns:v="urn:schemas-microsoft-com:vml" Requires="v">
                <p:oleObj spid="_x0000_s81081" name="公式" r:id="rId5" imgW="837836" imgH="431613" progId="Equation.3">
                  <p:embed/>
                </p:oleObj>
              </mc:Choice>
              <mc:Fallback>
                <p:oleObj name="公式" r:id="rId5" imgW="837836" imgH="43161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3563" y="2601913"/>
                        <a:ext cx="2447925" cy="1187450"/>
                      </a:xfrm>
                      <a:prstGeom prst="rect">
                        <a:avLst/>
                      </a:prstGeom>
                      <a:noFill/>
                      <a:ln>
                        <a:noFill/>
                      </a:ln>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54301" name="Text Box 29"/>
          <p:cNvSpPr txBox="1">
            <a:spLocks noChangeArrowheads="1"/>
          </p:cNvSpPr>
          <p:nvPr/>
        </p:nvSpPr>
        <p:spPr bwMode="auto">
          <a:xfrm>
            <a:off x="142875" y="3895725"/>
            <a:ext cx="867727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lnSpc>
                <a:spcPct val="120000"/>
              </a:lnSpc>
              <a:spcBef>
                <a:spcPct val="0"/>
              </a:spcBef>
              <a:buNone/>
            </a:pPr>
            <a:r>
              <a:rPr kumimoji="1" lang="zh-CN" altLang="en-US" sz="2800" dirty="0">
                <a:solidFill>
                  <a:prstClr val="black"/>
                </a:solidFill>
                <a:latin typeface="微软雅黑" pitchFamily="34" charset="-122"/>
                <a:ea typeface="微软雅黑" pitchFamily="34" charset="-122"/>
              </a:rPr>
              <a:t>上述切向加速度和法向加速度的表达式对任何平面曲线运动都适用，但式中半径</a:t>
            </a:r>
            <a:r>
              <a:rPr kumimoji="1" lang="en-US" altLang="zh-CN" sz="2800" i="1" dirty="0">
                <a:solidFill>
                  <a:prstClr val="black"/>
                </a:solidFill>
                <a:latin typeface="微软雅黑" pitchFamily="34" charset="-122"/>
                <a:ea typeface="微软雅黑" pitchFamily="34" charset="-122"/>
              </a:rPr>
              <a:t>R </a:t>
            </a:r>
            <a:r>
              <a:rPr kumimoji="1" lang="zh-CN" altLang="en-US" sz="2800" dirty="0">
                <a:solidFill>
                  <a:prstClr val="black"/>
                </a:solidFill>
                <a:latin typeface="微软雅黑" pitchFamily="34" charset="-122"/>
                <a:ea typeface="微软雅黑" pitchFamily="34" charset="-122"/>
              </a:rPr>
              <a:t>要用曲率半径</a:t>
            </a:r>
            <a:r>
              <a:rPr kumimoji="1" lang="zh-CN" altLang="en-US" sz="2800" i="1" dirty="0">
                <a:solidFill>
                  <a:prstClr val="black"/>
                </a:solidFill>
                <a:latin typeface="微软雅黑" pitchFamily="34" charset="-122"/>
                <a:ea typeface="微软雅黑" pitchFamily="34" charset="-122"/>
                <a:sym typeface="Symbol" pitchFamily="18" charset="2"/>
              </a:rPr>
              <a:t> </a:t>
            </a:r>
            <a:r>
              <a:rPr kumimoji="1" lang="zh-CN" altLang="en-US" sz="2800" dirty="0">
                <a:solidFill>
                  <a:prstClr val="black"/>
                </a:solidFill>
                <a:latin typeface="微软雅黑" pitchFamily="34" charset="-122"/>
                <a:ea typeface="微软雅黑" pitchFamily="34" charset="-122"/>
              </a:rPr>
              <a:t>代替。</a:t>
            </a:r>
          </a:p>
        </p:txBody>
      </p:sp>
      <p:sp>
        <p:nvSpPr>
          <p:cNvPr id="54302" name="Text Box 30"/>
          <p:cNvSpPr txBox="1">
            <a:spLocks noChangeArrowheads="1"/>
          </p:cNvSpPr>
          <p:nvPr/>
        </p:nvSpPr>
        <p:spPr bwMode="auto">
          <a:xfrm>
            <a:off x="252413" y="5264150"/>
            <a:ext cx="8640762"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lnSpc>
                <a:spcPct val="120000"/>
              </a:lnSpc>
              <a:spcBef>
                <a:spcPct val="50000"/>
              </a:spcBef>
              <a:buFontTx/>
              <a:buNone/>
            </a:pPr>
            <a:r>
              <a:rPr lang="zh-CN" altLang="en-US" sz="2800" dirty="0">
                <a:solidFill>
                  <a:prstClr val="black"/>
                </a:solidFill>
                <a:latin typeface="微软雅黑" pitchFamily="34" charset="-122"/>
                <a:ea typeface="微软雅黑" pitchFamily="34" charset="-122"/>
              </a:rPr>
              <a:t>一般地，曲线上各点处的曲率中心和曲率半径是逐点变化的，但法向加速度处处指向曲率中心。 </a:t>
            </a:r>
          </a:p>
        </p:txBody>
      </p:sp>
      <p:pic>
        <p:nvPicPr>
          <p:cNvPr id="39945" name="Picture 31" descr="图1－11(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725" y="765175"/>
            <a:ext cx="2951163"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6" name="矩形 9"/>
          <p:cNvSpPr>
            <a:spLocks noChangeArrowheads="1"/>
          </p:cNvSpPr>
          <p:nvPr/>
        </p:nvSpPr>
        <p:spPr bwMode="auto">
          <a:xfrm>
            <a:off x="7143750" y="2857500"/>
            <a:ext cx="1714500" cy="2857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a:solidFill>
                <a:prstClr val="black"/>
              </a:solidFill>
              <a:latin typeface="微软雅黑" pitchFamily="34" charset="-122"/>
              <a:ea typeface="微软雅黑" pitchFamily="34" charset="-122"/>
            </a:endParaRPr>
          </a:p>
        </p:txBody>
      </p:sp>
    </p:spTree>
    <p:extLst>
      <p:ext uri="{BB962C8B-B14F-4D97-AF65-F5344CB8AC3E}">
        <p14:creationId xmlns:p14="http://schemas.microsoft.com/office/powerpoint/2010/main" val="129250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301"/>
                                        </p:tgtEl>
                                        <p:attrNameLst>
                                          <p:attrName>style.visibility</p:attrName>
                                        </p:attrNameLst>
                                      </p:cBhvr>
                                      <p:to>
                                        <p:strVal val="visible"/>
                                      </p:to>
                                    </p:set>
                                    <p:anim calcmode="lin" valueType="num">
                                      <p:cBhvr additive="base">
                                        <p:cTn id="7" dur="500" fill="hold"/>
                                        <p:tgtEl>
                                          <p:spTgt spid="54301"/>
                                        </p:tgtEl>
                                        <p:attrNameLst>
                                          <p:attrName>ppt_x</p:attrName>
                                        </p:attrNameLst>
                                      </p:cBhvr>
                                      <p:tavLst>
                                        <p:tav tm="0">
                                          <p:val>
                                            <p:strVal val="#ppt_x"/>
                                          </p:val>
                                        </p:tav>
                                        <p:tav tm="100000">
                                          <p:val>
                                            <p:strVal val="#ppt_x"/>
                                          </p:val>
                                        </p:tav>
                                      </p:tavLst>
                                    </p:anim>
                                    <p:anim calcmode="lin" valueType="num">
                                      <p:cBhvr additive="base">
                                        <p:cTn id="8" dur="500" fill="hold"/>
                                        <p:tgtEl>
                                          <p:spTgt spid="5430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4302"/>
                                        </p:tgtEl>
                                        <p:attrNameLst>
                                          <p:attrName>style.visibility</p:attrName>
                                        </p:attrNameLst>
                                      </p:cBhvr>
                                      <p:to>
                                        <p:strVal val="visible"/>
                                      </p:to>
                                    </p:set>
                                    <p:anim calcmode="lin" valueType="num">
                                      <p:cBhvr additive="base">
                                        <p:cTn id="11" dur="500" fill="hold"/>
                                        <p:tgtEl>
                                          <p:spTgt spid="54302"/>
                                        </p:tgtEl>
                                        <p:attrNameLst>
                                          <p:attrName>ppt_x</p:attrName>
                                        </p:attrNameLst>
                                      </p:cBhvr>
                                      <p:tavLst>
                                        <p:tav tm="0">
                                          <p:val>
                                            <p:strVal val="#ppt_x"/>
                                          </p:val>
                                        </p:tav>
                                        <p:tav tm="100000">
                                          <p:val>
                                            <p:strVal val="#ppt_x"/>
                                          </p:val>
                                        </p:tav>
                                      </p:tavLst>
                                    </p:anim>
                                    <p:anim calcmode="lin" valueType="num">
                                      <p:cBhvr additive="base">
                                        <p:cTn id="12" dur="500" fill="hold"/>
                                        <p:tgtEl>
                                          <p:spTgt spid="543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01" grpId="0"/>
      <p:bldP spid="5430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4"/>
          <p:cNvSpPr txBox="1">
            <a:spLocks noChangeArrowheads="1"/>
          </p:cNvSpPr>
          <p:nvPr/>
        </p:nvSpPr>
        <p:spPr bwMode="auto">
          <a:xfrm>
            <a:off x="179388" y="246063"/>
            <a:ext cx="48974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kumimoji="1" lang="zh-CN" altLang="en-US" dirty="0">
                <a:solidFill>
                  <a:prstClr val="black"/>
                </a:solidFill>
                <a:latin typeface="微软雅黑" pitchFamily="34" charset="-122"/>
                <a:ea typeface="微软雅黑" pitchFamily="34" charset="-122"/>
              </a:rPr>
              <a:t>（</a:t>
            </a:r>
            <a:r>
              <a:rPr kumimoji="1" lang="en-US" altLang="zh-CN" dirty="0">
                <a:solidFill>
                  <a:prstClr val="black"/>
                </a:solidFill>
                <a:latin typeface="微软雅黑" pitchFamily="34" charset="-122"/>
                <a:ea typeface="微软雅黑" pitchFamily="34" charset="-122"/>
              </a:rPr>
              <a:t>2</a:t>
            </a:r>
            <a:r>
              <a:rPr kumimoji="1" lang="zh-CN" altLang="en-US" dirty="0">
                <a:solidFill>
                  <a:prstClr val="black"/>
                </a:solidFill>
                <a:latin typeface="微软雅黑" pitchFamily="34" charset="-122"/>
                <a:ea typeface="微软雅黑" pitchFamily="34" charset="-122"/>
              </a:rPr>
              <a:t>）圆周运动的角量描述</a:t>
            </a:r>
          </a:p>
        </p:txBody>
      </p:sp>
      <p:sp>
        <p:nvSpPr>
          <p:cNvPr id="55301" name="Rectangle 5"/>
          <p:cNvSpPr>
            <a:spLocks noChangeArrowheads="1"/>
          </p:cNvSpPr>
          <p:nvPr/>
        </p:nvSpPr>
        <p:spPr bwMode="auto">
          <a:xfrm>
            <a:off x="179388" y="908050"/>
            <a:ext cx="5256212"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lnSpc>
                <a:spcPct val="120000"/>
              </a:lnSpc>
              <a:spcBef>
                <a:spcPct val="0"/>
              </a:spcBef>
              <a:buFontTx/>
              <a:buNone/>
            </a:pPr>
            <a:r>
              <a:rPr lang="en-US" altLang="zh-CN" sz="2800" dirty="0">
                <a:solidFill>
                  <a:srgbClr val="1F497D"/>
                </a:solidFill>
                <a:latin typeface="微软雅黑" pitchFamily="34" charset="-122"/>
                <a:ea typeface="微软雅黑" pitchFamily="34" charset="-122"/>
              </a:rPr>
              <a:t>       </a:t>
            </a:r>
            <a:r>
              <a:rPr lang="zh-CN" altLang="en-US" sz="2800" dirty="0">
                <a:solidFill>
                  <a:srgbClr val="1F497D"/>
                </a:solidFill>
                <a:latin typeface="微软雅黑" pitchFamily="34" charset="-122"/>
                <a:ea typeface="微软雅黑" pitchFamily="34" charset="-122"/>
              </a:rPr>
              <a:t>设质点在 </a:t>
            </a:r>
            <a:r>
              <a:rPr lang="en-US" altLang="zh-CN" sz="2800" i="1" dirty="0">
                <a:solidFill>
                  <a:srgbClr val="1F497D"/>
                </a:solidFill>
                <a:latin typeface="微软雅黑" pitchFamily="34" charset="-122"/>
                <a:ea typeface="微软雅黑" pitchFamily="34" charset="-122"/>
              </a:rPr>
              <a:t>oxy </a:t>
            </a:r>
            <a:r>
              <a:rPr lang="zh-CN" altLang="en-US" sz="2800" dirty="0">
                <a:solidFill>
                  <a:srgbClr val="1F497D"/>
                </a:solidFill>
                <a:latin typeface="微软雅黑" pitchFamily="34" charset="-122"/>
                <a:ea typeface="微软雅黑" pitchFamily="34" charset="-122"/>
              </a:rPr>
              <a:t>平面内绕</a:t>
            </a:r>
            <a:r>
              <a:rPr lang="en-US" altLang="zh-CN" sz="2800" dirty="0">
                <a:solidFill>
                  <a:srgbClr val="1F497D"/>
                </a:solidFill>
                <a:latin typeface="微软雅黑" pitchFamily="34" charset="-122"/>
                <a:ea typeface="微软雅黑" pitchFamily="34" charset="-122"/>
              </a:rPr>
              <a:t>o</a:t>
            </a:r>
            <a:r>
              <a:rPr lang="zh-CN" altLang="en-US" sz="2800" dirty="0">
                <a:solidFill>
                  <a:srgbClr val="1F497D"/>
                </a:solidFill>
                <a:latin typeface="微软雅黑" pitchFamily="34" charset="-122"/>
                <a:ea typeface="微软雅黑" pitchFamily="34" charset="-122"/>
              </a:rPr>
              <a:t>点、沿半径为 </a:t>
            </a:r>
            <a:r>
              <a:rPr lang="en-US" altLang="zh-CN" sz="2800" i="1" dirty="0">
                <a:solidFill>
                  <a:srgbClr val="1F497D"/>
                </a:solidFill>
                <a:latin typeface="微软雅黑" pitchFamily="34" charset="-122"/>
                <a:ea typeface="微软雅黑" pitchFamily="34" charset="-122"/>
              </a:rPr>
              <a:t>R </a:t>
            </a:r>
            <a:r>
              <a:rPr lang="zh-CN" altLang="en-US" sz="2800" dirty="0">
                <a:solidFill>
                  <a:srgbClr val="1F497D"/>
                </a:solidFill>
                <a:latin typeface="微软雅黑" pitchFamily="34" charset="-122"/>
                <a:ea typeface="微软雅黑" pitchFamily="34" charset="-122"/>
              </a:rPr>
              <a:t>的轨道作圆周运动，以 </a:t>
            </a:r>
            <a:r>
              <a:rPr lang="en-US" altLang="zh-CN" sz="2800" i="1" dirty="0">
                <a:solidFill>
                  <a:srgbClr val="1F497D"/>
                </a:solidFill>
                <a:latin typeface="微软雅黑" pitchFamily="34" charset="-122"/>
                <a:ea typeface="微软雅黑" pitchFamily="34" charset="-122"/>
              </a:rPr>
              <a:t>ox </a:t>
            </a:r>
            <a:r>
              <a:rPr lang="zh-CN" altLang="en-US" sz="2800" dirty="0">
                <a:solidFill>
                  <a:srgbClr val="1F497D"/>
                </a:solidFill>
                <a:latin typeface="微软雅黑" pitchFamily="34" charset="-122"/>
                <a:ea typeface="微软雅黑" pitchFamily="34" charset="-122"/>
              </a:rPr>
              <a:t>轴为参考方向。</a:t>
            </a:r>
          </a:p>
        </p:txBody>
      </p:sp>
      <p:sp>
        <p:nvSpPr>
          <p:cNvPr id="55302" name="Rectangle 6"/>
          <p:cNvSpPr>
            <a:spLocks noChangeArrowheads="1"/>
          </p:cNvSpPr>
          <p:nvPr/>
        </p:nvSpPr>
        <p:spPr bwMode="auto">
          <a:xfrm>
            <a:off x="179388" y="2693988"/>
            <a:ext cx="54721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en-US" sz="2800" b="1" dirty="0">
                <a:solidFill>
                  <a:srgbClr val="0000FF"/>
                </a:solidFill>
                <a:latin typeface="Times New Roman" pitchFamily="18" charset="0"/>
              </a:rPr>
              <a:t>角位置（</a:t>
            </a:r>
            <a:r>
              <a:rPr lang="en-US" altLang="zh-CN" sz="2800" b="1" dirty="0">
                <a:solidFill>
                  <a:srgbClr val="0000FF"/>
                </a:solidFill>
                <a:latin typeface="Times New Roman" pitchFamily="18" charset="0"/>
              </a:rPr>
              <a:t>angular position</a:t>
            </a:r>
            <a:r>
              <a:rPr lang="zh-CN" altLang="en-US" sz="2800" b="1" dirty="0">
                <a:solidFill>
                  <a:srgbClr val="0000FF"/>
                </a:solidFill>
                <a:latin typeface="Times New Roman" pitchFamily="18" charset="0"/>
              </a:rPr>
              <a:t>）：</a:t>
            </a:r>
            <a:r>
              <a:rPr lang="zh-CN" altLang="en-US" sz="2800" b="1" i="1" dirty="0">
                <a:solidFill>
                  <a:srgbClr val="0000FF"/>
                </a:solidFill>
                <a:latin typeface="Times New Roman" pitchFamily="18" charset="0"/>
                <a:sym typeface="Symbol" pitchFamily="18" charset="2"/>
              </a:rPr>
              <a:t></a:t>
            </a:r>
          </a:p>
        </p:txBody>
      </p:sp>
      <p:sp>
        <p:nvSpPr>
          <p:cNvPr id="55303" name="Rectangle 7"/>
          <p:cNvSpPr>
            <a:spLocks noChangeArrowheads="1"/>
          </p:cNvSpPr>
          <p:nvPr/>
        </p:nvSpPr>
        <p:spPr bwMode="auto">
          <a:xfrm>
            <a:off x="179388" y="3500438"/>
            <a:ext cx="8496300" cy="121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lnSpc>
                <a:spcPct val="130000"/>
              </a:lnSpc>
              <a:spcBef>
                <a:spcPct val="0"/>
              </a:spcBef>
              <a:buFontTx/>
              <a:buNone/>
            </a:pPr>
            <a:r>
              <a:rPr lang="zh-CN" altLang="en-US" sz="2800" b="1" dirty="0">
                <a:solidFill>
                  <a:srgbClr val="0000FF"/>
                </a:solidFill>
                <a:latin typeface="Times New Roman" pitchFamily="18" charset="0"/>
              </a:rPr>
              <a:t>角位移（</a:t>
            </a:r>
            <a:r>
              <a:rPr lang="en-US" altLang="zh-CN" sz="2800" b="1" dirty="0">
                <a:solidFill>
                  <a:srgbClr val="0000FF"/>
                </a:solidFill>
                <a:latin typeface="Times New Roman" pitchFamily="18" charset="0"/>
              </a:rPr>
              <a:t>angular displacement</a:t>
            </a:r>
            <a:r>
              <a:rPr lang="zh-CN" altLang="en-US" sz="2800" b="1" dirty="0">
                <a:solidFill>
                  <a:srgbClr val="0000FF"/>
                </a:solidFill>
                <a:latin typeface="Times New Roman" pitchFamily="18" charset="0"/>
              </a:rPr>
              <a:t>）：</a:t>
            </a:r>
          </a:p>
          <a:p>
            <a:pPr eaLnBrk="1" hangingPunct="1">
              <a:lnSpc>
                <a:spcPct val="130000"/>
              </a:lnSpc>
              <a:spcBef>
                <a:spcPct val="0"/>
              </a:spcBef>
              <a:buFontTx/>
              <a:buNone/>
            </a:pPr>
            <a:r>
              <a:rPr lang="zh-CN" altLang="en-US" sz="2800" b="1" dirty="0">
                <a:solidFill>
                  <a:srgbClr val="0000FF"/>
                </a:solidFill>
                <a:latin typeface="Times New Roman" pitchFamily="18" charset="0"/>
              </a:rPr>
              <a:t>                         </a:t>
            </a:r>
            <a:r>
              <a:rPr lang="zh-CN" altLang="en-US" sz="2800" b="1" dirty="0">
                <a:solidFill>
                  <a:srgbClr val="1F497D"/>
                </a:solidFill>
                <a:latin typeface="Times New Roman" pitchFamily="18" charset="0"/>
              </a:rPr>
              <a:t> </a:t>
            </a:r>
            <a:r>
              <a:rPr lang="zh-CN" altLang="en-US" sz="2800" b="1" dirty="0">
                <a:solidFill>
                  <a:srgbClr val="0000FF"/>
                </a:solidFill>
                <a:latin typeface="Times New Roman" pitchFamily="18" charset="0"/>
                <a:sym typeface="Symbol" pitchFamily="18" charset="2"/>
              </a:rPr>
              <a:t></a:t>
            </a:r>
            <a:r>
              <a:rPr lang="zh-CN" altLang="en-US" sz="2800" b="1" i="1" dirty="0">
                <a:solidFill>
                  <a:srgbClr val="0000FF"/>
                </a:solidFill>
                <a:latin typeface="Times New Roman" pitchFamily="18" charset="0"/>
                <a:sym typeface="Symbol" pitchFamily="18" charset="2"/>
              </a:rPr>
              <a:t>     </a:t>
            </a:r>
            <a:r>
              <a:rPr lang="en-US" altLang="zh-CN" sz="2800" b="1" dirty="0">
                <a:solidFill>
                  <a:srgbClr val="0000FF"/>
                </a:solidFill>
                <a:latin typeface="Times New Roman" pitchFamily="18" charset="0"/>
                <a:sym typeface="Symbol" pitchFamily="18" charset="2"/>
              </a:rPr>
              <a:t>(rad)</a:t>
            </a:r>
            <a:r>
              <a:rPr lang="en-US" altLang="zh-CN" sz="2800" b="1" i="1" dirty="0">
                <a:solidFill>
                  <a:srgbClr val="0000FF"/>
                </a:solidFill>
                <a:latin typeface="Times New Roman" pitchFamily="18" charset="0"/>
                <a:sym typeface="Symbol" pitchFamily="18" charset="2"/>
              </a:rPr>
              <a:t>   </a:t>
            </a:r>
            <a:r>
              <a:rPr lang="zh-CN" altLang="en-US" sz="2800" b="1" dirty="0">
                <a:solidFill>
                  <a:srgbClr val="0000FF"/>
                </a:solidFill>
                <a:latin typeface="Times New Roman" pitchFamily="18" charset="0"/>
                <a:sym typeface="Symbol" pitchFamily="18" charset="2"/>
              </a:rPr>
              <a:t>（ 规定逆时针转向为正）</a:t>
            </a:r>
          </a:p>
        </p:txBody>
      </p:sp>
      <p:sp>
        <p:nvSpPr>
          <p:cNvPr id="55304" name="Rectangle 8"/>
          <p:cNvSpPr>
            <a:spLocks noChangeArrowheads="1"/>
          </p:cNvSpPr>
          <p:nvPr/>
        </p:nvSpPr>
        <p:spPr bwMode="auto">
          <a:xfrm>
            <a:off x="252413" y="4797425"/>
            <a:ext cx="52562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en-US" sz="2800" b="1">
                <a:solidFill>
                  <a:srgbClr val="0000FF"/>
                </a:solidFill>
                <a:latin typeface="Times New Roman" pitchFamily="18" charset="0"/>
              </a:rPr>
              <a:t>角速度（</a:t>
            </a:r>
            <a:r>
              <a:rPr lang="en-US" altLang="zh-CN" sz="2800" b="1">
                <a:solidFill>
                  <a:srgbClr val="0000FF"/>
                </a:solidFill>
                <a:latin typeface="Times New Roman" pitchFamily="18" charset="0"/>
              </a:rPr>
              <a:t>angular velocity</a:t>
            </a:r>
            <a:r>
              <a:rPr lang="zh-CN" altLang="en-US" sz="2800" b="1">
                <a:solidFill>
                  <a:srgbClr val="0000FF"/>
                </a:solidFill>
                <a:latin typeface="Times New Roman" pitchFamily="18" charset="0"/>
              </a:rPr>
              <a:t>）：</a:t>
            </a:r>
            <a:endParaRPr lang="zh-CN" altLang="en-US" sz="2800" b="1">
              <a:solidFill>
                <a:srgbClr val="0000FF"/>
              </a:solidFill>
              <a:latin typeface="Times New Roman" pitchFamily="18" charset="0"/>
              <a:sym typeface="Symbol" pitchFamily="18" charset="2"/>
            </a:endParaRPr>
          </a:p>
        </p:txBody>
      </p:sp>
      <p:graphicFrame>
        <p:nvGraphicFramePr>
          <p:cNvPr id="55327" name="Object 31"/>
          <p:cNvGraphicFramePr>
            <a:graphicFrameLocks noChangeAspect="1"/>
          </p:cNvGraphicFramePr>
          <p:nvPr/>
        </p:nvGraphicFramePr>
        <p:xfrm>
          <a:off x="1620838" y="5445125"/>
          <a:ext cx="4175125" cy="971550"/>
        </p:xfrm>
        <a:graphic>
          <a:graphicData uri="http://schemas.openxmlformats.org/presentationml/2006/ole">
            <mc:AlternateContent xmlns:mc="http://schemas.openxmlformats.org/markup-compatibility/2006">
              <mc:Choice xmlns:v="urn:schemas-microsoft-com:vml" Requires="v">
                <p:oleObj spid="_x0000_s82013" name="公式" r:id="rId3" imgW="1602720" imgH="327240" progId="Equation.3">
                  <p:embed/>
                </p:oleObj>
              </mc:Choice>
              <mc:Fallback>
                <p:oleObj name="公式" r:id="rId3" imgW="1602720" imgH="327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0838" y="5445125"/>
                        <a:ext cx="4175125" cy="971550"/>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pic>
        <p:nvPicPr>
          <p:cNvPr id="40968" name="Picture 34" descr="图1－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5963" y="692150"/>
            <a:ext cx="3025775" cy="297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9" name="矩形 8"/>
          <p:cNvSpPr>
            <a:spLocks noChangeArrowheads="1"/>
          </p:cNvSpPr>
          <p:nvPr/>
        </p:nvSpPr>
        <p:spPr bwMode="auto">
          <a:xfrm>
            <a:off x="7143750" y="3500438"/>
            <a:ext cx="1714500" cy="2857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solidFill>
                <a:prstClr val="black"/>
              </a:solidFill>
              <a:latin typeface="Times New Roman" pitchFamily="18" charset="0"/>
            </a:endParaRPr>
          </a:p>
        </p:txBody>
      </p:sp>
    </p:spTree>
    <p:extLst>
      <p:ext uri="{BB962C8B-B14F-4D97-AF65-F5344CB8AC3E}">
        <p14:creationId xmlns:p14="http://schemas.microsoft.com/office/powerpoint/2010/main" val="31283226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77" name="Text Box 57"/>
          <p:cNvSpPr txBox="1">
            <a:spLocks noChangeArrowheads="1"/>
          </p:cNvSpPr>
          <p:nvPr/>
        </p:nvSpPr>
        <p:spPr bwMode="auto">
          <a:xfrm>
            <a:off x="395288" y="5335588"/>
            <a:ext cx="856932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lnSpc>
                <a:spcPct val="120000"/>
              </a:lnSpc>
              <a:spcBef>
                <a:spcPct val="50000"/>
              </a:spcBef>
              <a:buFontTx/>
              <a:buNone/>
            </a:pPr>
            <a:r>
              <a:rPr lang="zh-CN" altLang="en-US" sz="2800" b="1" dirty="0">
                <a:solidFill>
                  <a:prstClr val="black"/>
                </a:solidFill>
                <a:latin typeface="Times New Roman" pitchFamily="18" charset="0"/>
              </a:rPr>
              <a:t>式中</a:t>
            </a:r>
            <a:r>
              <a:rPr lang="zh-CN" altLang="en-US" sz="2800" b="1" i="1" dirty="0">
                <a:solidFill>
                  <a:prstClr val="black"/>
                </a:solidFill>
                <a:latin typeface="Times New Roman" pitchFamily="18" charset="0"/>
                <a:sym typeface="Symbol" pitchFamily="18" charset="2"/>
              </a:rPr>
              <a:t></a:t>
            </a:r>
            <a:r>
              <a:rPr lang="zh-CN" altLang="en-US" sz="2800" b="1" dirty="0">
                <a:solidFill>
                  <a:prstClr val="black"/>
                </a:solidFill>
                <a:latin typeface="Times New Roman" pitchFamily="18" charset="0"/>
                <a:sym typeface="Symbol" pitchFamily="18" charset="2"/>
              </a:rPr>
              <a:t>、</a:t>
            </a:r>
            <a:r>
              <a:rPr lang="zh-CN" altLang="en-US" sz="2800" b="1" i="1" dirty="0">
                <a:solidFill>
                  <a:prstClr val="black"/>
                </a:solidFill>
                <a:latin typeface="Times New Roman" pitchFamily="18" charset="0"/>
                <a:sym typeface="Symbol" pitchFamily="18" charset="2"/>
              </a:rPr>
              <a:t></a:t>
            </a:r>
            <a:r>
              <a:rPr lang="en-US" altLang="zh-CN" sz="2800" b="1" baseline="-25000" dirty="0">
                <a:solidFill>
                  <a:prstClr val="black"/>
                </a:solidFill>
                <a:latin typeface="Times New Roman" pitchFamily="18" charset="0"/>
                <a:sym typeface="Symbol" pitchFamily="18" charset="2"/>
              </a:rPr>
              <a:t>0</a:t>
            </a:r>
            <a:r>
              <a:rPr lang="zh-CN" altLang="en-US" sz="2800" b="1" dirty="0">
                <a:solidFill>
                  <a:prstClr val="black"/>
                </a:solidFill>
                <a:latin typeface="Times New Roman" pitchFamily="18" charset="0"/>
                <a:sym typeface="Symbol" pitchFamily="18" charset="2"/>
              </a:rPr>
              <a:t>、</a:t>
            </a:r>
            <a:r>
              <a:rPr lang="zh-CN" altLang="en-US" sz="2800" b="1" i="1" dirty="0">
                <a:solidFill>
                  <a:prstClr val="black"/>
                </a:solidFill>
                <a:latin typeface="Times New Roman" pitchFamily="18" charset="0"/>
                <a:sym typeface="Symbol" pitchFamily="18" charset="2"/>
              </a:rPr>
              <a:t></a:t>
            </a:r>
            <a:r>
              <a:rPr lang="zh-CN" altLang="en-US" sz="2800" b="1" dirty="0">
                <a:solidFill>
                  <a:prstClr val="black"/>
                </a:solidFill>
                <a:latin typeface="Times New Roman" pitchFamily="18" charset="0"/>
                <a:sym typeface="Symbol" pitchFamily="18" charset="2"/>
              </a:rPr>
              <a:t>、</a:t>
            </a:r>
            <a:r>
              <a:rPr lang="zh-CN" altLang="en-US" sz="2800" b="1" i="1" dirty="0">
                <a:solidFill>
                  <a:prstClr val="black"/>
                </a:solidFill>
                <a:latin typeface="Times New Roman" pitchFamily="18" charset="0"/>
                <a:sym typeface="Symbol" pitchFamily="18" charset="2"/>
              </a:rPr>
              <a:t></a:t>
            </a:r>
            <a:r>
              <a:rPr lang="en-US" altLang="zh-CN" sz="2800" b="1" baseline="-25000" dirty="0">
                <a:solidFill>
                  <a:prstClr val="black"/>
                </a:solidFill>
                <a:latin typeface="Times New Roman" pitchFamily="18" charset="0"/>
                <a:sym typeface="Symbol" pitchFamily="18" charset="2"/>
              </a:rPr>
              <a:t>0</a:t>
            </a:r>
            <a:r>
              <a:rPr lang="en-US" altLang="zh-CN" sz="2800" b="1" dirty="0">
                <a:solidFill>
                  <a:prstClr val="black"/>
                </a:solidFill>
                <a:latin typeface="Times New Roman" pitchFamily="18" charset="0"/>
                <a:sym typeface="Symbol" pitchFamily="18" charset="2"/>
              </a:rPr>
              <a:t> </a:t>
            </a:r>
            <a:r>
              <a:rPr lang="zh-CN" altLang="en-US" sz="2800" b="1" dirty="0">
                <a:solidFill>
                  <a:prstClr val="black"/>
                </a:solidFill>
                <a:latin typeface="Times New Roman" pitchFamily="18" charset="0"/>
              </a:rPr>
              <a:t>和</a:t>
            </a:r>
            <a:r>
              <a:rPr lang="zh-CN" altLang="en-US" sz="2800" b="1" i="1" dirty="0">
                <a:solidFill>
                  <a:prstClr val="black"/>
                </a:solidFill>
                <a:latin typeface="Times New Roman" pitchFamily="18" charset="0"/>
                <a:sym typeface="Symbol" pitchFamily="18" charset="2"/>
              </a:rPr>
              <a:t></a:t>
            </a:r>
            <a:r>
              <a:rPr lang="zh-CN" altLang="en-US" sz="2800" b="1" dirty="0">
                <a:solidFill>
                  <a:prstClr val="black"/>
                </a:solidFill>
                <a:latin typeface="Times New Roman" pitchFamily="18" charset="0"/>
                <a:sym typeface="Symbol" pitchFamily="18" charset="2"/>
              </a:rPr>
              <a:t> </a:t>
            </a:r>
            <a:r>
              <a:rPr lang="zh-CN" altLang="en-US" sz="2800" b="1" dirty="0">
                <a:solidFill>
                  <a:prstClr val="black"/>
                </a:solidFill>
                <a:latin typeface="Times New Roman" pitchFamily="18" charset="0"/>
              </a:rPr>
              <a:t>分别表示角位置、初角位置、角速度、初角速度和角加速度。 </a:t>
            </a:r>
          </a:p>
        </p:txBody>
      </p:sp>
      <p:sp>
        <p:nvSpPr>
          <p:cNvPr id="41986" name="Text Box 3"/>
          <p:cNvSpPr txBox="1">
            <a:spLocks noChangeArrowheads="1"/>
          </p:cNvSpPr>
          <p:nvPr/>
        </p:nvSpPr>
        <p:spPr bwMode="auto">
          <a:xfrm>
            <a:off x="250825" y="1978025"/>
            <a:ext cx="8640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en-US" altLang="zh-CN" sz="2800" b="1">
                <a:solidFill>
                  <a:prstClr val="black"/>
                </a:solidFill>
                <a:latin typeface="Times New Roman" pitchFamily="18" charset="0"/>
              </a:rPr>
              <a:t>    </a:t>
            </a:r>
          </a:p>
        </p:txBody>
      </p:sp>
      <p:sp>
        <p:nvSpPr>
          <p:cNvPr id="56324" name="Rectangle 4"/>
          <p:cNvSpPr>
            <a:spLocks noChangeArrowheads="1"/>
          </p:cNvSpPr>
          <p:nvPr/>
        </p:nvSpPr>
        <p:spPr bwMode="auto">
          <a:xfrm>
            <a:off x="5172075" y="1868488"/>
            <a:ext cx="3097213"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lnSpc>
                <a:spcPct val="120000"/>
              </a:lnSpc>
              <a:spcBef>
                <a:spcPct val="0"/>
              </a:spcBef>
              <a:buFontTx/>
              <a:buNone/>
            </a:pPr>
            <a:r>
              <a:rPr kumimoji="1" lang="zh-CN" altLang="zh-CN" sz="2800" b="1">
                <a:solidFill>
                  <a:prstClr val="black"/>
                </a:solidFill>
                <a:latin typeface="Times New Roman" pitchFamily="18" charset="0"/>
                <a:sym typeface="Symbol" pitchFamily="18" charset="2"/>
              </a:rPr>
              <a:t>匀变速圆周运动</a:t>
            </a:r>
            <a:endParaRPr kumimoji="1" lang="zh-CN" altLang="en-US" sz="2800" b="1">
              <a:solidFill>
                <a:prstClr val="black"/>
              </a:solidFill>
              <a:latin typeface="Times New Roman" pitchFamily="18" charset="0"/>
              <a:sym typeface="Symbol" pitchFamily="18" charset="2"/>
            </a:endParaRPr>
          </a:p>
          <a:p>
            <a:pPr eaLnBrk="1" hangingPunct="1">
              <a:lnSpc>
                <a:spcPct val="120000"/>
              </a:lnSpc>
              <a:spcBef>
                <a:spcPct val="0"/>
              </a:spcBef>
              <a:buFontTx/>
              <a:buNone/>
            </a:pPr>
            <a:r>
              <a:rPr kumimoji="1" lang="zh-CN" altLang="en-US" sz="2800" b="1">
                <a:solidFill>
                  <a:srgbClr val="CC0000"/>
                </a:solidFill>
                <a:latin typeface="Times New Roman" pitchFamily="18" charset="0"/>
                <a:sym typeface="Symbol" pitchFamily="18" charset="2"/>
              </a:rPr>
              <a:t>（</a:t>
            </a:r>
            <a:r>
              <a:rPr kumimoji="1" lang="zh-CN" altLang="zh-CN" sz="2800" b="1">
                <a:solidFill>
                  <a:srgbClr val="CC0000"/>
                </a:solidFill>
                <a:latin typeface="Times New Roman" pitchFamily="18" charset="0"/>
                <a:sym typeface="Symbol" pitchFamily="18" charset="2"/>
              </a:rPr>
              <a:t>角量描述</a:t>
            </a:r>
            <a:r>
              <a:rPr kumimoji="1" lang="zh-CN" altLang="en-US" sz="2800" b="1">
                <a:solidFill>
                  <a:srgbClr val="CC0000"/>
                </a:solidFill>
                <a:latin typeface="Times New Roman" pitchFamily="18" charset="0"/>
                <a:sym typeface="Symbol" pitchFamily="18" charset="2"/>
              </a:rPr>
              <a:t>）</a:t>
            </a:r>
            <a:endParaRPr kumimoji="1" lang="zh-CN" altLang="en-US" sz="2800" b="1">
              <a:solidFill>
                <a:prstClr val="black"/>
              </a:solidFill>
              <a:latin typeface="Times New Roman" pitchFamily="18" charset="0"/>
              <a:sym typeface="Symbol" pitchFamily="18" charset="2"/>
            </a:endParaRPr>
          </a:p>
        </p:txBody>
      </p:sp>
      <p:sp>
        <p:nvSpPr>
          <p:cNvPr id="56325" name="Rectangle 5"/>
          <p:cNvSpPr>
            <a:spLocks noChangeArrowheads="1"/>
          </p:cNvSpPr>
          <p:nvPr/>
        </p:nvSpPr>
        <p:spPr bwMode="auto">
          <a:xfrm>
            <a:off x="558800" y="1833563"/>
            <a:ext cx="338455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lnSpc>
                <a:spcPct val="120000"/>
              </a:lnSpc>
              <a:spcBef>
                <a:spcPct val="0"/>
              </a:spcBef>
              <a:buFontTx/>
              <a:buNone/>
            </a:pPr>
            <a:r>
              <a:rPr kumimoji="1" lang="zh-CN" altLang="zh-CN" sz="2800" b="1">
                <a:solidFill>
                  <a:prstClr val="black"/>
                </a:solidFill>
                <a:latin typeface="Times New Roman" pitchFamily="18" charset="0"/>
                <a:sym typeface="Symbol" pitchFamily="18" charset="2"/>
              </a:rPr>
              <a:t>匀变速直线运动</a:t>
            </a:r>
            <a:endParaRPr kumimoji="1" lang="zh-CN" altLang="en-US" sz="2800" b="1">
              <a:solidFill>
                <a:prstClr val="black"/>
              </a:solidFill>
              <a:latin typeface="Times New Roman" pitchFamily="18" charset="0"/>
              <a:sym typeface="Symbol" pitchFamily="18" charset="2"/>
            </a:endParaRPr>
          </a:p>
          <a:p>
            <a:pPr eaLnBrk="1" hangingPunct="1">
              <a:lnSpc>
                <a:spcPct val="120000"/>
              </a:lnSpc>
              <a:spcBef>
                <a:spcPct val="0"/>
              </a:spcBef>
              <a:buFontTx/>
              <a:buNone/>
            </a:pPr>
            <a:r>
              <a:rPr kumimoji="1" lang="zh-CN" altLang="en-US" sz="2800" b="1">
                <a:solidFill>
                  <a:srgbClr val="CC0000"/>
                </a:solidFill>
                <a:latin typeface="Times New Roman" pitchFamily="18" charset="0"/>
                <a:sym typeface="Symbol" pitchFamily="18" charset="2"/>
              </a:rPr>
              <a:t>（线</a:t>
            </a:r>
            <a:r>
              <a:rPr kumimoji="1" lang="zh-CN" altLang="zh-CN" sz="2800" b="1">
                <a:solidFill>
                  <a:srgbClr val="CC0000"/>
                </a:solidFill>
                <a:latin typeface="Times New Roman" pitchFamily="18" charset="0"/>
                <a:sym typeface="Symbol" pitchFamily="18" charset="2"/>
              </a:rPr>
              <a:t>量描述</a:t>
            </a:r>
            <a:r>
              <a:rPr kumimoji="1" lang="zh-CN" altLang="en-US" sz="2800" b="1">
                <a:solidFill>
                  <a:srgbClr val="CC0000"/>
                </a:solidFill>
                <a:latin typeface="Times New Roman" pitchFamily="18" charset="0"/>
                <a:sym typeface="Symbol" pitchFamily="18" charset="2"/>
              </a:rPr>
              <a:t>）</a:t>
            </a:r>
            <a:endParaRPr kumimoji="1" lang="zh-CN" altLang="en-US" sz="2800" b="1">
              <a:solidFill>
                <a:prstClr val="black"/>
              </a:solidFill>
              <a:latin typeface="Times New Roman" pitchFamily="18" charset="0"/>
              <a:sym typeface="Symbol" pitchFamily="18" charset="2"/>
            </a:endParaRPr>
          </a:p>
        </p:txBody>
      </p:sp>
      <p:graphicFrame>
        <p:nvGraphicFramePr>
          <p:cNvPr id="56370" name="Object 50"/>
          <p:cNvGraphicFramePr>
            <a:graphicFrameLocks noChangeAspect="1"/>
          </p:cNvGraphicFramePr>
          <p:nvPr/>
        </p:nvGraphicFramePr>
        <p:xfrm>
          <a:off x="4956175" y="3030538"/>
          <a:ext cx="2087563" cy="647700"/>
        </p:xfrm>
        <a:graphic>
          <a:graphicData uri="http://schemas.openxmlformats.org/presentationml/2006/ole">
            <mc:AlternateContent xmlns:mc="http://schemas.openxmlformats.org/markup-compatibility/2006">
              <mc:Choice xmlns:v="urn:schemas-microsoft-com:vml" Requires="v">
                <p:oleObj spid="_x0000_s83583" name="Equation" r:id="rId3" imgW="736600" imgH="228600" progId="Equation.3">
                  <p:embed/>
                </p:oleObj>
              </mc:Choice>
              <mc:Fallback>
                <p:oleObj name="Equation" r:id="rId3" imgW="736600" imgH="228600" progId="Equation.3">
                  <p:embed/>
                  <p:pic>
                    <p:nvPicPr>
                      <p:cNvPr id="0" name=""/>
                      <p:cNvPicPr>
                        <a:picLocks noChangeAspect="1" noChangeArrowheads="1"/>
                      </p:cNvPicPr>
                      <p:nvPr/>
                    </p:nvPicPr>
                    <p:blipFill>
                      <a:blip r:embed="rId4">
                        <a:lum contrast="100000"/>
                        <a:extLst>
                          <a:ext uri="{28A0092B-C50C-407E-A947-70E740481C1C}">
                            <a14:useLocalDpi xmlns:a14="http://schemas.microsoft.com/office/drawing/2010/main" val="0"/>
                          </a:ext>
                        </a:extLst>
                      </a:blip>
                      <a:srcRect/>
                      <a:stretch>
                        <a:fillRect/>
                      </a:stretch>
                    </p:blipFill>
                    <p:spPr bwMode="auto">
                      <a:xfrm>
                        <a:off x="4956175" y="3030538"/>
                        <a:ext cx="2087563"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71" name="Object 51"/>
          <p:cNvGraphicFramePr>
            <a:graphicFrameLocks noChangeAspect="1"/>
          </p:cNvGraphicFramePr>
          <p:nvPr>
            <p:extLst>
              <p:ext uri="{D42A27DB-BD31-4B8C-83A1-F6EECF244321}">
                <p14:modId xmlns:p14="http://schemas.microsoft.com/office/powerpoint/2010/main" val="521424420"/>
              </p:ext>
            </p:extLst>
          </p:nvPr>
        </p:nvGraphicFramePr>
        <p:xfrm>
          <a:off x="4964113" y="3714750"/>
          <a:ext cx="3313112" cy="684213"/>
        </p:xfrm>
        <a:graphic>
          <a:graphicData uri="http://schemas.openxmlformats.org/presentationml/2006/ole">
            <mc:AlternateContent xmlns:mc="http://schemas.openxmlformats.org/markup-compatibility/2006">
              <mc:Choice xmlns:v="urn:schemas-microsoft-com:vml" Requires="v">
                <p:oleObj spid="_x0000_s83584" name="Equation" r:id="rId5" imgW="1168200" imgH="241200" progId="Equation.DSMT4">
                  <p:embed/>
                </p:oleObj>
              </mc:Choice>
              <mc:Fallback>
                <p:oleObj name="Equation" r:id="rId5" imgW="1168200" imgH="241200" progId="Equation.DSMT4">
                  <p:embed/>
                  <p:pic>
                    <p:nvPicPr>
                      <p:cNvPr id="0" name=""/>
                      <p:cNvPicPr>
                        <a:picLocks noChangeAspect="1" noChangeArrowheads="1"/>
                      </p:cNvPicPr>
                      <p:nvPr/>
                    </p:nvPicPr>
                    <p:blipFill>
                      <a:blip r:embed="rId6">
                        <a:lum contrast="100000"/>
                      </a:blip>
                      <a:srcRect/>
                      <a:stretch>
                        <a:fillRect/>
                      </a:stretch>
                    </p:blipFill>
                    <p:spPr bwMode="auto">
                      <a:xfrm>
                        <a:off x="4964113" y="3714750"/>
                        <a:ext cx="3313112" cy="684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72" name="Object 52"/>
          <p:cNvGraphicFramePr>
            <a:graphicFrameLocks noChangeAspect="1"/>
          </p:cNvGraphicFramePr>
          <p:nvPr>
            <p:extLst>
              <p:ext uri="{D42A27DB-BD31-4B8C-83A1-F6EECF244321}">
                <p14:modId xmlns:p14="http://schemas.microsoft.com/office/powerpoint/2010/main" val="2378554742"/>
              </p:ext>
            </p:extLst>
          </p:nvPr>
        </p:nvGraphicFramePr>
        <p:xfrm>
          <a:off x="4937125" y="4506913"/>
          <a:ext cx="3708400" cy="684212"/>
        </p:xfrm>
        <a:graphic>
          <a:graphicData uri="http://schemas.openxmlformats.org/presentationml/2006/ole">
            <mc:AlternateContent xmlns:mc="http://schemas.openxmlformats.org/markup-compatibility/2006">
              <mc:Choice xmlns:v="urn:schemas-microsoft-com:vml" Requires="v">
                <p:oleObj spid="_x0000_s83585" name="Equation" r:id="rId7" imgW="1307880" imgH="241200" progId="Equation.DSMT4">
                  <p:embed/>
                </p:oleObj>
              </mc:Choice>
              <mc:Fallback>
                <p:oleObj name="Equation" r:id="rId7" imgW="1307880" imgH="241200" progId="Equation.DSMT4">
                  <p:embed/>
                  <p:pic>
                    <p:nvPicPr>
                      <p:cNvPr id="0" name=""/>
                      <p:cNvPicPr>
                        <a:picLocks noChangeAspect="1" noChangeArrowheads="1"/>
                      </p:cNvPicPr>
                      <p:nvPr/>
                    </p:nvPicPr>
                    <p:blipFill>
                      <a:blip r:embed="rId8">
                        <a:lum contrast="100000"/>
                      </a:blip>
                      <a:srcRect/>
                      <a:stretch>
                        <a:fillRect/>
                      </a:stretch>
                    </p:blipFill>
                    <p:spPr bwMode="auto">
                      <a:xfrm>
                        <a:off x="4937125" y="4506913"/>
                        <a:ext cx="3708400" cy="684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75" name="Object 55"/>
          <p:cNvGraphicFramePr>
            <a:graphicFrameLocks noChangeAspect="1"/>
          </p:cNvGraphicFramePr>
          <p:nvPr/>
        </p:nvGraphicFramePr>
        <p:xfrm>
          <a:off x="623888" y="4506913"/>
          <a:ext cx="3492500" cy="636587"/>
        </p:xfrm>
        <a:graphic>
          <a:graphicData uri="http://schemas.openxmlformats.org/presentationml/2006/ole">
            <mc:AlternateContent xmlns:mc="http://schemas.openxmlformats.org/markup-compatibility/2006">
              <mc:Choice xmlns:v="urn:schemas-microsoft-com:vml" Requires="v">
                <p:oleObj spid="_x0000_s83586" name="公式" r:id="rId9" imgW="1218671" imgH="241195" progId="Equation.3">
                  <p:embed/>
                </p:oleObj>
              </mc:Choice>
              <mc:Fallback>
                <p:oleObj name="公式" r:id="rId9" imgW="1218671" imgH="241195" progId="Equation.3">
                  <p:embed/>
                  <p:pic>
                    <p:nvPicPr>
                      <p:cNvPr id="0" name=""/>
                      <p:cNvPicPr>
                        <a:picLocks noChangeAspect="1" noChangeArrowheads="1"/>
                      </p:cNvPicPr>
                      <p:nvPr/>
                    </p:nvPicPr>
                    <p:blipFill>
                      <a:blip r:embed="rId10">
                        <a:lum contrast="100000"/>
                        <a:extLst>
                          <a:ext uri="{28A0092B-C50C-407E-A947-70E740481C1C}">
                            <a14:useLocalDpi xmlns:a14="http://schemas.microsoft.com/office/drawing/2010/main" val="0"/>
                          </a:ext>
                        </a:extLst>
                      </a:blip>
                      <a:srcRect/>
                      <a:stretch>
                        <a:fillRect/>
                      </a:stretch>
                    </p:blipFill>
                    <p:spPr bwMode="auto">
                      <a:xfrm>
                        <a:off x="623888" y="4506913"/>
                        <a:ext cx="3492500" cy="636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3" name="Line 56"/>
          <p:cNvSpPr>
            <a:spLocks noChangeShapeType="1"/>
          </p:cNvSpPr>
          <p:nvPr/>
        </p:nvSpPr>
        <p:spPr bwMode="auto">
          <a:xfrm>
            <a:off x="4716463" y="1906588"/>
            <a:ext cx="0" cy="32766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b="1">
              <a:solidFill>
                <a:prstClr val="black"/>
              </a:solidFill>
            </a:endParaRPr>
          </a:p>
        </p:txBody>
      </p:sp>
      <p:graphicFrame>
        <p:nvGraphicFramePr>
          <p:cNvPr id="56378" name="Object 58"/>
          <p:cNvGraphicFramePr>
            <a:graphicFrameLocks noChangeAspect="1"/>
          </p:cNvGraphicFramePr>
          <p:nvPr>
            <p:extLst>
              <p:ext uri="{D42A27DB-BD31-4B8C-83A1-F6EECF244321}">
                <p14:modId xmlns:p14="http://schemas.microsoft.com/office/powerpoint/2010/main" val="1992751161"/>
              </p:ext>
            </p:extLst>
          </p:nvPr>
        </p:nvGraphicFramePr>
        <p:xfrm>
          <a:off x="2195513" y="692696"/>
          <a:ext cx="4532312" cy="987425"/>
        </p:xfrm>
        <a:graphic>
          <a:graphicData uri="http://schemas.openxmlformats.org/presentationml/2006/ole">
            <mc:AlternateContent xmlns:mc="http://schemas.openxmlformats.org/markup-compatibility/2006">
              <mc:Choice xmlns:v="urn:schemas-microsoft-com:vml" Requires="v">
                <p:oleObj spid="_x0000_s83587" name="公式" r:id="rId11" imgW="1657440" imgH="309240" progId="Equation.3">
                  <p:embed/>
                </p:oleObj>
              </mc:Choice>
              <mc:Fallback>
                <p:oleObj name="公式" r:id="rId11" imgW="1657440" imgH="3092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95513" y="692696"/>
                        <a:ext cx="4532312" cy="987425"/>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56379" name="Object 59"/>
          <p:cNvGraphicFramePr>
            <a:graphicFrameLocks noChangeAspect="1"/>
          </p:cNvGraphicFramePr>
          <p:nvPr/>
        </p:nvGraphicFramePr>
        <p:xfrm>
          <a:off x="590550" y="3413125"/>
          <a:ext cx="3308350" cy="1038225"/>
        </p:xfrm>
        <a:graphic>
          <a:graphicData uri="http://schemas.openxmlformats.org/presentationml/2006/ole">
            <mc:AlternateContent xmlns:mc="http://schemas.openxmlformats.org/markup-compatibility/2006">
              <mc:Choice xmlns:v="urn:schemas-microsoft-com:vml" Requires="v">
                <p:oleObj spid="_x0000_s83588" name="公式" r:id="rId13" imgW="1155700" imgH="393700" progId="Equation.3">
                  <p:embed/>
                </p:oleObj>
              </mc:Choice>
              <mc:Fallback>
                <p:oleObj name="公式" r:id="rId13" imgW="1155700" imgH="393700" progId="Equation.3">
                  <p:embed/>
                  <p:pic>
                    <p:nvPicPr>
                      <p:cNvPr id="0" name=""/>
                      <p:cNvPicPr>
                        <a:picLocks noChangeAspect="1" noChangeArrowheads="1"/>
                      </p:cNvPicPr>
                      <p:nvPr/>
                    </p:nvPicPr>
                    <p:blipFill>
                      <a:blip r:embed="rId14">
                        <a:lum contrast="100000"/>
                        <a:extLst>
                          <a:ext uri="{28A0092B-C50C-407E-A947-70E740481C1C}">
                            <a14:useLocalDpi xmlns:a14="http://schemas.microsoft.com/office/drawing/2010/main" val="0"/>
                          </a:ext>
                        </a:extLst>
                      </a:blip>
                      <a:srcRect/>
                      <a:stretch>
                        <a:fillRect/>
                      </a:stretch>
                    </p:blipFill>
                    <p:spPr bwMode="auto">
                      <a:xfrm>
                        <a:off x="590550" y="3413125"/>
                        <a:ext cx="3308350" cy="1038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80" name="Object 60"/>
          <p:cNvGraphicFramePr>
            <a:graphicFrameLocks noChangeAspect="1"/>
          </p:cNvGraphicFramePr>
          <p:nvPr/>
        </p:nvGraphicFramePr>
        <p:xfrm>
          <a:off x="576263" y="2995613"/>
          <a:ext cx="1890712" cy="603250"/>
        </p:xfrm>
        <a:graphic>
          <a:graphicData uri="http://schemas.openxmlformats.org/presentationml/2006/ole">
            <mc:AlternateContent xmlns:mc="http://schemas.openxmlformats.org/markup-compatibility/2006">
              <mc:Choice xmlns:v="urn:schemas-microsoft-com:vml" Requires="v">
                <p:oleObj spid="_x0000_s83589" name="公式" r:id="rId15" imgW="660400" imgH="228600" progId="Equation.3">
                  <p:embed/>
                </p:oleObj>
              </mc:Choice>
              <mc:Fallback>
                <p:oleObj name="公式" r:id="rId15" imgW="660400" imgH="228600" progId="Equation.3">
                  <p:embed/>
                  <p:pic>
                    <p:nvPicPr>
                      <p:cNvPr id="0" name=""/>
                      <p:cNvPicPr>
                        <a:picLocks noChangeAspect="1" noChangeArrowheads="1"/>
                      </p:cNvPicPr>
                      <p:nvPr/>
                    </p:nvPicPr>
                    <p:blipFill>
                      <a:blip r:embed="rId16">
                        <a:lum contrast="100000"/>
                        <a:extLst>
                          <a:ext uri="{28A0092B-C50C-407E-A947-70E740481C1C}">
                            <a14:useLocalDpi xmlns:a14="http://schemas.microsoft.com/office/drawing/2010/main" val="0"/>
                          </a:ext>
                        </a:extLst>
                      </a:blip>
                      <a:srcRect/>
                      <a:stretch>
                        <a:fillRect/>
                      </a:stretch>
                    </p:blipFill>
                    <p:spPr bwMode="auto">
                      <a:xfrm>
                        <a:off x="576263" y="2995613"/>
                        <a:ext cx="1890712"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8" name="Text Box 61"/>
          <p:cNvSpPr txBox="1">
            <a:spLocks noChangeArrowheads="1"/>
          </p:cNvSpPr>
          <p:nvPr/>
        </p:nvSpPr>
        <p:spPr bwMode="auto">
          <a:xfrm>
            <a:off x="467891" y="179929"/>
            <a:ext cx="70564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kumimoji="1" lang="zh-CN" altLang="en-US" sz="2800" dirty="0">
                <a:solidFill>
                  <a:srgbClr val="0000FF"/>
                </a:solidFill>
                <a:latin typeface="微软雅黑" pitchFamily="34" charset="-122"/>
                <a:ea typeface="微软雅黑" pitchFamily="34" charset="-122"/>
              </a:rPr>
              <a:t>角加速度</a:t>
            </a:r>
            <a:r>
              <a:rPr lang="zh-CN" altLang="en-US" sz="2800" dirty="0">
                <a:solidFill>
                  <a:srgbClr val="0000FF"/>
                </a:solidFill>
                <a:latin typeface="微软雅黑" pitchFamily="34" charset="-122"/>
                <a:ea typeface="微软雅黑" pitchFamily="34" charset="-122"/>
              </a:rPr>
              <a:t>（</a:t>
            </a:r>
            <a:r>
              <a:rPr lang="en-US" altLang="zh-CN" sz="2800" dirty="0">
                <a:solidFill>
                  <a:srgbClr val="0000FF"/>
                </a:solidFill>
                <a:latin typeface="微软雅黑" pitchFamily="34" charset="-122"/>
                <a:ea typeface="微软雅黑" pitchFamily="34" charset="-122"/>
              </a:rPr>
              <a:t>angular acceleration</a:t>
            </a:r>
            <a:r>
              <a:rPr lang="zh-CN" altLang="en-US" sz="2800" dirty="0">
                <a:solidFill>
                  <a:srgbClr val="0000FF"/>
                </a:solidFill>
                <a:latin typeface="微软雅黑" pitchFamily="34" charset="-122"/>
                <a:ea typeface="微软雅黑" pitchFamily="34" charset="-122"/>
              </a:rPr>
              <a:t>）</a:t>
            </a:r>
            <a:r>
              <a:rPr kumimoji="1" lang="zh-CN" altLang="en-US" sz="2800" dirty="0">
                <a:solidFill>
                  <a:srgbClr val="0000FF"/>
                </a:solidFill>
                <a:latin typeface="微软雅黑" pitchFamily="34" charset="-122"/>
                <a:ea typeface="微软雅黑" pitchFamily="34" charset="-122"/>
              </a:rPr>
              <a:t>：</a:t>
            </a:r>
          </a:p>
        </p:txBody>
      </p:sp>
    </p:spTree>
    <p:extLst>
      <p:ext uri="{BB962C8B-B14F-4D97-AF65-F5344CB8AC3E}">
        <p14:creationId xmlns:p14="http://schemas.microsoft.com/office/powerpoint/2010/main" val="14805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6"/>
                                        </p:tgtEl>
                                        <p:attrNameLst>
                                          <p:attrName>style.visibility</p:attrName>
                                        </p:attrNameLst>
                                      </p:cBhvr>
                                      <p:to>
                                        <p:strVal val="visible"/>
                                      </p:to>
                                    </p:set>
                                    <p:anim calcmode="lin" valueType="num">
                                      <p:cBhvr additive="base">
                                        <p:cTn id="7" dur="500" fill="hold"/>
                                        <p:tgtEl>
                                          <p:spTgt spid="41986"/>
                                        </p:tgtEl>
                                        <p:attrNameLst>
                                          <p:attrName>ppt_x</p:attrName>
                                        </p:attrNameLst>
                                      </p:cBhvr>
                                      <p:tavLst>
                                        <p:tav tm="0">
                                          <p:val>
                                            <p:strVal val="#ppt_x"/>
                                          </p:val>
                                        </p:tav>
                                        <p:tav tm="100000">
                                          <p:val>
                                            <p:strVal val="#ppt_x"/>
                                          </p:val>
                                        </p:tav>
                                      </p:tavLst>
                                    </p:anim>
                                    <p:anim calcmode="lin" valueType="num">
                                      <p:cBhvr additive="base">
                                        <p:cTn id="8" dur="500" fill="hold"/>
                                        <p:tgtEl>
                                          <p:spTgt spid="4198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6324"/>
                                        </p:tgtEl>
                                        <p:attrNameLst>
                                          <p:attrName>style.visibility</p:attrName>
                                        </p:attrNameLst>
                                      </p:cBhvr>
                                      <p:to>
                                        <p:strVal val="visible"/>
                                      </p:to>
                                    </p:set>
                                    <p:anim calcmode="lin" valueType="num">
                                      <p:cBhvr additive="base">
                                        <p:cTn id="11" dur="500" fill="hold"/>
                                        <p:tgtEl>
                                          <p:spTgt spid="56324"/>
                                        </p:tgtEl>
                                        <p:attrNameLst>
                                          <p:attrName>ppt_x</p:attrName>
                                        </p:attrNameLst>
                                      </p:cBhvr>
                                      <p:tavLst>
                                        <p:tav tm="0">
                                          <p:val>
                                            <p:strVal val="#ppt_x"/>
                                          </p:val>
                                        </p:tav>
                                        <p:tav tm="100000">
                                          <p:val>
                                            <p:strVal val="#ppt_x"/>
                                          </p:val>
                                        </p:tav>
                                      </p:tavLst>
                                    </p:anim>
                                    <p:anim calcmode="lin" valueType="num">
                                      <p:cBhvr additive="base">
                                        <p:cTn id="12" dur="500" fill="hold"/>
                                        <p:tgtEl>
                                          <p:spTgt spid="5632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6370"/>
                                        </p:tgtEl>
                                        <p:attrNameLst>
                                          <p:attrName>style.visibility</p:attrName>
                                        </p:attrNameLst>
                                      </p:cBhvr>
                                      <p:to>
                                        <p:strVal val="visible"/>
                                      </p:to>
                                    </p:set>
                                    <p:anim calcmode="lin" valueType="num">
                                      <p:cBhvr additive="base">
                                        <p:cTn id="15" dur="500" fill="hold"/>
                                        <p:tgtEl>
                                          <p:spTgt spid="56370"/>
                                        </p:tgtEl>
                                        <p:attrNameLst>
                                          <p:attrName>ppt_x</p:attrName>
                                        </p:attrNameLst>
                                      </p:cBhvr>
                                      <p:tavLst>
                                        <p:tav tm="0">
                                          <p:val>
                                            <p:strVal val="#ppt_x"/>
                                          </p:val>
                                        </p:tav>
                                        <p:tav tm="100000">
                                          <p:val>
                                            <p:strVal val="#ppt_x"/>
                                          </p:val>
                                        </p:tav>
                                      </p:tavLst>
                                    </p:anim>
                                    <p:anim calcmode="lin" valueType="num">
                                      <p:cBhvr additive="base">
                                        <p:cTn id="16" dur="500" fill="hold"/>
                                        <p:tgtEl>
                                          <p:spTgt spid="5637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6371"/>
                                        </p:tgtEl>
                                        <p:attrNameLst>
                                          <p:attrName>style.visibility</p:attrName>
                                        </p:attrNameLst>
                                      </p:cBhvr>
                                      <p:to>
                                        <p:strVal val="visible"/>
                                      </p:to>
                                    </p:set>
                                    <p:anim calcmode="lin" valueType="num">
                                      <p:cBhvr additive="base">
                                        <p:cTn id="19" dur="500" fill="hold"/>
                                        <p:tgtEl>
                                          <p:spTgt spid="56371"/>
                                        </p:tgtEl>
                                        <p:attrNameLst>
                                          <p:attrName>ppt_x</p:attrName>
                                        </p:attrNameLst>
                                      </p:cBhvr>
                                      <p:tavLst>
                                        <p:tav tm="0">
                                          <p:val>
                                            <p:strVal val="#ppt_x"/>
                                          </p:val>
                                        </p:tav>
                                        <p:tav tm="100000">
                                          <p:val>
                                            <p:strVal val="#ppt_x"/>
                                          </p:val>
                                        </p:tav>
                                      </p:tavLst>
                                    </p:anim>
                                    <p:anim calcmode="lin" valueType="num">
                                      <p:cBhvr additive="base">
                                        <p:cTn id="20" dur="500" fill="hold"/>
                                        <p:tgtEl>
                                          <p:spTgt spid="5637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6372"/>
                                        </p:tgtEl>
                                        <p:attrNameLst>
                                          <p:attrName>style.visibility</p:attrName>
                                        </p:attrNameLst>
                                      </p:cBhvr>
                                      <p:to>
                                        <p:strVal val="visible"/>
                                      </p:to>
                                    </p:set>
                                    <p:anim calcmode="lin" valueType="num">
                                      <p:cBhvr additive="base">
                                        <p:cTn id="23" dur="500" fill="hold"/>
                                        <p:tgtEl>
                                          <p:spTgt spid="56372"/>
                                        </p:tgtEl>
                                        <p:attrNameLst>
                                          <p:attrName>ppt_x</p:attrName>
                                        </p:attrNameLst>
                                      </p:cBhvr>
                                      <p:tavLst>
                                        <p:tav tm="0">
                                          <p:val>
                                            <p:strVal val="#ppt_x"/>
                                          </p:val>
                                        </p:tav>
                                        <p:tav tm="100000">
                                          <p:val>
                                            <p:strVal val="#ppt_x"/>
                                          </p:val>
                                        </p:tav>
                                      </p:tavLst>
                                    </p:anim>
                                    <p:anim calcmode="lin" valueType="num">
                                      <p:cBhvr additive="base">
                                        <p:cTn id="24" dur="500" fill="hold"/>
                                        <p:tgtEl>
                                          <p:spTgt spid="5637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6375"/>
                                        </p:tgtEl>
                                        <p:attrNameLst>
                                          <p:attrName>style.visibility</p:attrName>
                                        </p:attrNameLst>
                                      </p:cBhvr>
                                      <p:to>
                                        <p:strVal val="visible"/>
                                      </p:to>
                                    </p:set>
                                    <p:anim calcmode="lin" valueType="num">
                                      <p:cBhvr additive="base">
                                        <p:cTn id="27" dur="500" fill="hold"/>
                                        <p:tgtEl>
                                          <p:spTgt spid="56375"/>
                                        </p:tgtEl>
                                        <p:attrNameLst>
                                          <p:attrName>ppt_x</p:attrName>
                                        </p:attrNameLst>
                                      </p:cBhvr>
                                      <p:tavLst>
                                        <p:tav tm="0">
                                          <p:val>
                                            <p:strVal val="#ppt_x"/>
                                          </p:val>
                                        </p:tav>
                                        <p:tav tm="100000">
                                          <p:val>
                                            <p:strVal val="#ppt_x"/>
                                          </p:val>
                                        </p:tav>
                                      </p:tavLst>
                                    </p:anim>
                                    <p:anim calcmode="lin" valueType="num">
                                      <p:cBhvr additive="base">
                                        <p:cTn id="28" dur="500" fill="hold"/>
                                        <p:tgtEl>
                                          <p:spTgt spid="5637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1993"/>
                                        </p:tgtEl>
                                        <p:attrNameLst>
                                          <p:attrName>style.visibility</p:attrName>
                                        </p:attrNameLst>
                                      </p:cBhvr>
                                      <p:to>
                                        <p:strVal val="visible"/>
                                      </p:to>
                                    </p:set>
                                    <p:anim calcmode="lin" valueType="num">
                                      <p:cBhvr additive="base">
                                        <p:cTn id="31" dur="500" fill="hold"/>
                                        <p:tgtEl>
                                          <p:spTgt spid="41993"/>
                                        </p:tgtEl>
                                        <p:attrNameLst>
                                          <p:attrName>ppt_x</p:attrName>
                                        </p:attrNameLst>
                                      </p:cBhvr>
                                      <p:tavLst>
                                        <p:tav tm="0">
                                          <p:val>
                                            <p:strVal val="#ppt_x"/>
                                          </p:val>
                                        </p:tav>
                                        <p:tav tm="100000">
                                          <p:val>
                                            <p:strVal val="#ppt_x"/>
                                          </p:val>
                                        </p:tav>
                                      </p:tavLst>
                                    </p:anim>
                                    <p:anim calcmode="lin" valueType="num">
                                      <p:cBhvr additive="base">
                                        <p:cTn id="32" dur="500" fill="hold"/>
                                        <p:tgtEl>
                                          <p:spTgt spid="4199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6377"/>
                                        </p:tgtEl>
                                        <p:attrNameLst>
                                          <p:attrName>style.visibility</p:attrName>
                                        </p:attrNameLst>
                                      </p:cBhvr>
                                      <p:to>
                                        <p:strVal val="visible"/>
                                      </p:to>
                                    </p:set>
                                    <p:anim calcmode="lin" valueType="num">
                                      <p:cBhvr additive="base">
                                        <p:cTn id="35" dur="500" fill="hold"/>
                                        <p:tgtEl>
                                          <p:spTgt spid="56377"/>
                                        </p:tgtEl>
                                        <p:attrNameLst>
                                          <p:attrName>ppt_x</p:attrName>
                                        </p:attrNameLst>
                                      </p:cBhvr>
                                      <p:tavLst>
                                        <p:tav tm="0">
                                          <p:val>
                                            <p:strVal val="#ppt_x"/>
                                          </p:val>
                                        </p:tav>
                                        <p:tav tm="100000">
                                          <p:val>
                                            <p:strVal val="#ppt_x"/>
                                          </p:val>
                                        </p:tav>
                                      </p:tavLst>
                                    </p:anim>
                                    <p:anim calcmode="lin" valueType="num">
                                      <p:cBhvr additive="base">
                                        <p:cTn id="36" dur="500" fill="hold"/>
                                        <p:tgtEl>
                                          <p:spTgt spid="56377"/>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6379"/>
                                        </p:tgtEl>
                                        <p:attrNameLst>
                                          <p:attrName>style.visibility</p:attrName>
                                        </p:attrNameLst>
                                      </p:cBhvr>
                                      <p:to>
                                        <p:strVal val="visible"/>
                                      </p:to>
                                    </p:set>
                                    <p:anim calcmode="lin" valueType="num">
                                      <p:cBhvr additive="base">
                                        <p:cTn id="39" dur="500" fill="hold"/>
                                        <p:tgtEl>
                                          <p:spTgt spid="56379"/>
                                        </p:tgtEl>
                                        <p:attrNameLst>
                                          <p:attrName>ppt_x</p:attrName>
                                        </p:attrNameLst>
                                      </p:cBhvr>
                                      <p:tavLst>
                                        <p:tav tm="0">
                                          <p:val>
                                            <p:strVal val="#ppt_x"/>
                                          </p:val>
                                        </p:tav>
                                        <p:tav tm="100000">
                                          <p:val>
                                            <p:strVal val="#ppt_x"/>
                                          </p:val>
                                        </p:tav>
                                      </p:tavLst>
                                    </p:anim>
                                    <p:anim calcmode="lin" valueType="num">
                                      <p:cBhvr additive="base">
                                        <p:cTn id="40" dur="500" fill="hold"/>
                                        <p:tgtEl>
                                          <p:spTgt spid="56379"/>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6380"/>
                                        </p:tgtEl>
                                        <p:attrNameLst>
                                          <p:attrName>style.visibility</p:attrName>
                                        </p:attrNameLst>
                                      </p:cBhvr>
                                      <p:to>
                                        <p:strVal val="visible"/>
                                      </p:to>
                                    </p:set>
                                    <p:anim calcmode="lin" valueType="num">
                                      <p:cBhvr additive="base">
                                        <p:cTn id="43" dur="500" fill="hold"/>
                                        <p:tgtEl>
                                          <p:spTgt spid="56380"/>
                                        </p:tgtEl>
                                        <p:attrNameLst>
                                          <p:attrName>ppt_x</p:attrName>
                                        </p:attrNameLst>
                                      </p:cBhvr>
                                      <p:tavLst>
                                        <p:tav tm="0">
                                          <p:val>
                                            <p:strVal val="#ppt_x"/>
                                          </p:val>
                                        </p:tav>
                                        <p:tav tm="100000">
                                          <p:val>
                                            <p:strVal val="#ppt_x"/>
                                          </p:val>
                                        </p:tav>
                                      </p:tavLst>
                                    </p:anim>
                                    <p:anim calcmode="lin" valueType="num">
                                      <p:cBhvr additive="base">
                                        <p:cTn id="44" dur="500" fill="hold"/>
                                        <p:tgtEl>
                                          <p:spTgt spid="5638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6325"/>
                                        </p:tgtEl>
                                        <p:attrNameLst>
                                          <p:attrName>style.visibility</p:attrName>
                                        </p:attrNameLst>
                                      </p:cBhvr>
                                      <p:to>
                                        <p:strVal val="visible"/>
                                      </p:to>
                                    </p:set>
                                    <p:anim calcmode="lin" valueType="num">
                                      <p:cBhvr additive="base">
                                        <p:cTn id="47" dur="500" fill="hold"/>
                                        <p:tgtEl>
                                          <p:spTgt spid="56325"/>
                                        </p:tgtEl>
                                        <p:attrNameLst>
                                          <p:attrName>ppt_x</p:attrName>
                                        </p:attrNameLst>
                                      </p:cBhvr>
                                      <p:tavLst>
                                        <p:tav tm="0">
                                          <p:val>
                                            <p:strVal val="#ppt_x"/>
                                          </p:val>
                                        </p:tav>
                                        <p:tav tm="100000">
                                          <p:val>
                                            <p:strVal val="#ppt_x"/>
                                          </p:val>
                                        </p:tav>
                                      </p:tavLst>
                                    </p:anim>
                                    <p:anim calcmode="lin" valueType="num">
                                      <p:cBhvr additive="base">
                                        <p:cTn id="48" dur="500" fill="hold"/>
                                        <p:tgtEl>
                                          <p:spTgt spid="563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77" grpId="0"/>
      <p:bldP spid="41986" grpId="0"/>
      <p:bldP spid="56324" grpId="0"/>
      <p:bldP spid="56325" grpId="0"/>
      <p:bldP spid="41993"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ctrTitle"/>
          </p:nvPr>
        </p:nvSpPr>
        <p:spPr>
          <a:xfrm>
            <a:off x="467544" y="125760"/>
            <a:ext cx="7772400" cy="1143000"/>
          </a:xfrm>
        </p:spPr>
        <p:txBody>
          <a:bodyPr anchor="t">
            <a:normAutofit/>
          </a:bodyPr>
          <a:lstStyle/>
          <a:p>
            <a:pPr eaLnBrk="1" hangingPunct="1"/>
            <a:r>
              <a:rPr lang="zh-CN" altLang="en-US" sz="5000" b="1" dirty="0">
                <a:latin typeface="微软雅黑" pitchFamily="34" charset="-122"/>
                <a:ea typeface="微软雅黑" pitchFamily="34" charset="-122"/>
              </a:rPr>
              <a:t>第一章 质点运动学   </a:t>
            </a:r>
            <a:endParaRPr lang="zh-CN" altLang="en-US" sz="5000" dirty="0">
              <a:latin typeface="微软雅黑" pitchFamily="34" charset="-122"/>
              <a:ea typeface="微软雅黑" pitchFamily="34" charset="-122"/>
            </a:endParaRPr>
          </a:p>
        </p:txBody>
      </p:sp>
      <p:sp>
        <p:nvSpPr>
          <p:cNvPr id="41989" name="Text Box 5"/>
          <p:cNvSpPr txBox="1">
            <a:spLocks noChangeArrowheads="1"/>
          </p:cNvSpPr>
          <p:nvPr/>
        </p:nvSpPr>
        <p:spPr bwMode="auto">
          <a:xfrm>
            <a:off x="685800" y="2819400"/>
            <a:ext cx="46783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en-US" sz="2800" dirty="0">
                <a:latin typeface="Times New Roman" pitchFamily="18" charset="0"/>
              </a:rPr>
              <a:t>描述物体运动状态的物理量</a:t>
            </a:r>
          </a:p>
        </p:txBody>
      </p:sp>
      <p:graphicFrame>
        <p:nvGraphicFramePr>
          <p:cNvPr id="41990" name="Object 6"/>
          <p:cNvGraphicFramePr>
            <a:graphicFrameLocks noChangeAspect="1"/>
          </p:cNvGraphicFramePr>
          <p:nvPr/>
        </p:nvGraphicFramePr>
        <p:xfrm>
          <a:off x="755650" y="3933825"/>
          <a:ext cx="3581400" cy="720725"/>
        </p:xfrm>
        <a:graphic>
          <a:graphicData uri="http://schemas.openxmlformats.org/presentationml/2006/ole">
            <mc:AlternateContent xmlns:mc="http://schemas.openxmlformats.org/markup-compatibility/2006">
              <mc:Choice xmlns:v="urn:schemas-microsoft-com:vml" Requires="v">
                <p:oleObj spid="_x0000_s1962" name="公式" r:id="rId3" imgW="1002865" imgH="203112" progId="Equation.3">
                  <p:embed/>
                </p:oleObj>
              </mc:Choice>
              <mc:Fallback>
                <p:oleObj name="公式" r:id="rId3" imgW="1002865" imgH="203112" progId="Equation.3">
                  <p:embed/>
                  <p:pic>
                    <p:nvPicPr>
                      <p:cNvPr id="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3933825"/>
                        <a:ext cx="3581400" cy="720725"/>
                      </a:xfrm>
                      <a:prstGeom prst="rect">
                        <a:avLst/>
                      </a:prstGeom>
                      <a:solidFill>
                        <a:srgbClr val="CCECFF"/>
                      </a:solidFill>
                      <a:effectLst>
                        <a:outerShdw dist="107763" dir="18900000" algn="ctr" rotWithShape="0">
                          <a:srgbClr val="808080"/>
                        </a:outerShdw>
                      </a:effectLst>
                    </p:spPr>
                  </p:pic>
                </p:oleObj>
              </mc:Fallback>
            </mc:AlternateContent>
          </a:graphicData>
        </a:graphic>
      </p:graphicFrame>
      <p:graphicFrame>
        <p:nvGraphicFramePr>
          <p:cNvPr id="41991" name="Object 7"/>
          <p:cNvGraphicFramePr>
            <a:graphicFrameLocks noChangeAspect="1"/>
          </p:cNvGraphicFramePr>
          <p:nvPr/>
        </p:nvGraphicFramePr>
        <p:xfrm>
          <a:off x="4343400" y="3581400"/>
          <a:ext cx="1393825" cy="1828800"/>
        </p:xfrm>
        <a:graphic>
          <a:graphicData uri="http://schemas.openxmlformats.org/presentationml/2006/ole">
            <mc:AlternateContent xmlns:mc="http://schemas.openxmlformats.org/markup-compatibility/2006">
              <mc:Choice xmlns:v="urn:schemas-microsoft-com:vml" Requires="v">
                <p:oleObj spid="_x0000_s1963" name="公式" r:id="rId5" imgW="164885" imgH="215619" progId="Equation.3">
                  <p:embed/>
                </p:oleObj>
              </mc:Choice>
              <mc:Fallback>
                <p:oleObj name="公式" r:id="rId5" imgW="164885" imgH="215619" progId="Equation.3">
                  <p:embed/>
                  <p:pic>
                    <p:nvPicPr>
                      <p:cNvPr id="0"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400" y="3581400"/>
                        <a:ext cx="1393825" cy="182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2" name="Text Box 8"/>
          <p:cNvSpPr txBox="1">
            <a:spLocks noChangeArrowheads="1"/>
          </p:cNvSpPr>
          <p:nvPr/>
        </p:nvSpPr>
        <p:spPr bwMode="auto">
          <a:xfrm>
            <a:off x="5334000" y="3276600"/>
            <a:ext cx="2057400" cy="579438"/>
          </a:xfrm>
          <a:prstGeom prst="rect">
            <a:avLst/>
          </a:prstGeom>
          <a:solidFill>
            <a:srgbClr val="FFCCCC"/>
          </a:solidFill>
          <a:ln>
            <a:noFill/>
          </a:ln>
          <a:effectLst>
            <a:outerShdw dist="107763" dir="189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en-US">
                <a:solidFill>
                  <a:srgbClr val="000000"/>
                </a:solidFill>
                <a:latin typeface="Times New Roman" pitchFamily="18" charset="0"/>
              </a:rPr>
              <a:t>相对性</a:t>
            </a:r>
            <a:endParaRPr lang="zh-CN" altLang="en-US">
              <a:latin typeface="Times New Roman" pitchFamily="18" charset="0"/>
            </a:endParaRPr>
          </a:p>
        </p:txBody>
      </p:sp>
      <p:sp>
        <p:nvSpPr>
          <p:cNvPr id="41993" name="Text Box 9"/>
          <p:cNvSpPr txBox="1">
            <a:spLocks noChangeArrowheads="1"/>
          </p:cNvSpPr>
          <p:nvPr/>
        </p:nvSpPr>
        <p:spPr bwMode="auto">
          <a:xfrm>
            <a:off x="5334000" y="4191000"/>
            <a:ext cx="2057400" cy="579438"/>
          </a:xfrm>
          <a:prstGeom prst="rect">
            <a:avLst/>
          </a:prstGeom>
          <a:solidFill>
            <a:srgbClr val="FFCCCC"/>
          </a:solidFill>
          <a:ln>
            <a:noFill/>
          </a:ln>
          <a:effectLst>
            <a:outerShdw dist="107763" dir="189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en-US">
                <a:solidFill>
                  <a:srgbClr val="000000"/>
                </a:solidFill>
                <a:latin typeface="Times New Roman" pitchFamily="18" charset="0"/>
              </a:rPr>
              <a:t>瞬时性</a:t>
            </a:r>
            <a:endParaRPr lang="zh-CN" altLang="en-US">
              <a:latin typeface="Times New Roman" pitchFamily="18" charset="0"/>
            </a:endParaRPr>
          </a:p>
        </p:txBody>
      </p:sp>
      <p:sp>
        <p:nvSpPr>
          <p:cNvPr id="41994" name="Text Box 10"/>
          <p:cNvSpPr txBox="1">
            <a:spLocks noChangeArrowheads="1"/>
          </p:cNvSpPr>
          <p:nvPr/>
        </p:nvSpPr>
        <p:spPr bwMode="auto">
          <a:xfrm>
            <a:off x="5334000" y="5105400"/>
            <a:ext cx="2057400" cy="579438"/>
          </a:xfrm>
          <a:prstGeom prst="rect">
            <a:avLst/>
          </a:prstGeom>
          <a:solidFill>
            <a:srgbClr val="FFCCCC"/>
          </a:solidFill>
          <a:ln>
            <a:noFill/>
          </a:ln>
          <a:effectLst>
            <a:outerShdw dist="107763" dir="189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en-US">
                <a:solidFill>
                  <a:srgbClr val="000000"/>
                </a:solidFill>
                <a:latin typeface="Times New Roman" pitchFamily="18" charset="0"/>
              </a:rPr>
              <a:t>矢量性</a:t>
            </a:r>
            <a:endParaRPr lang="zh-CN" altLang="en-US">
              <a:latin typeface="Times New Roman" pitchFamily="18" charset="0"/>
            </a:endParaRPr>
          </a:p>
        </p:txBody>
      </p:sp>
      <p:grpSp>
        <p:nvGrpSpPr>
          <p:cNvPr id="2" name="Group 15"/>
          <p:cNvGrpSpPr>
            <a:grpSpLocks/>
          </p:cNvGrpSpPr>
          <p:nvPr/>
        </p:nvGrpSpPr>
        <p:grpSpPr bwMode="auto">
          <a:xfrm>
            <a:off x="609600" y="4876800"/>
            <a:ext cx="1676400" cy="1341438"/>
            <a:chOff x="384" y="3072"/>
            <a:chExt cx="1056" cy="845"/>
          </a:xfrm>
        </p:grpSpPr>
        <p:sp>
          <p:nvSpPr>
            <p:cNvPr id="7187" name="AutoShape 11"/>
            <p:cNvSpPr>
              <a:spLocks noChangeArrowheads="1"/>
            </p:cNvSpPr>
            <p:nvPr/>
          </p:nvSpPr>
          <p:spPr bwMode="auto">
            <a:xfrm>
              <a:off x="816" y="3072"/>
              <a:ext cx="288" cy="384"/>
            </a:xfrm>
            <a:prstGeom prst="downArrow">
              <a:avLst>
                <a:gd name="adj1" fmla="val 50000"/>
                <a:gd name="adj2" fmla="val 33333"/>
              </a:avLst>
            </a:prstGeom>
            <a:solidFill>
              <a:srgbClr val="FF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a:latin typeface="Times New Roman" pitchFamily="18" charset="0"/>
              </a:endParaRPr>
            </a:p>
          </p:txBody>
        </p:sp>
        <p:sp>
          <p:nvSpPr>
            <p:cNvPr id="7188" name="Text Box 13"/>
            <p:cNvSpPr txBox="1">
              <a:spLocks noChangeArrowheads="1"/>
            </p:cNvSpPr>
            <p:nvPr/>
          </p:nvSpPr>
          <p:spPr bwMode="auto">
            <a:xfrm>
              <a:off x="384" y="3552"/>
              <a:ext cx="1056" cy="365"/>
            </a:xfrm>
            <a:prstGeom prst="rect">
              <a:avLst/>
            </a:prstGeom>
            <a:solidFill>
              <a:srgbClr val="FFCCCC"/>
            </a:solidFill>
            <a:ln>
              <a:noFill/>
            </a:ln>
            <a:effectLst>
              <a:outerShdw dist="107763" dir="189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en-US">
                  <a:solidFill>
                    <a:srgbClr val="000000"/>
                  </a:solidFill>
                  <a:latin typeface="Times New Roman" pitchFamily="18" charset="0"/>
                </a:rPr>
                <a:t>状态量</a:t>
              </a:r>
              <a:endParaRPr lang="zh-CN" altLang="en-US">
                <a:latin typeface="Times New Roman" pitchFamily="18" charset="0"/>
              </a:endParaRPr>
            </a:p>
          </p:txBody>
        </p:sp>
      </p:grpSp>
      <p:grpSp>
        <p:nvGrpSpPr>
          <p:cNvPr id="3" name="Group 16"/>
          <p:cNvGrpSpPr>
            <a:grpSpLocks/>
          </p:cNvGrpSpPr>
          <p:nvPr/>
        </p:nvGrpSpPr>
        <p:grpSpPr bwMode="auto">
          <a:xfrm>
            <a:off x="2590800" y="4876800"/>
            <a:ext cx="2362200" cy="1341438"/>
            <a:chOff x="1632" y="3072"/>
            <a:chExt cx="1488" cy="845"/>
          </a:xfrm>
        </p:grpSpPr>
        <p:sp>
          <p:nvSpPr>
            <p:cNvPr id="7185" name="AutoShape 12"/>
            <p:cNvSpPr>
              <a:spLocks noChangeArrowheads="1"/>
            </p:cNvSpPr>
            <p:nvPr/>
          </p:nvSpPr>
          <p:spPr bwMode="auto">
            <a:xfrm>
              <a:off x="2064" y="3072"/>
              <a:ext cx="288" cy="384"/>
            </a:xfrm>
            <a:prstGeom prst="downArrow">
              <a:avLst>
                <a:gd name="adj1" fmla="val 50000"/>
                <a:gd name="adj2" fmla="val 33333"/>
              </a:avLst>
            </a:prstGeom>
            <a:solidFill>
              <a:srgbClr val="FF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a:latin typeface="Times New Roman" pitchFamily="18" charset="0"/>
              </a:endParaRPr>
            </a:p>
          </p:txBody>
        </p:sp>
        <p:sp>
          <p:nvSpPr>
            <p:cNvPr id="7186" name="Text Box 14"/>
            <p:cNvSpPr txBox="1">
              <a:spLocks noChangeArrowheads="1"/>
            </p:cNvSpPr>
            <p:nvPr/>
          </p:nvSpPr>
          <p:spPr bwMode="auto">
            <a:xfrm>
              <a:off x="1632" y="3552"/>
              <a:ext cx="1488" cy="365"/>
            </a:xfrm>
            <a:prstGeom prst="rect">
              <a:avLst/>
            </a:prstGeom>
            <a:solidFill>
              <a:srgbClr val="FFCCCC"/>
            </a:solidFill>
            <a:ln>
              <a:noFill/>
            </a:ln>
            <a:effectLst>
              <a:outerShdw dist="107763" dir="189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en-US">
                  <a:solidFill>
                    <a:srgbClr val="000000"/>
                  </a:solidFill>
                  <a:latin typeface="Times New Roman" pitchFamily="18" charset="0"/>
                </a:rPr>
                <a:t>状态变化量</a:t>
              </a:r>
              <a:endParaRPr lang="zh-CN" altLang="en-US">
                <a:latin typeface="Times New Roman" pitchFamily="18" charset="0"/>
              </a:endParaRPr>
            </a:p>
          </p:txBody>
        </p:sp>
      </p:grpSp>
      <p:grpSp>
        <p:nvGrpSpPr>
          <p:cNvPr id="4" name="Group 21"/>
          <p:cNvGrpSpPr>
            <a:grpSpLocks/>
          </p:cNvGrpSpPr>
          <p:nvPr/>
        </p:nvGrpSpPr>
        <p:grpSpPr bwMode="auto">
          <a:xfrm>
            <a:off x="376238" y="1143000"/>
            <a:ext cx="7696200" cy="1446213"/>
            <a:chOff x="465" y="835"/>
            <a:chExt cx="4848" cy="911"/>
          </a:xfrm>
        </p:grpSpPr>
        <p:sp>
          <p:nvSpPr>
            <p:cNvPr id="7180" name="Text Box 4"/>
            <p:cNvSpPr txBox="1">
              <a:spLocks noChangeArrowheads="1"/>
            </p:cNvSpPr>
            <p:nvPr/>
          </p:nvSpPr>
          <p:spPr bwMode="auto">
            <a:xfrm>
              <a:off x="465" y="835"/>
              <a:ext cx="4848" cy="821"/>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lnSpc>
                  <a:spcPct val="150000"/>
                </a:lnSpc>
                <a:spcBef>
                  <a:spcPct val="0"/>
                </a:spcBef>
                <a:buFontTx/>
                <a:buNone/>
              </a:pPr>
              <a:r>
                <a:rPr lang="en-US" altLang="zh-CN" sz="2800" b="0" dirty="0">
                  <a:latin typeface="Times New Roman" pitchFamily="18" charset="0"/>
                </a:rPr>
                <a:t> </a:t>
              </a:r>
              <a:r>
                <a:rPr lang="zh-CN" altLang="en-US" sz="2800" dirty="0">
                  <a:latin typeface="Times New Roman" pitchFamily="18" charset="0"/>
                </a:rPr>
                <a:t>运动学的任务是描述机械运动，即研究物体在</a:t>
              </a:r>
            </a:p>
            <a:p>
              <a:pPr eaLnBrk="1" hangingPunct="1">
                <a:lnSpc>
                  <a:spcPct val="150000"/>
                </a:lnSpc>
                <a:spcBef>
                  <a:spcPct val="0"/>
                </a:spcBef>
                <a:buFontTx/>
                <a:buNone/>
              </a:pPr>
              <a:r>
                <a:rPr lang="zh-CN" altLang="en-US" sz="2800" dirty="0">
                  <a:latin typeface="Times New Roman" pitchFamily="18" charset="0"/>
                </a:rPr>
                <a:t>空间的位置      随时间      变化的关系</a:t>
              </a:r>
            </a:p>
          </p:txBody>
        </p:sp>
        <p:graphicFrame>
          <p:nvGraphicFramePr>
            <p:cNvPr id="7181" name="Object 17"/>
            <p:cNvGraphicFramePr>
              <a:graphicFrameLocks noChangeAspect="1"/>
            </p:cNvGraphicFramePr>
            <p:nvPr/>
          </p:nvGraphicFramePr>
          <p:xfrm>
            <a:off x="2592" y="1256"/>
            <a:ext cx="576" cy="125"/>
          </p:xfrm>
          <a:graphic>
            <a:graphicData uri="http://schemas.openxmlformats.org/presentationml/2006/ole">
              <mc:AlternateContent xmlns:mc="http://schemas.openxmlformats.org/markup-compatibility/2006">
                <mc:Choice xmlns:v="urn:schemas-microsoft-com:vml" Requires="v">
                  <p:oleObj spid="_x0000_s1964" name="Equation" r:id="rId7" imgW="435285" imgH="677109" progId="Equation.DSMT4">
                    <p:embed/>
                  </p:oleObj>
                </mc:Choice>
                <mc:Fallback>
                  <p:oleObj name="Equation" r:id="rId7" imgW="435285" imgH="677109" progId="Equation.DSMT4">
                    <p:embed/>
                    <p:pic>
                      <p:nvPicPr>
                        <p:cNvPr id="0" name="Picture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2" y="1256"/>
                          <a:ext cx="576" cy="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82" name="Object 18"/>
            <p:cNvGraphicFramePr>
              <a:graphicFrameLocks noChangeAspect="1"/>
            </p:cNvGraphicFramePr>
            <p:nvPr/>
          </p:nvGraphicFramePr>
          <p:xfrm>
            <a:off x="1655" y="1220"/>
            <a:ext cx="274" cy="486"/>
          </p:xfrm>
          <a:graphic>
            <a:graphicData uri="http://schemas.openxmlformats.org/presentationml/2006/ole">
              <mc:AlternateContent xmlns:mc="http://schemas.openxmlformats.org/markup-compatibility/2006">
                <mc:Choice xmlns:v="urn:schemas-microsoft-com:vml" Requires="v">
                  <p:oleObj spid="_x0000_s1965" name="Equation" r:id="rId9" imgW="114201" imgH="203024" progId="Equation.DSMT4">
                    <p:embed/>
                  </p:oleObj>
                </mc:Choice>
                <mc:Fallback>
                  <p:oleObj name="Equation" r:id="rId9" imgW="114201" imgH="203024" progId="Equation.DSMT4">
                    <p:embed/>
                    <p:pic>
                      <p:nvPicPr>
                        <p:cNvPr id="0" name="Picture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55" y="1220"/>
                          <a:ext cx="274" cy="4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83" name="Object 19"/>
            <p:cNvGraphicFramePr>
              <a:graphicFrameLocks noChangeAspect="1"/>
            </p:cNvGraphicFramePr>
            <p:nvPr/>
          </p:nvGraphicFramePr>
          <p:xfrm>
            <a:off x="2739" y="1363"/>
            <a:ext cx="188" cy="322"/>
          </p:xfrm>
          <a:graphic>
            <a:graphicData uri="http://schemas.openxmlformats.org/presentationml/2006/ole">
              <mc:AlternateContent xmlns:mc="http://schemas.openxmlformats.org/markup-compatibility/2006">
                <mc:Choice xmlns:v="urn:schemas-microsoft-com:vml" Requires="v">
                  <p:oleObj spid="_x0000_s1966" name="Equation" r:id="rId11" imgW="88746" imgH="152136" progId="Equation.DSMT4">
                    <p:embed/>
                  </p:oleObj>
                </mc:Choice>
                <mc:Fallback>
                  <p:oleObj name="Equation" r:id="rId11" imgW="88746" imgH="152136" progId="Equation.DSMT4">
                    <p:embed/>
                    <p:pic>
                      <p:nvPicPr>
                        <p:cNvPr id="0" name="Picture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39" y="1363"/>
                          <a:ext cx="188" cy="3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84" name="Object 20"/>
            <p:cNvGraphicFramePr>
              <a:graphicFrameLocks noChangeAspect="1"/>
            </p:cNvGraphicFramePr>
            <p:nvPr/>
          </p:nvGraphicFramePr>
          <p:xfrm>
            <a:off x="4150" y="1253"/>
            <a:ext cx="544" cy="493"/>
          </p:xfrm>
          <a:graphic>
            <a:graphicData uri="http://schemas.openxmlformats.org/presentationml/2006/ole">
              <mc:AlternateContent xmlns:mc="http://schemas.openxmlformats.org/markup-compatibility/2006">
                <mc:Choice xmlns:v="urn:schemas-microsoft-com:vml" Requires="v">
                  <p:oleObj spid="_x0000_s1967" name="Equation" r:id="rId13" imgW="266469" imgH="241091" progId="Equation.DSMT4">
                    <p:embed/>
                  </p:oleObj>
                </mc:Choice>
                <mc:Fallback>
                  <p:oleObj name="Equation" r:id="rId13" imgW="266469" imgH="241091" progId="Equation.DSMT4">
                    <p:embed/>
                    <p:pic>
                      <p:nvPicPr>
                        <p:cNvPr id="0" name="Picture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50" y="1253"/>
                          <a:ext cx="544" cy="4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511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9"/>
                                        </p:tgtEl>
                                        <p:attrNameLst>
                                          <p:attrName>style.visibility</p:attrName>
                                        </p:attrNameLst>
                                      </p:cBhvr>
                                      <p:to>
                                        <p:strVal val="visible"/>
                                      </p:to>
                                    </p:set>
                                    <p:anim calcmode="lin" valueType="num">
                                      <p:cBhvr additive="base">
                                        <p:cTn id="7" dur="500" fill="hold"/>
                                        <p:tgtEl>
                                          <p:spTgt spid="41989"/>
                                        </p:tgtEl>
                                        <p:attrNameLst>
                                          <p:attrName>ppt_x</p:attrName>
                                        </p:attrNameLst>
                                      </p:cBhvr>
                                      <p:tavLst>
                                        <p:tav tm="0">
                                          <p:val>
                                            <p:strVal val="#ppt_x"/>
                                          </p:val>
                                        </p:tav>
                                        <p:tav tm="100000">
                                          <p:val>
                                            <p:strVal val="#ppt_x"/>
                                          </p:val>
                                        </p:tav>
                                      </p:tavLst>
                                    </p:anim>
                                    <p:anim calcmode="lin" valueType="num">
                                      <p:cBhvr additive="base">
                                        <p:cTn id="8" dur="500" fill="hold"/>
                                        <p:tgtEl>
                                          <p:spTgt spid="4198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990"/>
                                        </p:tgtEl>
                                        <p:attrNameLst>
                                          <p:attrName>style.visibility</p:attrName>
                                        </p:attrNameLst>
                                      </p:cBhvr>
                                      <p:to>
                                        <p:strVal val="visible"/>
                                      </p:to>
                                    </p:set>
                                    <p:anim calcmode="lin" valueType="num">
                                      <p:cBhvr additive="base">
                                        <p:cTn id="11" dur="500" fill="hold"/>
                                        <p:tgtEl>
                                          <p:spTgt spid="41990"/>
                                        </p:tgtEl>
                                        <p:attrNameLst>
                                          <p:attrName>ppt_x</p:attrName>
                                        </p:attrNameLst>
                                      </p:cBhvr>
                                      <p:tavLst>
                                        <p:tav tm="0">
                                          <p:val>
                                            <p:strVal val="#ppt_x"/>
                                          </p:val>
                                        </p:tav>
                                        <p:tav tm="100000">
                                          <p:val>
                                            <p:strVal val="#ppt_x"/>
                                          </p:val>
                                        </p:tav>
                                      </p:tavLst>
                                    </p:anim>
                                    <p:anim calcmode="lin" valueType="num">
                                      <p:cBhvr additive="base">
                                        <p:cTn id="12" dur="500" fill="hold"/>
                                        <p:tgtEl>
                                          <p:spTgt spid="4199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1991"/>
                                        </p:tgtEl>
                                        <p:attrNameLst>
                                          <p:attrName>style.visibility</p:attrName>
                                        </p:attrNameLst>
                                      </p:cBhvr>
                                      <p:to>
                                        <p:strVal val="visible"/>
                                      </p:to>
                                    </p:set>
                                    <p:anim calcmode="lin" valueType="num">
                                      <p:cBhvr additive="base">
                                        <p:cTn id="15" dur="500" fill="hold"/>
                                        <p:tgtEl>
                                          <p:spTgt spid="41991"/>
                                        </p:tgtEl>
                                        <p:attrNameLst>
                                          <p:attrName>ppt_x</p:attrName>
                                        </p:attrNameLst>
                                      </p:cBhvr>
                                      <p:tavLst>
                                        <p:tav tm="0">
                                          <p:val>
                                            <p:strVal val="#ppt_x"/>
                                          </p:val>
                                        </p:tav>
                                        <p:tav tm="100000">
                                          <p:val>
                                            <p:strVal val="#ppt_x"/>
                                          </p:val>
                                        </p:tav>
                                      </p:tavLst>
                                    </p:anim>
                                    <p:anim calcmode="lin" valueType="num">
                                      <p:cBhvr additive="base">
                                        <p:cTn id="16" dur="500" fill="hold"/>
                                        <p:tgtEl>
                                          <p:spTgt spid="4199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1992"/>
                                        </p:tgtEl>
                                        <p:attrNameLst>
                                          <p:attrName>style.visibility</p:attrName>
                                        </p:attrNameLst>
                                      </p:cBhvr>
                                      <p:to>
                                        <p:strVal val="visible"/>
                                      </p:to>
                                    </p:set>
                                    <p:anim calcmode="lin" valueType="num">
                                      <p:cBhvr additive="base">
                                        <p:cTn id="19" dur="500" fill="hold"/>
                                        <p:tgtEl>
                                          <p:spTgt spid="41992"/>
                                        </p:tgtEl>
                                        <p:attrNameLst>
                                          <p:attrName>ppt_x</p:attrName>
                                        </p:attrNameLst>
                                      </p:cBhvr>
                                      <p:tavLst>
                                        <p:tav tm="0">
                                          <p:val>
                                            <p:strVal val="#ppt_x"/>
                                          </p:val>
                                        </p:tav>
                                        <p:tav tm="100000">
                                          <p:val>
                                            <p:strVal val="#ppt_x"/>
                                          </p:val>
                                        </p:tav>
                                      </p:tavLst>
                                    </p:anim>
                                    <p:anim calcmode="lin" valueType="num">
                                      <p:cBhvr additive="base">
                                        <p:cTn id="20" dur="500" fill="hold"/>
                                        <p:tgtEl>
                                          <p:spTgt spid="4199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1993"/>
                                        </p:tgtEl>
                                        <p:attrNameLst>
                                          <p:attrName>style.visibility</p:attrName>
                                        </p:attrNameLst>
                                      </p:cBhvr>
                                      <p:to>
                                        <p:strVal val="visible"/>
                                      </p:to>
                                    </p:set>
                                    <p:anim calcmode="lin" valueType="num">
                                      <p:cBhvr additive="base">
                                        <p:cTn id="23" dur="500" fill="hold"/>
                                        <p:tgtEl>
                                          <p:spTgt spid="41993"/>
                                        </p:tgtEl>
                                        <p:attrNameLst>
                                          <p:attrName>ppt_x</p:attrName>
                                        </p:attrNameLst>
                                      </p:cBhvr>
                                      <p:tavLst>
                                        <p:tav tm="0">
                                          <p:val>
                                            <p:strVal val="#ppt_x"/>
                                          </p:val>
                                        </p:tav>
                                        <p:tav tm="100000">
                                          <p:val>
                                            <p:strVal val="#ppt_x"/>
                                          </p:val>
                                        </p:tav>
                                      </p:tavLst>
                                    </p:anim>
                                    <p:anim calcmode="lin" valueType="num">
                                      <p:cBhvr additive="base">
                                        <p:cTn id="24" dur="500" fill="hold"/>
                                        <p:tgtEl>
                                          <p:spTgt spid="4199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1994"/>
                                        </p:tgtEl>
                                        <p:attrNameLst>
                                          <p:attrName>style.visibility</p:attrName>
                                        </p:attrNameLst>
                                      </p:cBhvr>
                                      <p:to>
                                        <p:strVal val="visible"/>
                                      </p:to>
                                    </p:set>
                                    <p:anim calcmode="lin" valueType="num">
                                      <p:cBhvr additive="base">
                                        <p:cTn id="27" dur="500" fill="hold"/>
                                        <p:tgtEl>
                                          <p:spTgt spid="41994"/>
                                        </p:tgtEl>
                                        <p:attrNameLst>
                                          <p:attrName>ppt_x</p:attrName>
                                        </p:attrNameLst>
                                      </p:cBhvr>
                                      <p:tavLst>
                                        <p:tav tm="0">
                                          <p:val>
                                            <p:strVal val="#ppt_x"/>
                                          </p:val>
                                        </p:tav>
                                        <p:tav tm="100000">
                                          <p:val>
                                            <p:strVal val="#ppt_x"/>
                                          </p:val>
                                        </p:tav>
                                      </p:tavLst>
                                    </p:anim>
                                    <p:anim calcmode="lin" valueType="num">
                                      <p:cBhvr additive="base">
                                        <p:cTn id="28" dur="500" fill="hold"/>
                                        <p:tgtEl>
                                          <p:spTgt spid="41994"/>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fill="hold"/>
                                        <p:tgtEl>
                                          <p:spTgt spid="3"/>
                                        </p:tgtEl>
                                        <p:attrNameLst>
                                          <p:attrName>ppt_x</p:attrName>
                                        </p:attrNameLst>
                                      </p:cBhvr>
                                      <p:tavLst>
                                        <p:tav tm="0">
                                          <p:val>
                                            <p:strVal val="#ppt_x"/>
                                          </p:val>
                                        </p:tav>
                                        <p:tav tm="100000">
                                          <p:val>
                                            <p:strVal val="#ppt_x"/>
                                          </p:val>
                                        </p:tav>
                                      </p:tavLst>
                                    </p:anim>
                                    <p:anim calcmode="lin" valueType="num">
                                      <p:cBhvr additive="base">
                                        <p:cTn id="3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p:bldP spid="41992" grpId="0" animBg="1"/>
      <p:bldP spid="41993" grpId="0" animBg="1"/>
      <p:bldP spid="4199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3"/>
          <p:cNvSpPr txBox="1">
            <a:spLocks noChangeArrowheads="1"/>
          </p:cNvSpPr>
          <p:nvPr/>
        </p:nvSpPr>
        <p:spPr bwMode="auto">
          <a:xfrm>
            <a:off x="250825" y="692150"/>
            <a:ext cx="8640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en-US" altLang="zh-CN" sz="2800" b="1">
                <a:solidFill>
                  <a:prstClr val="black"/>
                </a:solidFill>
                <a:latin typeface="Times New Roman" pitchFamily="18" charset="0"/>
              </a:rPr>
              <a:t>    </a:t>
            </a:r>
          </a:p>
        </p:txBody>
      </p:sp>
      <p:sp>
        <p:nvSpPr>
          <p:cNvPr id="57376" name="Text Box 32"/>
          <p:cNvSpPr txBox="1">
            <a:spLocks noChangeArrowheads="1"/>
          </p:cNvSpPr>
          <p:nvPr/>
        </p:nvSpPr>
        <p:spPr bwMode="auto">
          <a:xfrm>
            <a:off x="395288" y="333375"/>
            <a:ext cx="8424862"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lnSpc>
                <a:spcPct val="120000"/>
              </a:lnSpc>
              <a:spcBef>
                <a:spcPct val="50000"/>
              </a:spcBef>
              <a:buFontTx/>
              <a:buNone/>
            </a:pPr>
            <a:r>
              <a:rPr kumimoji="1" lang="zh-CN" altLang="zh-CN" sz="2800" dirty="0">
                <a:solidFill>
                  <a:prstClr val="black"/>
                </a:solidFill>
                <a:latin typeface="微软雅黑" pitchFamily="34" charset="-122"/>
                <a:ea typeface="微软雅黑" pitchFamily="34" charset="-122"/>
                <a:sym typeface="Symbol" pitchFamily="18" charset="2"/>
              </a:rPr>
              <a:t>质点作圆周运动</a:t>
            </a:r>
            <a:r>
              <a:rPr kumimoji="1" lang="zh-CN" altLang="en-US" sz="2800" dirty="0">
                <a:solidFill>
                  <a:prstClr val="black"/>
                </a:solidFill>
                <a:latin typeface="微软雅黑" pitchFamily="34" charset="-122"/>
                <a:ea typeface="微软雅黑" pitchFamily="34" charset="-122"/>
                <a:sym typeface="Symbol" pitchFamily="18" charset="2"/>
              </a:rPr>
              <a:t>时，线量（速度、加速度）和角量（角速度、角加速度）之间，存在着一定的关系： </a:t>
            </a:r>
          </a:p>
        </p:txBody>
      </p:sp>
      <p:graphicFrame>
        <p:nvGraphicFramePr>
          <p:cNvPr id="57377" name="Object 33"/>
          <p:cNvGraphicFramePr>
            <a:graphicFrameLocks noChangeAspect="1"/>
          </p:cNvGraphicFramePr>
          <p:nvPr/>
        </p:nvGraphicFramePr>
        <p:xfrm>
          <a:off x="1331913" y="1989138"/>
          <a:ext cx="1368425" cy="385762"/>
        </p:xfrm>
        <a:graphic>
          <a:graphicData uri="http://schemas.openxmlformats.org/presentationml/2006/ole">
            <mc:AlternateContent xmlns:mc="http://schemas.openxmlformats.org/markup-compatibility/2006">
              <mc:Choice xmlns:v="urn:schemas-microsoft-com:vml" Requires="v">
                <p:oleObj spid="_x0000_s84334" name="Equation" r:id="rId3" imgW="1308100" imgH="368300" progId="Equation.3">
                  <p:embed/>
                </p:oleObj>
              </mc:Choice>
              <mc:Fallback>
                <p:oleObj name="Equation" r:id="rId3" imgW="1308100" imgH="368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989138"/>
                        <a:ext cx="1368425"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57378" name="Object 34"/>
          <p:cNvGraphicFramePr>
            <a:graphicFrameLocks noChangeAspect="1"/>
          </p:cNvGraphicFramePr>
          <p:nvPr>
            <p:extLst>
              <p:ext uri="{D42A27DB-BD31-4B8C-83A1-F6EECF244321}">
                <p14:modId xmlns:p14="http://schemas.microsoft.com/office/powerpoint/2010/main" val="3317980192"/>
              </p:ext>
            </p:extLst>
          </p:nvPr>
        </p:nvGraphicFramePr>
        <p:xfrm>
          <a:off x="1273175" y="2924175"/>
          <a:ext cx="1481138" cy="654050"/>
        </p:xfrm>
        <a:graphic>
          <a:graphicData uri="http://schemas.openxmlformats.org/presentationml/2006/ole">
            <mc:AlternateContent xmlns:mc="http://schemas.openxmlformats.org/markup-compatibility/2006">
              <mc:Choice xmlns:v="urn:schemas-microsoft-com:vml" Requires="v">
                <p:oleObj spid="_x0000_s84335" name="Equation" r:id="rId5" imgW="520560" imgH="228600" progId="Equation.DSMT4">
                  <p:embed/>
                </p:oleObj>
              </mc:Choice>
              <mc:Fallback>
                <p:oleObj name="Equation" r:id="rId5" imgW="520560" imgH="228600" progId="Equation.DSMT4">
                  <p:embed/>
                  <p:pic>
                    <p:nvPicPr>
                      <p:cNvPr id="0" name=""/>
                      <p:cNvPicPr>
                        <a:picLocks noChangeAspect="1" noChangeArrowheads="1"/>
                      </p:cNvPicPr>
                      <p:nvPr/>
                    </p:nvPicPr>
                    <p:blipFill>
                      <a:blip r:embed="rId6"/>
                      <a:srcRect/>
                      <a:stretch>
                        <a:fillRect/>
                      </a:stretch>
                    </p:blipFill>
                    <p:spPr bwMode="auto">
                      <a:xfrm>
                        <a:off x="1273175" y="2924175"/>
                        <a:ext cx="1481138"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43014" name="Object 35"/>
          <p:cNvGraphicFramePr>
            <a:graphicFrameLocks noChangeAspect="1"/>
          </p:cNvGraphicFramePr>
          <p:nvPr/>
        </p:nvGraphicFramePr>
        <p:xfrm>
          <a:off x="2665413" y="4116388"/>
          <a:ext cx="228600" cy="508000"/>
        </p:xfrm>
        <a:graphic>
          <a:graphicData uri="http://schemas.openxmlformats.org/presentationml/2006/ole">
            <mc:AlternateContent xmlns:mc="http://schemas.openxmlformats.org/markup-compatibility/2006">
              <mc:Choice xmlns:v="urn:schemas-microsoft-com:vml" Requires="v">
                <p:oleObj spid="_x0000_s84336" name="Equation" r:id="rId7" imgW="228600" imgH="508000" progId="Equation.3">
                  <p:embed/>
                </p:oleObj>
              </mc:Choice>
              <mc:Fallback>
                <p:oleObj name="Equation" r:id="rId7" imgW="228600" imgH="5080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5413" y="4116388"/>
                        <a:ext cx="2286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80" name="Object 36"/>
          <p:cNvGraphicFramePr>
            <a:graphicFrameLocks noChangeAspect="1"/>
          </p:cNvGraphicFramePr>
          <p:nvPr/>
        </p:nvGraphicFramePr>
        <p:xfrm>
          <a:off x="1258888" y="3860800"/>
          <a:ext cx="2520950" cy="1160463"/>
        </p:xfrm>
        <a:graphic>
          <a:graphicData uri="http://schemas.openxmlformats.org/presentationml/2006/ole">
            <mc:AlternateContent xmlns:mc="http://schemas.openxmlformats.org/markup-compatibility/2006">
              <mc:Choice xmlns:v="urn:schemas-microsoft-com:vml" Requires="v">
                <p:oleObj spid="_x0000_s84337" name="公式" r:id="rId9" imgW="914400" imgH="419100" progId="Equation.3">
                  <p:embed/>
                </p:oleObj>
              </mc:Choice>
              <mc:Fallback>
                <p:oleObj name="公式" r:id="rId9" imgW="914400" imgH="4191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8888" y="3860800"/>
                        <a:ext cx="252095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57382" name="Text Box 38"/>
          <p:cNvSpPr txBox="1">
            <a:spLocks noChangeArrowheads="1"/>
          </p:cNvSpPr>
          <p:nvPr/>
        </p:nvSpPr>
        <p:spPr bwMode="auto">
          <a:xfrm>
            <a:off x="395288" y="5445125"/>
            <a:ext cx="7489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kumimoji="1" lang="zh-CN" altLang="zh-CN" sz="2800" dirty="0">
                <a:solidFill>
                  <a:prstClr val="black"/>
                </a:solidFill>
                <a:latin typeface="微软雅黑" pitchFamily="34" charset="-122"/>
                <a:ea typeface="微软雅黑" pitchFamily="34" charset="-122"/>
                <a:sym typeface="Symbol" pitchFamily="18" charset="2"/>
              </a:rPr>
              <a:t>圆周运动</a:t>
            </a:r>
            <a:r>
              <a:rPr kumimoji="1" lang="zh-CN" altLang="en-US" sz="2800" dirty="0">
                <a:solidFill>
                  <a:prstClr val="black"/>
                </a:solidFill>
                <a:latin typeface="微软雅黑" pitchFamily="34" charset="-122"/>
                <a:ea typeface="微软雅黑" pitchFamily="34" charset="-122"/>
                <a:sym typeface="Symbol" pitchFamily="18" charset="2"/>
              </a:rPr>
              <a:t>中，法向加速度也叫向心加速度。</a:t>
            </a:r>
          </a:p>
        </p:txBody>
      </p:sp>
      <p:pic>
        <p:nvPicPr>
          <p:cNvPr id="43017" name="Picture 40" descr="图1－13"/>
          <p:cNvPicPr>
            <a:picLocks noChangeAspect="1" noChangeArrowheads="1"/>
          </p:cNvPicPr>
          <p:nvPr/>
        </p:nvPicPr>
        <p:blipFill>
          <a:blip r:embed="rId11">
            <a:extLst>
              <a:ext uri="{28A0092B-C50C-407E-A947-70E740481C1C}">
                <a14:useLocalDpi xmlns:a14="http://schemas.microsoft.com/office/drawing/2010/main" val="0"/>
              </a:ext>
            </a:extLst>
          </a:blip>
          <a:srcRect b="9087"/>
          <a:stretch>
            <a:fillRect/>
          </a:stretch>
        </p:blipFill>
        <p:spPr bwMode="auto">
          <a:xfrm>
            <a:off x="4714875" y="1773238"/>
            <a:ext cx="3817938"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2437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377"/>
                                        </p:tgtEl>
                                        <p:attrNameLst>
                                          <p:attrName>style.visibility</p:attrName>
                                        </p:attrNameLst>
                                      </p:cBhvr>
                                      <p:to>
                                        <p:strVal val="visible"/>
                                      </p:to>
                                    </p:set>
                                    <p:anim calcmode="lin" valueType="num">
                                      <p:cBhvr additive="base">
                                        <p:cTn id="7" dur="500" fill="hold"/>
                                        <p:tgtEl>
                                          <p:spTgt spid="57377"/>
                                        </p:tgtEl>
                                        <p:attrNameLst>
                                          <p:attrName>ppt_x</p:attrName>
                                        </p:attrNameLst>
                                      </p:cBhvr>
                                      <p:tavLst>
                                        <p:tav tm="0">
                                          <p:val>
                                            <p:strVal val="#ppt_x"/>
                                          </p:val>
                                        </p:tav>
                                        <p:tav tm="100000">
                                          <p:val>
                                            <p:strVal val="#ppt_x"/>
                                          </p:val>
                                        </p:tav>
                                      </p:tavLst>
                                    </p:anim>
                                    <p:anim calcmode="lin" valueType="num">
                                      <p:cBhvr additive="base">
                                        <p:cTn id="8" dur="500" fill="hold"/>
                                        <p:tgtEl>
                                          <p:spTgt spid="5737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7378"/>
                                        </p:tgtEl>
                                        <p:attrNameLst>
                                          <p:attrName>style.visibility</p:attrName>
                                        </p:attrNameLst>
                                      </p:cBhvr>
                                      <p:to>
                                        <p:strVal val="visible"/>
                                      </p:to>
                                    </p:set>
                                    <p:anim calcmode="lin" valueType="num">
                                      <p:cBhvr additive="base">
                                        <p:cTn id="11" dur="500" fill="hold"/>
                                        <p:tgtEl>
                                          <p:spTgt spid="57378"/>
                                        </p:tgtEl>
                                        <p:attrNameLst>
                                          <p:attrName>ppt_x</p:attrName>
                                        </p:attrNameLst>
                                      </p:cBhvr>
                                      <p:tavLst>
                                        <p:tav tm="0">
                                          <p:val>
                                            <p:strVal val="#ppt_x"/>
                                          </p:val>
                                        </p:tav>
                                        <p:tav tm="100000">
                                          <p:val>
                                            <p:strVal val="#ppt_x"/>
                                          </p:val>
                                        </p:tav>
                                      </p:tavLst>
                                    </p:anim>
                                    <p:anim calcmode="lin" valueType="num">
                                      <p:cBhvr additive="base">
                                        <p:cTn id="12" dur="500" fill="hold"/>
                                        <p:tgtEl>
                                          <p:spTgt spid="5737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3014"/>
                                        </p:tgtEl>
                                        <p:attrNameLst>
                                          <p:attrName>style.visibility</p:attrName>
                                        </p:attrNameLst>
                                      </p:cBhvr>
                                      <p:to>
                                        <p:strVal val="visible"/>
                                      </p:to>
                                    </p:set>
                                    <p:anim calcmode="lin" valueType="num">
                                      <p:cBhvr additive="base">
                                        <p:cTn id="15" dur="500" fill="hold"/>
                                        <p:tgtEl>
                                          <p:spTgt spid="43014"/>
                                        </p:tgtEl>
                                        <p:attrNameLst>
                                          <p:attrName>ppt_x</p:attrName>
                                        </p:attrNameLst>
                                      </p:cBhvr>
                                      <p:tavLst>
                                        <p:tav tm="0">
                                          <p:val>
                                            <p:strVal val="#ppt_x"/>
                                          </p:val>
                                        </p:tav>
                                        <p:tav tm="100000">
                                          <p:val>
                                            <p:strVal val="#ppt_x"/>
                                          </p:val>
                                        </p:tav>
                                      </p:tavLst>
                                    </p:anim>
                                    <p:anim calcmode="lin" valueType="num">
                                      <p:cBhvr additive="base">
                                        <p:cTn id="16" dur="500" fill="hold"/>
                                        <p:tgtEl>
                                          <p:spTgt spid="4301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7380"/>
                                        </p:tgtEl>
                                        <p:attrNameLst>
                                          <p:attrName>style.visibility</p:attrName>
                                        </p:attrNameLst>
                                      </p:cBhvr>
                                      <p:to>
                                        <p:strVal val="visible"/>
                                      </p:to>
                                    </p:set>
                                    <p:anim calcmode="lin" valueType="num">
                                      <p:cBhvr additive="base">
                                        <p:cTn id="19" dur="500" fill="hold"/>
                                        <p:tgtEl>
                                          <p:spTgt spid="57380"/>
                                        </p:tgtEl>
                                        <p:attrNameLst>
                                          <p:attrName>ppt_x</p:attrName>
                                        </p:attrNameLst>
                                      </p:cBhvr>
                                      <p:tavLst>
                                        <p:tav tm="0">
                                          <p:val>
                                            <p:strVal val="#ppt_x"/>
                                          </p:val>
                                        </p:tav>
                                        <p:tav tm="100000">
                                          <p:val>
                                            <p:strVal val="#ppt_x"/>
                                          </p:val>
                                        </p:tav>
                                      </p:tavLst>
                                    </p:anim>
                                    <p:anim calcmode="lin" valueType="num">
                                      <p:cBhvr additive="base">
                                        <p:cTn id="20" dur="500" fill="hold"/>
                                        <p:tgtEl>
                                          <p:spTgt spid="5738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7382"/>
                                        </p:tgtEl>
                                        <p:attrNameLst>
                                          <p:attrName>style.visibility</p:attrName>
                                        </p:attrNameLst>
                                      </p:cBhvr>
                                      <p:to>
                                        <p:strVal val="visible"/>
                                      </p:to>
                                    </p:set>
                                    <p:anim calcmode="lin" valueType="num">
                                      <p:cBhvr additive="base">
                                        <p:cTn id="23" dur="500" fill="hold"/>
                                        <p:tgtEl>
                                          <p:spTgt spid="57382"/>
                                        </p:tgtEl>
                                        <p:attrNameLst>
                                          <p:attrName>ppt_x</p:attrName>
                                        </p:attrNameLst>
                                      </p:cBhvr>
                                      <p:tavLst>
                                        <p:tav tm="0">
                                          <p:val>
                                            <p:strVal val="#ppt_x"/>
                                          </p:val>
                                        </p:tav>
                                        <p:tav tm="100000">
                                          <p:val>
                                            <p:strVal val="#ppt_x"/>
                                          </p:val>
                                        </p:tav>
                                      </p:tavLst>
                                    </p:anim>
                                    <p:anim calcmode="lin" valueType="num">
                                      <p:cBhvr additive="base">
                                        <p:cTn id="24" dur="500" fill="hold"/>
                                        <p:tgtEl>
                                          <p:spTgt spid="573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8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3"/>
          <p:cNvSpPr txBox="1">
            <a:spLocks noChangeArrowheads="1"/>
          </p:cNvSpPr>
          <p:nvPr/>
        </p:nvSpPr>
        <p:spPr bwMode="auto">
          <a:xfrm>
            <a:off x="250825" y="692150"/>
            <a:ext cx="8640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en-US" altLang="zh-CN" sz="2800" b="1">
                <a:solidFill>
                  <a:prstClr val="black"/>
                </a:solidFill>
                <a:latin typeface="Times New Roman" pitchFamily="18" charset="0"/>
              </a:rPr>
              <a:t>    </a:t>
            </a:r>
          </a:p>
        </p:txBody>
      </p:sp>
      <p:sp>
        <p:nvSpPr>
          <p:cNvPr id="44035" name="Rectangle 4"/>
          <p:cNvSpPr>
            <a:spLocks noChangeArrowheads="1"/>
          </p:cNvSpPr>
          <p:nvPr/>
        </p:nvSpPr>
        <p:spPr bwMode="auto">
          <a:xfrm>
            <a:off x="293564" y="173038"/>
            <a:ext cx="85980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zh-CN" altLang="en-US" dirty="0">
                <a:solidFill>
                  <a:srgbClr val="0000FF"/>
                </a:solidFill>
                <a:latin typeface="微软雅黑" pitchFamily="34" charset="-122"/>
                <a:ea typeface="微软雅黑" pitchFamily="34" charset="-122"/>
                <a:sym typeface="Symbol" pitchFamily="18" charset="2"/>
              </a:rPr>
              <a:t>例</a:t>
            </a:r>
            <a:r>
              <a:rPr kumimoji="1" lang="en-US" altLang="zh-CN" dirty="0">
                <a:solidFill>
                  <a:prstClr val="black"/>
                </a:solidFill>
                <a:latin typeface="微软雅黑" pitchFamily="34" charset="-122"/>
                <a:ea typeface="微软雅黑" pitchFamily="34" charset="-122"/>
                <a:sym typeface="Symbol" pitchFamily="18" charset="2"/>
              </a:rPr>
              <a:t>  </a:t>
            </a:r>
            <a:r>
              <a:rPr kumimoji="1" lang="zh-CN" altLang="en-US" dirty="0">
                <a:solidFill>
                  <a:prstClr val="black"/>
                </a:solidFill>
                <a:latin typeface="微软雅黑" pitchFamily="34" charset="-122"/>
                <a:ea typeface="微软雅黑" pitchFamily="34" charset="-122"/>
                <a:sym typeface="Symbol" pitchFamily="18" charset="2"/>
              </a:rPr>
              <a:t>计算地球自转时地面上各点的速度和加速度。</a:t>
            </a:r>
          </a:p>
        </p:txBody>
      </p:sp>
      <p:sp>
        <p:nvSpPr>
          <p:cNvPr id="58373" name="Rectangle 5"/>
          <p:cNvSpPr>
            <a:spLocks noChangeArrowheads="1"/>
          </p:cNvSpPr>
          <p:nvPr/>
        </p:nvSpPr>
        <p:spPr bwMode="auto">
          <a:xfrm>
            <a:off x="900113" y="908050"/>
            <a:ext cx="7632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just" eaLnBrk="1" hangingPunct="1">
              <a:spcBef>
                <a:spcPct val="0"/>
              </a:spcBef>
              <a:buFontTx/>
              <a:buNone/>
            </a:pPr>
            <a:r>
              <a:rPr kumimoji="1" lang="zh-CN" altLang="en-US" sz="2800" b="1">
                <a:solidFill>
                  <a:prstClr val="black"/>
                </a:solidFill>
                <a:latin typeface="Times New Roman" pitchFamily="18" charset="0"/>
                <a:sym typeface="Symbol" pitchFamily="18" charset="2"/>
              </a:rPr>
              <a:t>地球自转周期 </a:t>
            </a:r>
            <a:r>
              <a:rPr kumimoji="1" lang="en-US" altLang="zh-CN" sz="2800" b="1" i="1">
                <a:solidFill>
                  <a:prstClr val="black"/>
                </a:solidFill>
                <a:latin typeface="Times New Roman" pitchFamily="18" charset="0"/>
                <a:sym typeface="Symbol" pitchFamily="18" charset="2"/>
              </a:rPr>
              <a:t>T</a:t>
            </a:r>
            <a:r>
              <a:rPr kumimoji="1" lang="en-US" altLang="zh-CN" sz="2800" b="1">
                <a:solidFill>
                  <a:prstClr val="black"/>
                </a:solidFill>
                <a:latin typeface="Times New Roman" pitchFamily="18" charset="0"/>
                <a:sym typeface="Symbol" pitchFamily="18" charset="2"/>
              </a:rPr>
              <a:t>=246060 s</a:t>
            </a:r>
            <a:r>
              <a:rPr kumimoji="1" lang="zh-CN" altLang="en-US" sz="2800" b="1">
                <a:solidFill>
                  <a:prstClr val="black"/>
                </a:solidFill>
                <a:latin typeface="Times New Roman" pitchFamily="18" charset="0"/>
                <a:sym typeface="Symbol" pitchFamily="18" charset="2"/>
              </a:rPr>
              <a:t>，角速度大小为：</a:t>
            </a:r>
          </a:p>
        </p:txBody>
      </p:sp>
      <p:graphicFrame>
        <p:nvGraphicFramePr>
          <p:cNvPr id="58374" name="Object 6"/>
          <p:cNvGraphicFramePr>
            <a:graphicFrameLocks noChangeAspect="1"/>
          </p:cNvGraphicFramePr>
          <p:nvPr/>
        </p:nvGraphicFramePr>
        <p:xfrm>
          <a:off x="1881188" y="1484313"/>
          <a:ext cx="1265237" cy="973137"/>
        </p:xfrm>
        <a:graphic>
          <a:graphicData uri="http://schemas.openxmlformats.org/presentationml/2006/ole">
            <mc:AlternateContent xmlns:mc="http://schemas.openxmlformats.org/markup-compatibility/2006">
              <mc:Choice xmlns:v="urn:schemas-microsoft-com:vml" Requires="v">
                <p:oleObj spid="_x0000_s85540" name="Equation" r:id="rId3" imgW="1320800" imgH="1016000" progId="Equation.3">
                  <p:embed/>
                </p:oleObj>
              </mc:Choice>
              <mc:Fallback>
                <p:oleObj name="Equation" r:id="rId3" imgW="1320800" imgH="1016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1188" y="1484313"/>
                        <a:ext cx="1265237" cy="973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76" name="Object 8"/>
          <p:cNvGraphicFramePr>
            <a:graphicFrameLocks noChangeAspect="1"/>
          </p:cNvGraphicFramePr>
          <p:nvPr/>
        </p:nvGraphicFramePr>
        <p:xfrm>
          <a:off x="3105150" y="1628775"/>
          <a:ext cx="2619375" cy="552450"/>
        </p:xfrm>
        <a:graphic>
          <a:graphicData uri="http://schemas.openxmlformats.org/presentationml/2006/ole">
            <mc:AlternateContent xmlns:mc="http://schemas.openxmlformats.org/markup-compatibility/2006">
              <mc:Choice xmlns:v="urn:schemas-microsoft-com:vml" Requires="v">
                <p:oleObj spid="_x0000_s85541" name="公式" r:id="rId5" imgW="965200" imgH="203200" progId="Equation.3">
                  <p:embed/>
                </p:oleObj>
              </mc:Choice>
              <mc:Fallback>
                <p:oleObj name="公式" r:id="rId5" imgW="965200" imgH="203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5150" y="1628775"/>
                        <a:ext cx="2619375"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77" name="Rectangle 9"/>
          <p:cNvSpPr>
            <a:spLocks noChangeArrowheads="1"/>
          </p:cNvSpPr>
          <p:nvPr/>
        </p:nvSpPr>
        <p:spPr bwMode="auto">
          <a:xfrm>
            <a:off x="323850" y="2349500"/>
            <a:ext cx="5256213"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lnSpc>
                <a:spcPct val="120000"/>
              </a:lnSpc>
              <a:spcBef>
                <a:spcPct val="0"/>
              </a:spcBef>
              <a:buFontTx/>
              <a:buNone/>
            </a:pPr>
            <a:r>
              <a:rPr kumimoji="1" lang="zh-CN" altLang="en-US" sz="2800" b="1">
                <a:solidFill>
                  <a:prstClr val="black"/>
                </a:solidFill>
                <a:latin typeface="Times New Roman" pitchFamily="18" charset="0"/>
                <a:sym typeface="Symbol" pitchFamily="18" charset="2"/>
              </a:rPr>
              <a:t>地面上纬度为</a:t>
            </a:r>
            <a:r>
              <a:rPr kumimoji="1" lang="zh-CN" altLang="en-US" sz="2800" b="1" i="1">
                <a:solidFill>
                  <a:prstClr val="black"/>
                </a:solidFill>
                <a:latin typeface="Times New Roman" pitchFamily="18" charset="0"/>
                <a:sym typeface="Symbol" pitchFamily="18" charset="2"/>
              </a:rPr>
              <a:t> </a:t>
            </a:r>
            <a:r>
              <a:rPr kumimoji="1" lang="zh-CN" altLang="en-US" sz="2800" b="1">
                <a:solidFill>
                  <a:prstClr val="black"/>
                </a:solidFill>
                <a:latin typeface="Times New Roman" pitchFamily="18" charset="0"/>
                <a:sym typeface="Symbol" pitchFamily="18" charset="2"/>
              </a:rPr>
              <a:t>的</a:t>
            </a:r>
            <a:r>
              <a:rPr kumimoji="1" lang="en-US" altLang="zh-CN" sz="2800" b="1" i="1">
                <a:solidFill>
                  <a:prstClr val="black"/>
                </a:solidFill>
                <a:latin typeface="Times New Roman" pitchFamily="18" charset="0"/>
                <a:sym typeface="Symbol" pitchFamily="18" charset="2"/>
              </a:rPr>
              <a:t>P</a:t>
            </a:r>
            <a:r>
              <a:rPr kumimoji="1" lang="zh-CN" altLang="en-US" sz="2800" b="1">
                <a:solidFill>
                  <a:prstClr val="black"/>
                </a:solidFill>
                <a:latin typeface="Times New Roman" pitchFamily="18" charset="0"/>
                <a:sym typeface="Symbol" pitchFamily="18" charset="2"/>
              </a:rPr>
              <a:t>点，其圆周运动的半径为： </a:t>
            </a:r>
          </a:p>
        </p:txBody>
      </p:sp>
      <p:graphicFrame>
        <p:nvGraphicFramePr>
          <p:cNvPr id="58378" name="Object 10"/>
          <p:cNvGraphicFramePr>
            <a:graphicFrameLocks noChangeAspect="1"/>
          </p:cNvGraphicFramePr>
          <p:nvPr/>
        </p:nvGraphicFramePr>
        <p:xfrm>
          <a:off x="1528763" y="3500438"/>
          <a:ext cx="2193925" cy="539750"/>
        </p:xfrm>
        <a:graphic>
          <a:graphicData uri="http://schemas.openxmlformats.org/presentationml/2006/ole">
            <mc:AlternateContent xmlns:mc="http://schemas.openxmlformats.org/markup-compatibility/2006">
              <mc:Choice xmlns:v="urn:schemas-microsoft-com:vml" Requires="v">
                <p:oleObj spid="_x0000_s85542" name="公式" r:id="rId7" imgW="736600" imgH="203200" progId="Equation.3">
                  <p:embed/>
                </p:oleObj>
              </mc:Choice>
              <mc:Fallback>
                <p:oleObj name="公式" r:id="rId7" imgW="736600" imgH="203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8763" y="3500438"/>
                        <a:ext cx="2193925"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401" name="Object 33"/>
          <p:cNvGraphicFramePr>
            <a:graphicFrameLocks noChangeAspect="1"/>
          </p:cNvGraphicFramePr>
          <p:nvPr/>
        </p:nvGraphicFramePr>
        <p:xfrm>
          <a:off x="904875" y="4624388"/>
          <a:ext cx="1370013" cy="490537"/>
        </p:xfrm>
        <a:graphic>
          <a:graphicData uri="http://schemas.openxmlformats.org/presentationml/2006/ole">
            <mc:AlternateContent xmlns:mc="http://schemas.openxmlformats.org/markup-compatibility/2006">
              <mc:Choice xmlns:v="urn:schemas-microsoft-com:vml" Requires="v">
                <p:oleObj spid="_x0000_s85543" name="公式" r:id="rId9" imgW="494870" imgH="177646" progId="Equation.3">
                  <p:embed/>
                </p:oleObj>
              </mc:Choice>
              <mc:Fallback>
                <p:oleObj name="公式" r:id="rId9" imgW="494870" imgH="17764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4875" y="4624388"/>
                        <a:ext cx="1370013"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402" name="Object 34"/>
          <p:cNvGraphicFramePr>
            <a:graphicFrameLocks noChangeAspect="1"/>
          </p:cNvGraphicFramePr>
          <p:nvPr/>
        </p:nvGraphicFramePr>
        <p:xfrm>
          <a:off x="2195513" y="4672013"/>
          <a:ext cx="1892300" cy="457200"/>
        </p:xfrm>
        <a:graphic>
          <a:graphicData uri="http://schemas.openxmlformats.org/presentationml/2006/ole">
            <mc:AlternateContent xmlns:mc="http://schemas.openxmlformats.org/markup-compatibility/2006">
              <mc:Choice xmlns:v="urn:schemas-microsoft-com:vml" Requires="v">
                <p:oleObj spid="_x0000_s85544" name="Equation" r:id="rId11" imgW="1892300" imgH="457200" progId="Equation.3">
                  <p:embed/>
                </p:oleObj>
              </mc:Choice>
              <mc:Fallback>
                <p:oleObj name="Equation" r:id="rId11" imgW="1892300" imgH="457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95513" y="4672013"/>
                        <a:ext cx="18923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404" name="Object 36"/>
          <p:cNvGraphicFramePr>
            <a:graphicFrameLocks noChangeAspect="1"/>
          </p:cNvGraphicFramePr>
          <p:nvPr/>
        </p:nvGraphicFramePr>
        <p:xfrm>
          <a:off x="1258888" y="5199063"/>
          <a:ext cx="4321175" cy="649287"/>
        </p:xfrm>
        <a:graphic>
          <a:graphicData uri="http://schemas.openxmlformats.org/presentationml/2006/ole">
            <mc:AlternateContent xmlns:mc="http://schemas.openxmlformats.org/markup-compatibility/2006">
              <mc:Choice xmlns:v="urn:schemas-microsoft-com:vml" Requires="v">
                <p:oleObj spid="_x0000_s85545" name="公式" r:id="rId13" imgW="1524000" imgH="228600" progId="Equation.3">
                  <p:embed/>
                </p:oleObj>
              </mc:Choice>
              <mc:Fallback>
                <p:oleObj name="公式" r:id="rId13" imgW="1524000" imgH="228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58888" y="5199063"/>
                        <a:ext cx="4321175" cy="649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405" name="Rectangle 37"/>
          <p:cNvSpPr>
            <a:spLocks noChangeArrowheads="1"/>
          </p:cNvSpPr>
          <p:nvPr/>
        </p:nvSpPr>
        <p:spPr bwMode="auto">
          <a:xfrm>
            <a:off x="395288" y="4005263"/>
            <a:ext cx="3581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i="1">
                <a:solidFill>
                  <a:prstClr val="black"/>
                </a:solidFill>
                <a:latin typeface="Times New Roman" pitchFamily="18" charset="0"/>
                <a:sym typeface="Symbol" pitchFamily="18" charset="2"/>
              </a:rPr>
              <a:t>P</a:t>
            </a:r>
            <a:r>
              <a:rPr kumimoji="1" lang="zh-CN" altLang="en-US" sz="2800" b="1">
                <a:solidFill>
                  <a:prstClr val="black"/>
                </a:solidFill>
                <a:latin typeface="Times New Roman" pitchFamily="18" charset="0"/>
                <a:sym typeface="Symbol" pitchFamily="18" charset="2"/>
              </a:rPr>
              <a:t>点速度的大小为：</a:t>
            </a:r>
          </a:p>
        </p:txBody>
      </p:sp>
      <p:sp>
        <p:nvSpPr>
          <p:cNvPr id="58406" name="Rectangle 38"/>
          <p:cNvSpPr>
            <a:spLocks noChangeArrowheads="1"/>
          </p:cNvSpPr>
          <p:nvPr/>
        </p:nvSpPr>
        <p:spPr bwMode="auto">
          <a:xfrm>
            <a:off x="323850" y="5876925"/>
            <a:ext cx="58340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zh-CN" altLang="en-US" sz="2800" b="1">
                <a:solidFill>
                  <a:srgbClr val="1F497D"/>
                </a:solidFill>
                <a:latin typeface="Times New Roman" pitchFamily="18" charset="0"/>
                <a:sym typeface="Symbol" pitchFamily="18" charset="2"/>
              </a:rPr>
              <a:t>速度的方向与运动圆周相切。</a:t>
            </a:r>
          </a:p>
        </p:txBody>
      </p:sp>
      <p:sp>
        <p:nvSpPr>
          <p:cNvPr id="58411" name="Rectangle 43"/>
          <p:cNvSpPr>
            <a:spLocks noChangeArrowheads="1"/>
          </p:cNvSpPr>
          <p:nvPr/>
        </p:nvSpPr>
        <p:spPr bwMode="auto">
          <a:xfrm>
            <a:off x="220663" y="865188"/>
            <a:ext cx="11826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zh-CN" altLang="en-US" sz="2800" b="1">
                <a:solidFill>
                  <a:srgbClr val="0000FF"/>
                </a:solidFill>
                <a:latin typeface="Times New Roman" pitchFamily="18" charset="0"/>
                <a:sym typeface="Symbol" pitchFamily="18" charset="2"/>
              </a:rPr>
              <a:t>解：</a:t>
            </a:r>
          </a:p>
        </p:txBody>
      </p:sp>
      <p:pic>
        <p:nvPicPr>
          <p:cNvPr id="44047" name="Picture 44" descr="图1－14"/>
          <p:cNvPicPr>
            <a:picLocks noChangeAspect="1" noChangeArrowheads="1"/>
          </p:cNvPicPr>
          <p:nvPr/>
        </p:nvPicPr>
        <p:blipFill>
          <a:blip r:embed="rId15" cstate="print">
            <a:extLst>
              <a:ext uri="{28A0092B-C50C-407E-A947-70E740481C1C}">
                <a14:useLocalDpi xmlns:a14="http://schemas.microsoft.com/office/drawing/2010/main" val="0"/>
              </a:ext>
            </a:extLst>
          </a:blip>
          <a:srcRect b="6531"/>
          <a:stretch>
            <a:fillRect/>
          </a:stretch>
        </p:blipFill>
        <p:spPr bwMode="auto">
          <a:xfrm>
            <a:off x="6011863" y="2276475"/>
            <a:ext cx="2697162" cy="309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0114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034"/>
                                        </p:tgtEl>
                                        <p:attrNameLst>
                                          <p:attrName>style.visibility</p:attrName>
                                        </p:attrNameLst>
                                      </p:cBhvr>
                                      <p:to>
                                        <p:strVal val="visible"/>
                                      </p:to>
                                    </p:set>
                                    <p:anim calcmode="lin" valueType="num">
                                      <p:cBhvr additive="base">
                                        <p:cTn id="7" dur="500" fill="hold"/>
                                        <p:tgtEl>
                                          <p:spTgt spid="44034"/>
                                        </p:tgtEl>
                                        <p:attrNameLst>
                                          <p:attrName>ppt_x</p:attrName>
                                        </p:attrNameLst>
                                      </p:cBhvr>
                                      <p:tavLst>
                                        <p:tav tm="0">
                                          <p:val>
                                            <p:strVal val="#ppt_x"/>
                                          </p:val>
                                        </p:tav>
                                        <p:tav tm="100000">
                                          <p:val>
                                            <p:strVal val="#ppt_x"/>
                                          </p:val>
                                        </p:tav>
                                      </p:tavLst>
                                    </p:anim>
                                    <p:anim calcmode="lin" valueType="num">
                                      <p:cBhvr additive="base">
                                        <p:cTn id="8" dur="500" fill="hold"/>
                                        <p:tgtEl>
                                          <p:spTgt spid="4403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8373"/>
                                        </p:tgtEl>
                                        <p:attrNameLst>
                                          <p:attrName>style.visibility</p:attrName>
                                        </p:attrNameLst>
                                      </p:cBhvr>
                                      <p:to>
                                        <p:strVal val="visible"/>
                                      </p:to>
                                    </p:set>
                                    <p:anim calcmode="lin" valueType="num">
                                      <p:cBhvr additive="base">
                                        <p:cTn id="11" dur="500" fill="hold"/>
                                        <p:tgtEl>
                                          <p:spTgt spid="58373"/>
                                        </p:tgtEl>
                                        <p:attrNameLst>
                                          <p:attrName>ppt_x</p:attrName>
                                        </p:attrNameLst>
                                      </p:cBhvr>
                                      <p:tavLst>
                                        <p:tav tm="0">
                                          <p:val>
                                            <p:strVal val="#ppt_x"/>
                                          </p:val>
                                        </p:tav>
                                        <p:tav tm="100000">
                                          <p:val>
                                            <p:strVal val="#ppt_x"/>
                                          </p:val>
                                        </p:tav>
                                      </p:tavLst>
                                    </p:anim>
                                    <p:anim calcmode="lin" valueType="num">
                                      <p:cBhvr additive="base">
                                        <p:cTn id="12" dur="500" fill="hold"/>
                                        <p:tgtEl>
                                          <p:spTgt spid="5837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8374"/>
                                        </p:tgtEl>
                                        <p:attrNameLst>
                                          <p:attrName>style.visibility</p:attrName>
                                        </p:attrNameLst>
                                      </p:cBhvr>
                                      <p:to>
                                        <p:strVal val="visible"/>
                                      </p:to>
                                    </p:set>
                                    <p:anim calcmode="lin" valueType="num">
                                      <p:cBhvr additive="base">
                                        <p:cTn id="15" dur="500" fill="hold"/>
                                        <p:tgtEl>
                                          <p:spTgt spid="58374"/>
                                        </p:tgtEl>
                                        <p:attrNameLst>
                                          <p:attrName>ppt_x</p:attrName>
                                        </p:attrNameLst>
                                      </p:cBhvr>
                                      <p:tavLst>
                                        <p:tav tm="0">
                                          <p:val>
                                            <p:strVal val="#ppt_x"/>
                                          </p:val>
                                        </p:tav>
                                        <p:tav tm="100000">
                                          <p:val>
                                            <p:strVal val="#ppt_x"/>
                                          </p:val>
                                        </p:tav>
                                      </p:tavLst>
                                    </p:anim>
                                    <p:anim calcmode="lin" valueType="num">
                                      <p:cBhvr additive="base">
                                        <p:cTn id="16" dur="500" fill="hold"/>
                                        <p:tgtEl>
                                          <p:spTgt spid="5837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8376"/>
                                        </p:tgtEl>
                                        <p:attrNameLst>
                                          <p:attrName>style.visibility</p:attrName>
                                        </p:attrNameLst>
                                      </p:cBhvr>
                                      <p:to>
                                        <p:strVal val="visible"/>
                                      </p:to>
                                    </p:set>
                                    <p:anim calcmode="lin" valueType="num">
                                      <p:cBhvr additive="base">
                                        <p:cTn id="19" dur="500" fill="hold"/>
                                        <p:tgtEl>
                                          <p:spTgt spid="58376"/>
                                        </p:tgtEl>
                                        <p:attrNameLst>
                                          <p:attrName>ppt_x</p:attrName>
                                        </p:attrNameLst>
                                      </p:cBhvr>
                                      <p:tavLst>
                                        <p:tav tm="0">
                                          <p:val>
                                            <p:strVal val="#ppt_x"/>
                                          </p:val>
                                        </p:tav>
                                        <p:tav tm="100000">
                                          <p:val>
                                            <p:strVal val="#ppt_x"/>
                                          </p:val>
                                        </p:tav>
                                      </p:tavLst>
                                    </p:anim>
                                    <p:anim calcmode="lin" valueType="num">
                                      <p:cBhvr additive="base">
                                        <p:cTn id="20" dur="500" fill="hold"/>
                                        <p:tgtEl>
                                          <p:spTgt spid="5837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8377"/>
                                        </p:tgtEl>
                                        <p:attrNameLst>
                                          <p:attrName>style.visibility</p:attrName>
                                        </p:attrNameLst>
                                      </p:cBhvr>
                                      <p:to>
                                        <p:strVal val="visible"/>
                                      </p:to>
                                    </p:set>
                                    <p:anim calcmode="lin" valueType="num">
                                      <p:cBhvr additive="base">
                                        <p:cTn id="23" dur="500" fill="hold"/>
                                        <p:tgtEl>
                                          <p:spTgt spid="58377"/>
                                        </p:tgtEl>
                                        <p:attrNameLst>
                                          <p:attrName>ppt_x</p:attrName>
                                        </p:attrNameLst>
                                      </p:cBhvr>
                                      <p:tavLst>
                                        <p:tav tm="0">
                                          <p:val>
                                            <p:strVal val="#ppt_x"/>
                                          </p:val>
                                        </p:tav>
                                        <p:tav tm="100000">
                                          <p:val>
                                            <p:strVal val="#ppt_x"/>
                                          </p:val>
                                        </p:tav>
                                      </p:tavLst>
                                    </p:anim>
                                    <p:anim calcmode="lin" valueType="num">
                                      <p:cBhvr additive="base">
                                        <p:cTn id="24" dur="500" fill="hold"/>
                                        <p:tgtEl>
                                          <p:spTgt spid="5837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8378"/>
                                        </p:tgtEl>
                                        <p:attrNameLst>
                                          <p:attrName>style.visibility</p:attrName>
                                        </p:attrNameLst>
                                      </p:cBhvr>
                                      <p:to>
                                        <p:strVal val="visible"/>
                                      </p:to>
                                    </p:set>
                                    <p:anim calcmode="lin" valueType="num">
                                      <p:cBhvr additive="base">
                                        <p:cTn id="27" dur="500" fill="hold"/>
                                        <p:tgtEl>
                                          <p:spTgt spid="58378"/>
                                        </p:tgtEl>
                                        <p:attrNameLst>
                                          <p:attrName>ppt_x</p:attrName>
                                        </p:attrNameLst>
                                      </p:cBhvr>
                                      <p:tavLst>
                                        <p:tav tm="0">
                                          <p:val>
                                            <p:strVal val="#ppt_x"/>
                                          </p:val>
                                        </p:tav>
                                        <p:tav tm="100000">
                                          <p:val>
                                            <p:strVal val="#ppt_x"/>
                                          </p:val>
                                        </p:tav>
                                      </p:tavLst>
                                    </p:anim>
                                    <p:anim calcmode="lin" valueType="num">
                                      <p:cBhvr additive="base">
                                        <p:cTn id="28" dur="500" fill="hold"/>
                                        <p:tgtEl>
                                          <p:spTgt spid="5837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8401"/>
                                        </p:tgtEl>
                                        <p:attrNameLst>
                                          <p:attrName>style.visibility</p:attrName>
                                        </p:attrNameLst>
                                      </p:cBhvr>
                                      <p:to>
                                        <p:strVal val="visible"/>
                                      </p:to>
                                    </p:set>
                                    <p:anim calcmode="lin" valueType="num">
                                      <p:cBhvr additive="base">
                                        <p:cTn id="31" dur="500" fill="hold"/>
                                        <p:tgtEl>
                                          <p:spTgt spid="58401"/>
                                        </p:tgtEl>
                                        <p:attrNameLst>
                                          <p:attrName>ppt_x</p:attrName>
                                        </p:attrNameLst>
                                      </p:cBhvr>
                                      <p:tavLst>
                                        <p:tav tm="0">
                                          <p:val>
                                            <p:strVal val="#ppt_x"/>
                                          </p:val>
                                        </p:tav>
                                        <p:tav tm="100000">
                                          <p:val>
                                            <p:strVal val="#ppt_x"/>
                                          </p:val>
                                        </p:tav>
                                      </p:tavLst>
                                    </p:anim>
                                    <p:anim calcmode="lin" valueType="num">
                                      <p:cBhvr additive="base">
                                        <p:cTn id="32" dur="500" fill="hold"/>
                                        <p:tgtEl>
                                          <p:spTgt spid="5840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8402"/>
                                        </p:tgtEl>
                                        <p:attrNameLst>
                                          <p:attrName>style.visibility</p:attrName>
                                        </p:attrNameLst>
                                      </p:cBhvr>
                                      <p:to>
                                        <p:strVal val="visible"/>
                                      </p:to>
                                    </p:set>
                                    <p:anim calcmode="lin" valueType="num">
                                      <p:cBhvr additive="base">
                                        <p:cTn id="35" dur="500" fill="hold"/>
                                        <p:tgtEl>
                                          <p:spTgt spid="58402"/>
                                        </p:tgtEl>
                                        <p:attrNameLst>
                                          <p:attrName>ppt_x</p:attrName>
                                        </p:attrNameLst>
                                      </p:cBhvr>
                                      <p:tavLst>
                                        <p:tav tm="0">
                                          <p:val>
                                            <p:strVal val="#ppt_x"/>
                                          </p:val>
                                        </p:tav>
                                        <p:tav tm="100000">
                                          <p:val>
                                            <p:strVal val="#ppt_x"/>
                                          </p:val>
                                        </p:tav>
                                      </p:tavLst>
                                    </p:anim>
                                    <p:anim calcmode="lin" valueType="num">
                                      <p:cBhvr additive="base">
                                        <p:cTn id="36" dur="500" fill="hold"/>
                                        <p:tgtEl>
                                          <p:spTgt spid="5840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8404"/>
                                        </p:tgtEl>
                                        <p:attrNameLst>
                                          <p:attrName>style.visibility</p:attrName>
                                        </p:attrNameLst>
                                      </p:cBhvr>
                                      <p:to>
                                        <p:strVal val="visible"/>
                                      </p:to>
                                    </p:set>
                                    <p:anim calcmode="lin" valueType="num">
                                      <p:cBhvr additive="base">
                                        <p:cTn id="39" dur="500" fill="hold"/>
                                        <p:tgtEl>
                                          <p:spTgt spid="58404"/>
                                        </p:tgtEl>
                                        <p:attrNameLst>
                                          <p:attrName>ppt_x</p:attrName>
                                        </p:attrNameLst>
                                      </p:cBhvr>
                                      <p:tavLst>
                                        <p:tav tm="0">
                                          <p:val>
                                            <p:strVal val="#ppt_x"/>
                                          </p:val>
                                        </p:tav>
                                        <p:tav tm="100000">
                                          <p:val>
                                            <p:strVal val="#ppt_x"/>
                                          </p:val>
                                        </p:tav>
                                      </p:tavLst>
                                    </p:anim>
                                    <p:anim calcmode="lin" valueType="num">
                                      <p:cBhvr additive="base">
                                        <p:cTn id="40" dur="500" fill="hold"/>
                                        <p:tgtEl>
                                          <p:spTgt spid="5840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8405"/>
                                        </p:tgtEl>
                                        <p:attrNameLst>
                                          <p:attrName>style.visibility</p:attrName>
                                        </p:attrNameLst>
                                      </p:cBhvr>
                                      <p:to>
                                        <p:strVal val="visible"/>
                                      </p:to>
                                    </p:set>
                                    <p:anim calcmode="lin" valueType="num">
                                      <p:cBhvr additive="base">
                                        <p:cTn id="43" dur="500" fill="hold"/>
                                        <p:tgtEl>
                                          <p:spTgt spid="58405"/>
                                        </p:tgtEl>
                                        <p:attrNameLst>
                                          <p:attrName>ppt_x</p:attrName>
                                        </p:attrNameLst>
                                      </p:cBhvr>
                                      <p:tavLst>
                                        <p:tav tm="0">
                                          <p:val>
                                            <p:strVal val="#ppt_x"/>
                                          </p:val>
                                        </p:tav>
                                        <p:tav tm="100000">
                                          <p:val>
                                            <p:strVal val="#ppt_x"/>
                                          </p:val>
                                        </p:tav>
                                      </p:tavLst>
                                    </p:anim>
                                    <p:anim calcmode="lin" valueType="num">
                                      <p:cBhvr additive="base">
                                        <p:cTn id="44" dur="500" fill="hold"/>
                                        <p:tgtEl>
                                          <p:spTgt spid="5840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8406"/>
                                        </p:tgtEl>
                                        <p:attrNameLst>
                                          <p:attrName>style.visibility</p:attrName>
                                        </p:attrNameLst>
                                      </p:cBhvr>
                                      <p:to>
                                        <p:strVal val="visible"/>
                                      </p:to>
                                    </p:set>
                                    <p:anim calcmode="lin" valueType="num">
                                      <p:cBhvr additive="base">
                                        <p:cTn id="47" dur="500" fill="hold"/>
                                        <p:tgtEl>
                                          <p:spTgt spid="58406"/>
                                        </p:tgtEl>
                                        <p:attrNameLst>
                                          <p:attrName>ppt_x</p:attrName>
                                        </p:attrNameLst>
                                      </p:cBhvr>
                                      <p:tavLst>
                                        <p:tav tm="0">
                                          <p:val>
                                            <p:strVal val="#ppt_x"/>
                                          </p:val>
                                        </p:tav>
                                        <p:tav tm="100000">
                                          <p:val>
                                            <p:strVal val="#ppt_x"/>
                                          </p:val>
                                        </p:tav>
                                      </p:tavLst>
                                    </p:anim>
                                    <p:anim calcmode="lin" valueType="num">
                                      <p:cBhvr additive="base">
                                        <p:cTn id="48" dur="500" fill="hold"/>
                                        <p:tgtEl>
                                          <p:spTgt spid="5840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8411"/>
                                        </p:tgtEl>
                                        <p:attrNameLst>
                                          <p:attrName>style.visibility</p:attrName>
                                        </p:attrNameLst>
                                      </p:cBhvr>
                                      <p:to>
                                        <p:strVal val="visible"/>
                                      </p:to>
                                    </p:set>
                                    <p:anim calcmode="lin" valueType="num">
                                      <p:cBhvr additive="base">
                                        <p:cTn id="51" dur="500" fill="hold"/>
                                        <p:tgtEl>
                                          <p:spTgt spid="58411"/>
                                        </p:tgtEl>
                                        <p:attrNameLst>
                                          <p:attrName>ppt_x</p:attrName>
                                        </p:attrNameLst>
                                      </p:cBhvr>
                                      <p:tavLst>
                                        <p:tav tm="0">
                                          <p:val>
                                            <p:strVal val="#ppt_x"/>
                                          </p:val>
                                        </p:tav>
                                        <p:tav tm="100000">
                                          <p:val>
                                            <p:strVal val="#ppt_x"/>
                                          </p:val>
                                        </p:tav>
                                      </p:tavLst>
                                    </p:anim>
                                    <p:anim calcmode="lin" valueType="num">
                                      <p:cBhvr additive="base">
                                        <p:cTn id="52" dur="500" fill="hold"/>
                                        <p:tgtEl>
                                          <p:spTgt spid="584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p:bldP spid="58373" grpId="0"/>
      <p:bldP spid="58377" grpId="0"/>
      <p:bldP spid="58405" grpId="0"/>
      <p:bldP spid="58406" grpId="0"/>
      <p:bldP spid="584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400" name="Object 8"/>
          <p:cNvGraphicFramePr>
            <a:graphicFrameLocks noChangeAspect="1"/>
          </p:cNvGraphicFramePr>
          <p:nvPr>
            <p:extLst>
              <p:ext uri="{D42A27DB-BD31-4B8C-83A1-F6EECF244321}">
                <p14:modId xmlns:p14="http://schemas.microsoft.com/office/powerpoint/2010/main" val="2694651428"/>
              </p:ext>
            </p:extLst>
          </p:nvPr>
        </p:nvGraphicFramePr>
        <p:xfrm>
          <a:off x="621729" y="1039713"/>
          <a:ext cx="1811337" cy="603250"/>
        </p:xfrm>
        <a:graphic>
          <a:graphicData uri="http://schemas.openxmlformats.org/presentationml/2006/ole">
            <mc:AlternateContent xmlns:mc="http://schemas.openxmlformats.org/markup-compatibility/2006">
              <mc:Choice xmlns:v="urn:schemas-microsoft-com:vml" Requires="v">
                <p:oleObj spid="_x0000_s86473" name="公式" r:id="rId3" imgW="672808" imgH="228501" progId="Equation.3">
                  <p:embed/>
                </p:oleObj>
              </mc:Choice>
              <mc:Fallback>
                <p:oleObj name="公式" r:id="rId3" imgW="672808" imgH="22850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729" y="1039713"/>
                        <a:ext cx="1811337"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401" name="Object 9"/>
          <p:cNvGraphicFramePr>
            <a:graphicFrameLocks noChangeAspect="1"/>
          </p:cNvGraphicFramePr>
          <p:nvPr>
            <p:extLst>
              <p:ext uri="{D42A27DB-BD31-4B8C-83A1-F6EECF244321}">
                <p14:modId xmlns:p14="http://schemas.microsoft.com/office/powerpoint/2010/main" val="2111981750"/>
              </p:ext>
            </p:extLst>
          </p:nvPr>
        </p:nvGraphicFramePr>
        <p:xfrm>
          <a:off x="2375916" y="1095275"/>
          <a:ext cx="2082800" cy="508000"/>
        </p:xfrm>
        <a:graphic>
          <a:graphicData uri="http://schemas.openxmlformats.org/presentationml/2006/ole">
            <mc:AlternateContent xmlns:mc="http://schemas.openxmlformats.org/markup-compatibility/2006">
              <mc:Choice xmlns:v="urn:schemas-microsoft-com:vml" Requires="v">
                <p:oleObj spid="_x0000_s86474" name="Equation" r:id="rId5" imgW="2082800" imgH="508000" progId="Equation.3">
                  <p:embed/>
                </p:oleObj>
              </mc:Choice>
              <mc:Fallback>
                <p:oleObj name="Equation" r:id="rId5" imgW="2082800" imgH="508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75916" y="1095275"/>
                        <a:ext cx="20828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60" name="Rectangle 11"/>
          <p:cNvSpPr>
            <a:spLocks noChangeArrowheads="1"/>
          </p:cNvSpPr>
          <p:nvPr/>
        </p:nvSpPr>
        <p:spPr bwMode="auto">
          <a:xfrm>
            <a:off x="143891" y="406300"/>
            <a:ext cx="79930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i="1">
                <a:solidFill>
                  <a:srgbClr val="1F497D"/>
                </a:solidFill>
                <a:latin typeface="Times New Roman" pitchFamily="18" charset="0"/>
                <a:sym typeface="Symbol" pitchFamily="18" charset="2"/>
              </a:rPr>
              <a:t>P</a:t>
            </a:r>
            <a:r>
              <a:rPr kumimoji="1" lang="zh-CN" altLang="en-US" sz="2800" b="1">
                <a:solidFill>
                  <a:srgbClr val="1F497D"/>
                </a:solidFill>
                <a:latin typeface="Times New Roman" pitchFamily="18" charset="0"/>
                <a:sym typeface="Symbol" pitchFamily="18" charset="2"/>
              </a:rPr>
              <a:t>点只有运动平面上的向心加速度，其大小为</a:t>
            </a:r>
          </a:p>
        </p:txBody>
      </p:sp>
      <p:graphicFrame>
        <p:nvGraphicFramePr>
          <p:cNvPr id="59405" name="Object 13"/>
          <p:cNvGraphicFramePr>
            <a:graphicFrameLocks noChangeAspect="1"/>
          </p:cNvGraphicFramePr>
          <p:nvPr>
            <p:extLst>
              <p:ext uri="{D42A27DB-BD31-4B8C-83A1-F6EECF244321}">
                <p14:modId xmlns:p14="http://schemas.microsoft.com/office/powerpoint/2010/main" val="2045822063"/>
              </p:ext>
            </p:extLst>
          </p:nvPr>
        </p:nvGraphicFramePr>
        <p:xfrm>
          <a:off x="1151954" y="1774725"/>
          <a:ext cx="4535487" cy="635000"/>
        </p:xfrm>
        <a:graphic>
          <a:graphicData uri="http://schemas.openxmlformats.org/presentationml/2006/ole">
            <mc:AlternateContent xmlns:mc="http://schemas.openxmlformats.org/markup-compatibility/2006">
              <mc:Choice xmlns:v="urn:schemas-microsoft-com:vml" Requires="v">
                <p:oleObj spid="_x0000_s86475" name="公式" r:id="rId7" imgW="1638300" imgH="228600" progId="Equation.3">
                  <p:embed/>
                </p:oleObj>
              </mc:Choice>
              <mc:Fallback>
                <p:oleObj name="公式" r:id="rId7" imgW="16383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1954" y="1774725"/>
                        <a:ext cx="4535487"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06" name="Rectangle 14"/>
          <p:cNvSpPr>
            <a:spLocks noChangeArrowheads="1"/>
          </p:cNvSpPr>
          <p:nvPr/>
        </p:nvSpPr>
        <p:spPr bwMode="auto">
          <a:xfrm>
            <a:off x="359791" y="2566888"/>
            <a:ext cx="59769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zh-CN" altLang="en-US" sz="2800" b="1">
                <a:solidFill>
                  <a:srgbClr val="1F497D"/>
                </a:solidFill>
                <a:latin typeface="Times New Roman" pitchFamily="18" charset="0"/>
                <a:sym typeface="Symbol" pitchFamily="18" charset="2"/>
              </a:rPr>
              <a:t>方向在运动平面上由 </a:t>
            </a:r>
            <a:r>
              <a:rPr kumimoji="1" lang="en-US" altLang="zh-CN" sz="2800" b="1" i="1">
                <a:solidFill>
                  <a:srgbClr val="1F497D"/>
                </a:solidFill>
                <a:latin typeface="Times New Roman" pitchFamily="18" charset="0"/>
                <a:sym typeface="Symbol" pitchFamily="18" charset="2"/>
              </a:rPr>
              <a:t>P </a:t>
            </a:r>
            <a:r>
              <a:rPr kumimoji="1" lang="zh-CN" altLang="en-US" sz="2800" b="1">
                <a:solidFill>
                  <a:srgbClr val="1F497D"/>
                </a:solidFill>
                <a:latin typeface="Times New Roman" pitchFamily="18" charset="0"/>
                <a:sym typeface="Symbol" pitchFamily="18" charset="2"/>
              </a:rPr>
              <a:t>指向地轴</a:t>
            </a:r>
          </a:p>
        </p:txBody>
      </p:sp>
      <p:sp>
        <p:nvSpPr>
          <p:cNvPr id="59429" name="Text Box 37"/>
          <p:cNvSpPr txBox="1">
            <a:spLocks noChangeArrowheads="1"/>
          </p:cNvSpPr>
          <p:nvPr/>
        </p:nvSpPr>
        <p:spPr bwMode="auto">
          <a:xfrm>
            <a:off x="286766" y="3287613"/>
            <a:ext cx="568960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lnSpc>
                <a:spcPct val="130000"/>
              </a:lnSpc>
              <a:spcBef>
                <a:spcPct val="0"/>
              </a:spcBef>
              <a:buFontTx/>
              <a:buNone/>
            </a:pPr>
            <a:r>
              <a:rPr kumimoji="1" lang="zh-CN" altLang="en-US" sz="2800" b="1">
                <a:solidFill>
                  <a:srgbClr val="1F497D"/>
                </a:solidFill>
                <a:latin typeface="Times New Roman" pitchFamily="18" charset="0"/>
                <a:sym typeface="Symbol" pitchFamily="18" charset="2"/>
              </a:rPr>
              <a:t>如已知</a:t>
            </a:r>
            <a:r>
              <a:rPr kumimoji="1" lang="zh-CN" altLang="en-US" sz="2800" b="1">
                <a:solidFill>
                  <a:srgbClr val="FF0000"/>
                </a:solidFill>
                <a:latin typeface="Times New Roman" pitchFamily="18" charset="0"/>
                <a:sym typeface="Symbol" pitchFamily="18" charset="2"/>
              </a:rPr>
              <a:t>广州</a:t>
            </a:r>
            <a:r>
              <a:rPr kumimoji="1" lang="zh-CN" altLang="en-US" sz="2800" b="1">
                <a:solidFill>
                  <a:srgbClr val="1F497D"/>
                </a:solidFill>
                <a:latin typeface="Times New Roman" pitchFamily="18" charset="0"/>
                <a:sym typeface="Symbol" pitchFamily="18" charset="2"/>
              </a:rPr>
              <a:t>的纬度是北纬</a:t>
            </a:r>
            <a:r>
              <a:rPr kumimoji="1" lang="en-US" altLang="zh-CN" sz="2800" b="1">
                <a:solidFill>
                  <a:srgbClr val="1F497D"/>
                </a:solidFill>
                <a:latin typeface="Times New Roman" pitchFamily="18" charset="0"/>
                <a:sym typeface="Symbol" pitchFamily="18" charset="2"/>
              </a:rPr>
              <a:t>23</a:t>
            </a:r>
            <a:r>
              <a:rPr kumimoji="1" lang="zh-CN" altLang="en-US" sz="2800" b="1">
                <a:solidFill>
                  <a:srgbClr val="1F497D"/>
                </a:solidFill>
                <a:latin typeface="Times New Roman" pitchFamily="18" charset="0"/>
                <a:sym typeface="Symbol" pitchFamily="18" charset="2"/>
              </a:rPr>
              <a:t>，则：</a:t>
            </a:r>
            <a:endParaRPr lang="zh-CN" altLang="en-US" sz="2800" b="1">
              <a:solidFill>
                <a:prstClr val="black"/>
              </a:solidFill>
              <a:latin typeface="Times New Roman" pitchFamily="18" charset="0"/>
            </a:endParaRPr>
          </a:p>
        </p:txBody>
      </p:sp>
      <p:graphicFrame>
        <p:nvGraphicFramePr>
          <p:cNvPr id="59431" name="Object 39"/>
          <p:cNvGraphicFramePr>
            <a:graphicFrameLocks noChangeAspect="1"/>
          </p:cNvGraphicFramePr>
          <p:nvPr>
            <p:extLst>
              <p:ext uri="{D42A27DB-BD31-4B8C-83A1-F6EECF244321}">
                <p14:modId xmlns:p14="http://schemas.microsoft.com/office/powerpoint/2010/main" val="3746205462"/>
              </p:ext>
            </p:extLst>
          </p:nvPr>
        </p:nvGraphicFramePr>
        <p:xfrm>
          <a:off x="1223391" y="4511575"/>
          <a:ext cx="2663825" cy="596900"/>
        </p:xfrm>
        <a:graphic>
          <a:graphicData uri="http://schemas.openxmlformats.org/presentationml/2006/ole">
            <mc:AlternateContent xmlns:mc="http://schemas.openxmlformats.org/markup-compatibility/2006">
              <mc:Choice xmlns:v="urn:schemas-microsoft-com:vml" Requires="v">
                <p:oleObj spid="_x0000_s86476" name="公式" r:id="rId9" imgW="964781" imgH="215806" progId="Equation.3">
                  <p:embed/>
                </p:oleObj>
              </mc:Choice>
              <mc:Fallback>
                <p:oleObj name="公式" r:id="rId9" imgW="964781" imgH="21580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23391" y="4511575"/>
                        <a:ext cx="2663825"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432" name="Object 40"/>
          <p:cNvGraphicFramePr>
            <a:graphicFrameLocks noChangeAspect="1"/>
          </p:cNvGraphicFramePr>
          <p:nvPr>
            <p:extLst>
              <p:ext uri="{D42A27DB-BD31-4B8C-83A1-F6EECF244321}">
                <p14:modId xmlns:p14="http://schemas.microsoft.com/office/powerpoint/2010/main" val="4270145243"/>
              </p:ext>
            </p:extLst>
          </p:nvPr>
        </p:nvGraphicFramePr>
        <p:xfrm>
          <a:off x="1266254" y="5392638"/>
          <a:ext cx="3586162" cy="628650"/>
        </p:xfrm>
        <a:graphic>
          <a:graphicData uri="http://schemas.openxmlformats.org/presentationml/2006/ole">
            <mc:AlternateContent xmlns:mc="http://schemas.openxmlformats.org/markup-compatibility/2006">
              <mc:Choice xmlns:v="urn:schemas-microsoft-com:vml" Requires="v">
                <p:oleObj spid="_x0000_s86477" name="公式" r:id="rId11" imgW="1384300" imgH="228600" progId="Equation.3">
                  <p:embed/>
                </p:oleObj>
              </mc:Choice>
              <mc:Fallback>
                <p:oleObj name="公式" r:id="rId11" imgW="138430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66254" y="5392638"/>
                        <a:ext cx="3586162"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5066" name="Picture 64" descr="图1－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70016" y="2495450"/>
            <a:ext cx="2814638"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7" name="矩形 10"/>
          <p:cNvSpPr>
            <a:spLocks noChangeArrowheads="1"/>
          </p:cNvSpPr>
          <p:nvPr/>
        </p:nvSpPr>
        <p:spPr bwMode="auto">
          <a:xfrm>
            <a:off x="7394004" y="5718075"/>
            <a:ext cx="1714500" cy="2857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solidFill>
                <a:prstClr val="black"/>
              </a:solidFill>
              <a:latin typeface="Times New Roman" pitchFamily="18" charset="0"/>
            </a:endParaRPr>
          </a:p>
        </p:txBody>
      </p:sp>
    </p:spTree>
    <p:extLst>
      <p:ext uri="{BB962C8B-B14F-4D97-AF65-F5344CB8AC3E}">
        <p14:creationId xmlns:p14="http://schemas.microsoft.com/office/powerpoint/2010/main" val="197840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429"/>
                                        </p:tgtEl>
                                        <p:attrNameLst>
                                          <p:attrName>style.visibility</p:attrName>
                                        </p:attrNameLst>
                                      </p:cBhvr>
                                      <p:to>
                                        <p:strVal val="visible"/>
                                      </p:to>
                                    </p:set>
                                    <p:anim calcmode="lin" valueType="num">
                                      <p:cBhvr additive="base">
                                        <p:cTn id="7" dur="500" fill="hold"/>
                                        <p:tgtEl>
                                          <p:spTgt spid="59429"/>
                                        </p:tgtEl>
                                        <p:attrNameLst>
                                          <p:attrName>ppt_x</p:attrName>
                                        </p:attrNameLst>
                                      </p:cBhvr>
                                      <p:tavLst>
                                        <p:tav tm="0">
                                          <p:val>
                                            <p:strVal val="#ppt_x"/>
                                          </p:val>
                                        </p:tav>
                                        <p:tav tm="100000">
                                          <p:val>
                                            <p:strVal val="#ppt_x"/>
                                          </p:val>
                                        </p:tav>
                                      </p:tavLst>
                                    </p:anim>
                                    <p:anim calcmode="lin" valueType="num">
                                      <p:cBhvr additive="base">
                                        <p:cTn id="8" dur="500" fill="hold"/>
                                        <p:tgtEl>
                                          <p:spTgt spid="5942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9431"/>
                                        </p:tgtEl>
                                        <p:attrNameLst>
                                          <p:attrName>style.visibility</p:attrName>
                                        </p:attrNameLst>
                                      </p:cBhvr>
                                      <p:to>
                                        <p:strVal val="visible"/>
                                      </p:to>
                                    </p:set>
                                    <p:anim calcmode="lin" valueType="num">
                                      <p:cBhvr additive="base">
                                        <p:cTn id="11" dur="500" fill="hold"/>
                                        <p:tgtEl>
                                          <p:spTgt spid="59431"/>
                                        </p:tgtEl>
                                        <p:attrNameLst>
                                          <p:attrName>ppt_x</p:attrName>
                                        </p:attrNameLst>
                                      </p:cBhvr>
                                      <p:tavLst>
                                        <p:tav tm="0">
                                          <p:val>
                                            <p:strVal val="#ppt_x"/>
                                          </p:val>
                                        </p:tav>
                                        <p:tav tm="100000">
                                          <p:val>
                                            <p:strVal val="#ppt_x"/>
                                          </p:val>
                                        </p:tav>
                                      </p:tavLst>
                                    </p:anim>
                                    <p:anim calcmode="lin" valueType="num">
                                      <p:cBhvr additive="base">
                                        <p:cTn id="12" dur="500" fill="hold"/>
                                        <p:tgtEl>
                                          <p:spTgt spid="5943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9432"/>
                                        </p:tgtEl>
                                        <p:attrNameLst>
                                          <p:attrName>style.visibility</p:attrName>
                                        </p:attrNameLst>
                                      </p:cBhvr>
                                      <p:to>
                                        <p:strVal val="visible"/>
                                      </p:to>
                                    </p:set>
                                    <p:anim calcmode="lin" valueType="num">
                                      <p:cBhvr additive="base">
                                        <p:cTn id="15" dur="500" fill="hold"/>
                                        <p:tgtEl>
                                          <p:spTgt spid="59432"/>
                                        </p:tgtEl>
                                        <p:attrNameLst>
                                          <p:attrName>ppt_x</p:attrName>
                                        </p:attrNameLst>
                                      </p:cBhvr>
                                      <p:tavLst>
                                        <p:tav tm="0">
                                          <p:val>
                                            <p:strVal val="#ppt_x"/>
                                          </p:val>
                                        </p:tav>
                                        <p:tav tm="100000">
                                          <p:val>
                                            <p:strVal val="#ppt_x"/>
                                          </p:val>
                                        </p:tav>
                                      </p:tavLst>
                                    </p:anim>
                                    <p:anim calcmode="lin" valueType="num">
                                      <p:cBhvr additive="base">
                                        <p:cTn id="16" dur="500" fill="hold"/>
                                        <p:tgtEl>
                                          <p:spTgt spid="594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2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109"/>
          <p:cNvSpPr txBox="1">
            <a:spLocks noChangeArrowheads="1"/>
          </p:cNvSpPr>
          <p:nvPr/>
        </p:nvSpPr>
        <p:spPr bwMode="auto">
          <a:xfrm>
            <a:off x="395536" y="2348880"/>
            <a:ext cx="63357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en-US" altLang="zh-CN" b="1" dirty="0">
                <a:latin typeface="Times New Roman" pitchFamily="18" charset="0"/>
              </a:rPr>
              <a:t>§3  </a:t>
            </a:r>
            <a:r>
              <a:rPr lang="zh-CN" altLang="en-US" b="1" dirty="0">
                <a:latin typeface="Times New Roman" pitchFamily="18" charset="0"/>
              </a:rPr>
              <a:t>相对运动</a:t>
            </a:r>
          </a:p>
        </p:txBody>
      </p:sp>
      <p:pic>
        <p:nvPicPr>
          <p:cNvPr id="501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2132856"/>
            <a:ext cx="3883038"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21" name="Rectangle 5"/>
          <p:cNvSpPr>
            <a:spLocks noChangeArrowheads="1"/>
          </p:cNvSpPr>
          <p:nvPr/>
        </p:nvSpPr>
        <p:spPr bwMode="auto">
          <a:xfrm>
            <a:off x="827088" y="3860800"/>
            <a:ext cx="78486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lnSpc>
                <a:spcPct val="120000"/>
              </a:lnSpc>
              <a:spcBef>
                <a:spcPct val="0"/>
              </a:spcBef>
              <a:buFontTx/>
              <a:buNone/>
            </a:pPr>
            <a:r>
              <a:rPr kumimoji="1" lang="zh-CN" altLang="en-US" sz="2800" dirty="0">
                <a:latin typeface="微软雅黑" pitchFamily="34" charset="-122"/>
                <a:ea typeface="微软雅黑" pitchFamily="34" charset="-122"/>
              </a:rPr>
              <a:t>因此，</a:t>
            </a:r>
            <a:r>
              <a:rPr kumimoji="1" lang="zh-CN" altLang="en-US" sz="2800" dirty="0">
                <a:solidFill>
                  <a:srgbClr val="FF0000"/>
                </a:solidFill>
                <a:latin typeface="微软雅黑" pitchFamily="34" charset="-122"/>
                <a:ea typeface="微软雅黑" pitchFamily="34" charset="-122"/>
              </a:rPr>
              <a:t>位移</a:t>
            </a:r>
            <a:r>
              <a:rPr kumimoji="1" lang="zh-CN" altLang="en-US" sz="2800" dirty="0">
                <a:latin typeface="微软雅黑" pitchFamily="34" charset="-122"/>
                <a:ea typeface="微软雅黑" pitchFamily="34" charset="-122"/>
              </a:rPr>
              <a:t>、</a:t>
            </a:r>
            <a:r>
              <a:rPr kumimoji="1" lang="zh-CN" altLang="en-US" sz="2800" dirty="0">
                <a:solidFill>
                  <a:srgbClr val="FF0000"/>
                </a:solidFill>
                <a:latin typeface="微软雅黑" pitchFamily="34" charset="-122"/>
                <a:ea typeface="微软雅黑" pitchFamily="34" charset="-122"/>
              </a:rPr>
              <a:t>速度</a:t>
            </a:r>
            <a:r>
              <a:rPr kumimoji="1" lang="zh-CN" altLang="en-US" sz="2800" dirty="0">
                <a:latin typeface="微软雅黑" pitchFamily="34" charset="-122"/>
                <a:ea typeface="微软雅黑" pitchFamily="34" charset="-122"/>
              </a:rPr>
              <a:t>、</a:t>
            </a:r>
            <a:r>
              <a:rPr kumimoji="1" lang="zh-CN" altLang="en-US" sz="2800" dirty="0">
                <a:solidFill>
                  <a:srgbClr val="FF0000"/>
                </a:solidFill>
                <a:latin typeface="微软雅黑" pitchFamily="34" charset="-122"/>
                <a:ea typeface="微软雅黑" pitchFamily="34" charset="-122"/>
              </a:rPr>
              <a:t>加速度</a:t>
            </a:r>
            <a:r>
              <a:rPr kumimoji="1" lang="zh-CN" altLang="en-US" sz="2800" dirty="0">
                <a:latin typeface="微软雅黑" pitchFamily="34" charset="-122"/>
                <a:ea typeface="微软雅黑" pitchFamily="34" charset="-122"/>
              </a:rPr>
              <a:t>等都要加上‘相对’二字：相对位移、相对速度、相对加速度。</a:t>
            </a:r>
          </a:p>
        </p:txBody>
      </p:sp>
      <p:sp>
        <p:nvSpPr>
          <p:cNvPr id="726041" name="Rectangle 25"/>
          <p:cNvSpPr>
            <a:spLocks noChangeArrowheads="1"/>
          </p:cNvSpPr>
          <p:nvPr/>
        </p:nvSpPr>
        <p:spPr bwMode="auto">
          <a:xfrm>
            <a:off x="611188" y="1628775"/>
            <a:ext cx="7993062"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just" eaLnBrk="1" hangingPunct="1">
              <a:lnSpc>
                <a:spcPct val="120000"/>
              </a:lnSpc>
              <a:spcBef>
                <a:spcPct val="0"/>
              </a:spcBef>
              <a:buFontTx/>
              <a:buNone/>
            </a:pPr>
            <a:r>
              <a:rPr kumimoji="1" lang="zh-CN" altLang="en-US" sz="2800" dirty="0">
                <a:latin typeface="微软雅黑" pitchFamily="34" charset="-122"/>
                <a:ea typeface="微软雅黑" pitchFamily="34" charset="-122"/>
              </a:rPr>
              <a:t>运动是绝对的，但是运动的描述具有相对性，在不同参考系中研究同一物体的运动情况结果会完全不同。</a:t>
            </a:r>
          </a:p>
        </p:txBody>
      </p:sp>
      <p:sp>
        <p:nvSpPr>
          <p:cNvPr id="726042" name="Text Box 26"/>
          <p:cNvSpPr txBox="1">
            <a:spLocks noChangeArrowheads="1"/>
          </p:cNvSpPr>
          <p:nvPr/>
        </p:nvSpPr>
        <p:spPr bwMode="auto">
          <a:xfrm>
            <a:off x="684510" y="617314"/>
            <a:ext cx="5327650" cy="579438"/>
          </a:xfrm>
          <a:prstGeom prst="rect">
            <a:avLst/>
          </a:prstGeom>
          <a:noFill/>
          <a:ln w="9525">
            <a:noFill/>
            <a:miter lim="800000"/>
            <a:headEnd/>
            <a:tailEnd/>
          </a:ln>
          <a:effectLst/>
        </p:spPr>
        <p:txBody>
          <a:bodyPr>
            <a:spAutoFit/>
          </a:bodyPr>
          <a:lstStyle/>
          <a:p>
            <a:pPr>
              <a:spcBef>
                <a:spcPct val="50000"/>
              </a:spcBef>
              <a:defRPr/>
            </a:pPr>
            <a:r>
              <a:rPr kumimoji="1" lang="zh-CN" altLang="en-US" sz="3200" dirty="0">
                <a:solidFill>
                  <a:srgbClr val="CC0000"/>
                </a:solidFill>
                <a:effectLst>
                  <a:outerShdw blurRad="38100" dist="38100" dir="2700000" algn="tl">
                    <a:srgbClr val="C0C0C0"/>
                  </a:outerShdw>
                </a:effectLst>
                <a:latin typeface="微软雅黑" pitchFamily="34" charset="-122"/>
                <a:ea typeface="微软雅黑" pitchFamily="34" charset="-122"/>
              </a:rPr>
              <a:t>一、相对运动</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3851275" y="1843088"/>
            <a:ext cx="3902075" cy="3719512"/>
            <a:chOff x="3072" y="1104"/>
            <a:chExt cx="2458" cy="2343"/>
          </a:xfrm>
        </p:grpSpPr>
        <p:sp>
          <p:nvSpPr>
            <p:cNvPr id="52251" name="Rectangle 5"/>
            <p:cNvSpPr>
              <a:spLocks noChangeArrowheads="1"/>
            </p:cNvSpPr>
            <p:nvPr/>
          </p:nvSpPr>
          <p:spPr bwMode="auto">
            <a:xfrm>
              <a:off x="3504" y="245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i="1">
                  <a:solidFill>
                    <a:srgbClr val="CC0000"/>
                  </a:solidFill>
                  <a:latin typeface="Times New Roman" pitchFamily="18" charset="0"/>
                  <a:ea typeface="楷体_GB2312" pitchFamily="49" charset="-122"/>
                </a:rPr>
                <a:t>o</a:t>
              </a:r>
              <a:endParaRPr kumimoji="1" lang="en-US" altLang="zh-CN" sz="2800" b="1">
                <a:solidFill>
                  <a:srgbClr val="CC0000"/>
                </a:solidFill>
                <a:latin typeface="Times New Roman" pitchFamily="18" charset="0"/>
                <a:ea typeface="楷体_GB2312" pitchFamily="49" charset="-122"/>
              </a:endParaRPr>
            </a:p>
          </p:txBody>
        </p:sp>
        <p:grpSp>
          <p:nvGrpSpPr>
            <p:cNvPr id="3" name="Group 6"/>
            <p:cNvGrpSpPr>
              <a:grpSpLocks/>
            </p:cNvGrpSpPr>
            <p:nvPr/>
          </p:nvGrpSpPr>
          <p:grpSpPr bwMode="auto">
            <a:xfrm>
              <a:off x="3072" y="1104"/>
              <a:ext cx="2458" cy="2343"/>
              <a:chOff x="3072" y="1104"/>
              <a:chExt cx="2458" cy="2343"/>
            </a:xfrm>
          </p:grpSpPr>
          <p:sp>
            <p:nvSpPr>
              <p:cNvPr id="52253" name="Rectangle 7"/>
              <p:cNvSpPr>
                <a:spLocks noChangeArrowheads="1"/>
              </p:cNvSpPr>
              <p:nvPr/>
            </p:nvSpPr>
            <p:spPr bwMode="auto">
              <a:xfrm>
                <a:off x="5290" y="2736"/>
                <a:ext cx="22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i="1">
                    <a:solidFill>
                      <a:srgbClr val="CC0000"/>
                    </a:solidFill>
                    <a:latin typeface="Times New Roman" pitchFamily="18" charset="0"/>
                    <a:ea typeface="楷体_GB2312" pitchFamily="49" charset="-122"/>
                  </a:rPr>
                  <a:t>x</a:t>
                </a:r>
              </a:p>
            </p:txBody>
          </p:sp>
          <p:sp>
            <p:nvSpPr>
              <p:cNvPr id="52254" name="Rectangle 8"/>
              <p:cNvSpPr>
                <a:spLocks noChangeArrowheads="1"/>
              </p:cNvSpPr>
              <p:nvPr/>
            </p:nvSpPr>
            <p:spPr bwMode="auto">
              <a:xfrm>
                <a:off x="3552" y="1104"/>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i="1">
                    <a:solidFill>
                      <a:srgbClr val="CC0000"/>
                    </a:solidFill>
                    <a:latin typeface="Times New Roman" pitchFamily="18" charset="0"/>
                    <a:ea typeface="楷体_GB2312" pitchFamily="49" charset="-122"/>
                  </a:rPr>
                  <a:t>y</a:t>
                </a:r>
              </a:p>
            </p:txBody>
          </p:sp>
          <p:grpSp>
            <p:nvGrpSpPr>
              <p:cNvPr id="4" name="Group 9"/>
              <p:cNvGrpSpPr>
                <a:grpSpLocks/>
              </p:cNvGrpSpPr>
              <p:nvPr/>
            </p:nvGrpSpPr>
            <p:grpSpPr bwMode="auto">
              <a:xfrm>
                <a:off x="3264" y="1200"/>
                <a:ext cx="2266" cy="2160"/>
                <a:chOff x="3696" y="1824"/>
                <a:chExt cx="2266" cy="2160"/>
              </a:xfrm>
            </p:grpSpPr>
            <p:sp>
              <p:nvSpPr>
                <p:cNvPr id="52257" name="Line 10"/>
                <p:cNvSpPr>
                  <a:spLocks noChangeShapeType="1"/>
                </p:cNvSpPr>
                <p:nvPr/>
              </p:nvSpPr>
              <p:spPr bwMode="auto">
                <a:xfrm>
                  <a:off x="4166" y="3404"/>
                  <a:ext cx="1796" cy="4"/>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52258" name="Line 11"/>
                <p:cNvSpPr>
                  <a:spLocks noChangeShapeType="1"/>
                </p:cNvSpPr>
                <p:nvPr/>
              </p:nvSpPr>
              <p:spPr bwMode="auto">
                <a:xfrm flipV="1">
                  <a:off x="4176" y="1824"/>
                  <a:ext cx="0" cy="1584"/>
                </a:xfrm>
                <a:prstGeom prst="line">
                  <a:avLst/>
                </a:prstGeom>
                <a:noFill/>
                <a:ln w="317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52259" name="Line 12"/>
                <p:cNvSpPr>
                  <a:spLocks noChangeShapeType="1"/>
                </p:cNvSpPr>
                <p:nvPr/>
              </p:nvSpPr>
              <p:spPr bwMode="auto">
                <a:xfrm flipH="1">
                  <a:off x="3696" y="3408"/>
                  <a:ext cx="480" cy="576"/>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p>
              </p:txBody>
            </p:sp>
          </p:grpSp>
          <p:sp>
            <p:nvSpPr>
              <p:cNvPr id="52256" name="Rectangle 13"/>
              <p:cNvSpPr>
                <a:spLocks noChangeArrowheads="1"/>
              </p:cNvSpPr>
              <p:nvPr/>
            </p:nvSpPr>
            <p:spPr bwMode="auto">
              <a:xfrm>
                <a:off x="3072" y="3120"/>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i="1">
                    <a:solidFill>
                      <a:srgbClr val="CC0000"/>
                    </a:solidFill>
                    <a:latin typeface="Times New Roman" pitchFamily="18" charset="0"/>
                    <a:ea typeface="楷体_GB2312" pitchFamily="49" charset="-122"/>
                  </a:rPr>
                  <a:t>z</a:t>
                </a:r>
              </a:p>
            </p:txBody>
          </p:sp>
        </p:grpSp>
      </p:grpSp>
      <p:grpSp>
        <p:nvGrpSpPr>
          <p:cNvPr id="5" name="Group 57"/>
          <p:cNvGrpSpPr>
            <a:grpSpLocks/>
          </p:cNvGrpSpPr>
          <p:nvPr/>
        </p:nvGrpSpPr>
        <p:grpSpPr bwMode="auto">
          <a:xfrm>
            <a:off x="3854450" y="1916113"/>
            <a:ext cx="3016250" cy="3795712"/>
            <a:chOff x="2517" y="1207"/>
            <a:chExt cx="1900" cy="2391"/>
          </a:xfrm>
        </p:grpSpPr>
        <p:grpSp>
          <p:nvGrpSpPr>
            <p:cNvPr id="6" name="Group 25"/>
            <p:cNvGrpSpPr>
              <a:grpSpLocks/>
            </p:cNvGrpSpPr>
            <p:nvPr/>
          </p:nvGrpSpPr>
          <p:grpSpPr bwMode="auto">
            <a:xfrm>
              <a:off x="3198" y="1344"/>
              <a:ext cx="504" cy="224"/>
              <a:chOff x="4560" y="1488"/>
              <a:chExt cx="504" cy="224"/>
            </a:xfrm>
          </p:grpSpPr>
          <p:graphicFrame>
            <p:nvGraphicFramePr>
              <p:cNvPr id="52249" name="Object 26"/>
              <p:cNvGraphicFramePr>
                <a:graphicFrameLocks noChangeAspect="1"/>
              </p:cNvGraphicFramePr>
              <p:nvPr/>
            </p:nvGraphicFramePr>
            <p:xfrm>
              <a:off x="4896" y="1488"/>
              <a:ext cx="168" cy="224"/>
            </p:xfrm>
            <a:graphic>
              <a:graphicData uri="http://schemas.openxmlformats.org/presentationml/2006/ole">
                <mc:AlternateContent xmlns:mc="http://schemas.openxmlformats.org/markup-compatibility/2006">
                  <mc:Choice xmlns:v="urn:schemas-microsoft-com:vml" Requires="v">
                    <p:oleObj spid="_x0000_s104474" name="Equation" r:id="rId3" imgW="191160" imgH="272880" progId="Equation.3">
                      <p:embed/>
                    </p:oleObj>
                  </mc:Choice>
                  <mc:Fallback>
                    <p:oleObj name="Equation" r:id="rId3" imgW="191160" imgH="272880" progId="Equation.3">
                      <p:embed/>
                      <p:pic>
                        <p:nvPicPr>
                          <p:cNvPr id="52249"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6" y="1488"/>
                            <a:ext cx="168"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50" name="Line 27"/>
              <p:cNvSpPr>
                <a:spLocks noChangeShapeType="1"/>
              </p:cNvSpPr>
              <p:nvPr/>
            </p:nvSpPr>
            <p:spPr bwMode="auto">
              <a:xfrm>
                <a:off x="4560" y="1632"/>
                <a:ext cx="336"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grpSp>
          <p:nvGrpSpPr>
            <p:cNvPr id="7" name="Group 49"/>
            <p:cNvGrpSpPr>
              <a:grpSpLocks/>
            </p:cNvGrpSpPr>
            <p:nvPr/>
          </p:nvGrpSpPr>
          <p:grpSpPr bwMode="auto">
            <a:xfrm>
              <a:off x="2517" y="1207"/>
              <a:ext cx="1900" cy="2391"/>
              <a:chOff x="1655" y="1207"/>
              <a:chExt cx="1900" cy="2391"/>
            </a:xfrm>
          </p:grpSpPr>
          <p:sp>
            <p:nvSpPr>
              <p:cNvPr id="52242" name="Rectangle 50"/>
              <p:cNvSpPr>
                <a:spLocks noChangeArrowheads="1"/>
              </p:cNvSpPr>
              <p:nvPr/>
            </p:nvSpPr>
            <p:spPr bwMode="auto">
              <a:xfrm>
                <a:off x="2087" y="2503"/>
                <a:ext cx="27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i="1">
                    <a:solidFill>
                      <a:srgbClr val="000066"/>
                    </a:solidFill>
                    <a:latin typeface="Times New Roman" pitchFamily="18" charset="0"/>
                    <a:ea typeface="楷体_GB2312" pitchFamily="49" charset="-122"/>
                  </a:rPr>
                  <a:t>o</a:t>
                </a:r>
                <a:r>
                  <a:rPr kumimoji="1" lang="en-US" altLang="zh-CN" sz="2800" b="1" baseline="30000">
                    <a:solidFill>
                      <a:srgbClr val="000066"/>
                    </a:solidFill>
                    <a:latin typeface="Times New Roman" pitchFamily="18" charset="0"/>
                    <a:ea typeface="楷体_GB2312" pitchFamily="49" charset="-122"/>
                  </a:rPr>
                  <a:t>'</a:t>
                </a:r>
              </a:p>
            </p:txBody>
          </p:sp>
          <p:sp>
            <p:nvSpPr>
              <p:cNvPr id="52243" name="Rectangle 51"/>
              <p:cNvSpPr>
                <a:spLocks noChangeArrowheads="1"/>
              </p:cNvSpPr>
              <p:nvPr/>
            </p:nvSpPr>
            <p:spPr bwMode="auto">
              <a:xfrm>
                <a:off x="3284" y="2791"/>
                <a:ext cx="27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i="1">
                    <a:solidFill>
                      <a:srgbClr val="000066"/>
                    </a:solidFill>
                    <a:latin typeface="Times New Roman" pitchFamily="18" charset="0"/>
                    <a:ea typeface="楷体_GB2312" pitchFamily="49" charset="-122"/>
                  </a:rPr>
                  <a:t>x</a:t>
                </a:r>
                <a:r>
                  <a:rPr kumimoji="1" lang="en-US" altLang="zh-CN" sz="2800" b="1" baseline="30000">
                    <a:solidFill>
                      <a:srgbClr val="000066"/>
                    </a:solidFill>
                    <a:latin typeface="Times New Roman" pitchFamily="18" charset="0"/>
                    <a:ea typeface="楷体_GB2312" pitchFamily="49" charset="-122"/>
                  </a:rPr>
                  <a:t>'</a:t>
                </a:r>
                <a:endParaRPr kumimoji="1" lang="en-US" altLang="zh-CN" sz="2800" b="1">
                  <a:solidFill>
                    <a:srgbClr val="000066"/>
                  </a:solidFill>
                  <a:latin typeface="Times New Roman" pitchFamily="18" charset="0"/>
                  <a:ea typeface="楷体_GB2312" pitchFamily="49" charset="-122"/>
                </a:endParaRPr>
              </a:p>
            </p:txBody>
          </p:sp>
          <p:sp>
            <p:nvSpPr>
              <p:cNvPr id="52244" name="Rectangle 52"/>
              <p:cNvSpPr>
                <a:spLocks noChangeArrowheads="1"/>
              </p:cNvSpPr>
              <p:nvPr/>
            </p:nvSpPr>
            <p:spPr bwMode="auto">
              <a:xfrm>
                <a:off x="2039" y="1207"/>
                <a:ext cx="25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i="1">
                    <a:solidFill>
                      <a:srgbClr val="000066"/>
                    </a:solidFill>
                    <a:latin typeface="Times New Roman" pitchFamily="18" charset="0"/>
                    <a:ea typeface="楷体_GB2312" pitchFamily="49" charset="-122"/>
                  </a:rPr>
                  <a:t>y</a:t>
                </a:r>
                <a:r>
                  <a:rPr kumimoji="1" lang="en-US" altLang="zh-CN" sz="2800" b="1" baseline="30000">
                    <a:solidFill>
                      <a:srgbClr val="000066"/>
                    </a:solidFill>
                    <a:latin typeface="Times New Roman" pitchFamily="18" charset="0"/>
                    <a:ea typeface="楷体_GB2312" pitchFamily="49" charset="-122"/>
                  </a:rPr>
                  <a:t>'</a:t>
                </a:r>
                <a:endParaRPr kumimoji="1" lang="en-US" altLang="zh-CN" sz="2800" b="1">
                  <a:solidFill>
                    <a:srgbClr val="000066"/>
                  </a:solidFill>
                  <a:latin typeface="Times New Roman" pitchFamily="18" charset="0"/>
                  <a:ea typeface="楷体_GB2312" pitchFamily="49" charset="-122"/>
                </a:endParaRPr>
              </a:p>
            </p:txBody>
          </p:sp>
          <p:sp>
            <p:nvSpPr>
              <p:cNvPr id="52245" name="Line 53"/>
              <p:cNvSpPr>
                <a:spLocks noChangeShapeType="1"/>
              </p:cNvSpPr>
              <p:nvPr/>
            </p:nvSpPr>
            <p:spPr bwMode="auto">
              <a:xfrm>
                <a:off x="2317" y="2835"/>
                <a:ext cx="1210" cy="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52246" name="Line 54"/>
              <p:cNvSpPr>
                <a:spLocks noChangeShapeType="1"/>
              </p:cNvSpPr>
              <p:nvPr/>
            </p:nvSpPr>
            <p:spPr bwMode="auto">
              <a:xfrm flipV="1">
                <a:off x="2327" y="1255"/>
                <a:ext cx="0" cy="1584"/>
              </a:xfrm>
              <a:prstGeom prst="line">
                <a:avLst/>
              </a:prstGeom>
              <a:noFill/>
              <a:ln w="317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52247" name="Line 55"/>
              <p:cNvSpPr>
                <a:spLocks noChangeShapeType="1"/>
              </p:cNvSpPr>
              <p:nvPr/>
            </p:nvSpPr>
            <p:spPr bwMode="auto">
              <a:xfrm flipH="1">
                <a:off x="1837" y="2839"/>
                <a:ext cx="490" cy="591"/>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52248" name="Rectangle 56"/>
              <p:cNvSpPr>
                <a:spLocks noChangeArrowheads="1"/>
              </p:cNvSpPr>
              <p:nvPr/>
            </p:nvSpPr>
            <p:spPr bwMode="auto">
              <a:xfrm>
                <a:off x="1655" y="3271"/>
                <a:ext cx="24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i="1">
                    <a:solidFill>
                      <a:srgbClr val="000066"/>
                    </a:solidFill>
                    <a:latin typeface="Times New Roman" pitchFamily="18" charset="0"/>
                    <a:ea typeface="楷体_GB2312" pitchFamily="49" charset="-122"/>
                  </a:rPr>
                  <a:t>z</a:t>
                </a:r>
                <a:r>
                  <a:rPr kumimoji="1" lang="en-US" altLang="zh-CN" sz="2800" b="1" i="1" baseline="30000">
                    <a:solidFill>
                      <a:srgbClr val="0000FF"/>
                    </a:solidFill>
                    <a:latin typeface="Times New Roman" pitchFamily="18" charset="0"/>
                    <a:ea typeface="楷体_GB2312" pitchFamily="49" charset="-122"/>
                  </a:rPr>
                  <a:t>'</a:t>
                </a:r>
                <a:endParaRPr kumimoji="1" lang="en-US" altLang="zh-CN" sz="2800" b="1" i="1">
                  <a:solidFill>
                    <a:srgbClr val="0000FF"/>
                  </a:solidFill>
                  <a:latin typeface="Times New Roman" pitchFamily="18" charset="0"/>
                  <a:ea typeface="楷体_GB2312" pitchFamily="49" charset="-122"/>
                </a:endParaRPr>
              </a:p>
            </p:txBody>
          </p:sp>
        </p:grpSp>
      </p:grpSp>
      <p:sp>
        <p:nvSpPr>
          <p:cNvPr id="729112" name="Rectangle 24"/>
          <p:cNvSpPr>
            <a:spLocks noChangeArrowheads="1"/>
          </p:cNvSpPr>
          <p:nvPr/>
        </p:nvSpPr>
        <p:spPr bwMode="auto">
          <a:xfrm>
            <a:off x="395288" y="908050"/>
            <a:ext cx="381635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just" eaLnBrk="1" hangingPunct="1">
              <a:lnSpc>
                <a:spcPct val="120000"/>
              </a:lnSpc>
              <a:spcBef>
                <a:spcPct val="0"/>
              </a:spcBef>
              <a:buFontTx/>
              <a:buNone/>
            </a:pPr>
            <a:r>
              <a:rPr kumimoji="1" lang="en-US" altLang="zh-CN" sz="2800" b="1" dirty="0">
                <a:latin typeface="Times New Roman" pitchFamily="18" charset="0"/>
                <a:ea typeface="楷体_GB2312" pitchFamily="49" charset="-122"/>
              </a:rPr>
              <a:t>      </a:t>
            </a:r>
            <a:r>
              <a:rPr kumimoji="1" lang="zh-CN" altLang="en-US" sz="2800" b="1" dirty="0">
                <a:latin typeface="Times New Roman" pitchFamily="18" charset="0"/>
              </a:rPr>
              <a:t>考虑两个参考系中的坐标系</a:t>
            </a:r>
            <a:r>
              <a:rPr kumimoji="1" lang="en-US" altLang="zh-CN" sz="2800" b="1" dirty="0">
                <a:solidFill>
                  <a:schemeClr val="tx2"/>
                </a:solidFill>
                <a:latin typeface="Times New Roman" pitchFamily="18" charset="0"/>
                <a:ea typeface="楷体_GB2312" pitchFamily="49" charset="-122"/>
              </a:rPr>
              <a:t>K</a:t>
            </a:r>
            <a:r>
              <a:rPr kumimoji="1" lang="zh-CN" altLang="en-US" sz="2800" b="1" dirty="0">
                <a:latin typeface="Times New Roman" pitchFamily="18" charset="0"/>
              </a:rPr>
              <a:t>和</a:t>
            </a:r>
            <a:r>
              <a:rPr kumimoji="1" lang="en-US" altLang="zh-CN" sz="2800" b="1" dirty="0">
                <a:solidFill>
                  <a:schemeClr val="tx2"/>
                </a:solidFill>
                <a:latin typeface="Times New Roman" pitchFamily="18" charset="0"/>
                <a:ea typeface="楷体_GB2312" pitchFamily="49" charset="-122"/>
              </a:rPr>
              <a:t>K</a:t>
            </a:r>
            <a:r>
              <a:rPr kumimoji="1" lang="en-US" altLang="zh-CN" sz="2800" b="1" baseline="30000" dirty="0">
                <a:solidFill>
                  <a:schemeClr val="tx2"/>
                </a:solidFill>
                <a:latin typeface="Times New Roman" pitchFamily="18" charset="0"/>
                <a:ea typeface="楷体_GB2312" pitchFamily="49" charset="-122"/>
              </a:rPr>
              <a:t>'</a:t>
            </a:r>
            <a:r>
              <a:rPr kumimoji="1" lang="en-US" altLang="zh-CN" sz="2800" b="1" dirty="0">
                <a:latin typeface="Times New Roman" pitchFamily="18" charset="0"/>
                <a:ea typeface="楷体_GB2312" pitchFamily="49" charset="-122"/>
              </a:rPr>
              <a:t>(</a:t>
            </a:r>
            <a:r>
              <a:rPr kumimoji="1" lang="en-US" altLang="zh-CN" sz="2800" b="1" i="1" dirty="0" err="1">
                <a:latin typeface="Times New Roman" pitchFamily="18" charset="0"/>
                <a:ea typeface="楷体_GB2312" pitchFamily="49" charset="-122"/>
              </a:rPr>
              <a:t>Oxyz</a:t>
            </a:r>
            <a:r>
              <a:rPr kumimoji="1" lang="zh-CN" altLang="en-US" sz="2800" b="1" dirty="0">
                <a:latin typeface="Times New Roman" pitchFamily="18" charset="0"/>
              </a:rPr>
              <a:t>和</a:t>
            </a:r>
            <a:r>
              <a:rPr kumimoji="1" lang="en-US" altLang="zh-CN" sz="2800" b="1" i="1" dirty="0" err="1">
                <a:latin typeface="Times New Roman" pitchFamily="18" charset="0"/>
                <a:ea typeface="楷体_GB2312" pitchFamily="49" charset="-122"/>
              </a:rPr>
              <a:t>O</a:t>
            </a:r>
            <a:r>
              <a:rPr kumimoji="1" lang="en-US" altLang="zh-CN" sz="2800" b="1" baseline="30000" dirty="0" err="1">
                <a:solidFill>
                  <a:schemeClr val="tx2"/>
                </a:solidFill>
                <a:latin typeface="Times New Roman" pitchFamily="18" charset="0"/>
                <a:ea typeface="楷体_GB2312" pitchFamily="49" charset="-122"/>
              </a:rPr>
              <a:t>'</a:t>
            </a:r>
            <a:r>
              <a:rPr kumimoji="1" lang="en-US" altLang="zh-CN" sz="2800" b="1" i="1" dirty="0" err="1">
                <a:latin typeface="Times New Roman" pitchFamily="18" charset="0"/>
                <a:ea typeface="楷体_GB2312" pitchFamily="49" charset="-122"/>
              </a:rPr>
              <a:t>x</a:t>
            </a:r>
            <a:r>
              <a:rPr kumimoji="1" lang="en-US" altLang="zh-CN" sz="2800" b="1" baseline="30000" dirty="0" err="1">
                <a:solidFill>
                  <a:schemeClr val="tx2"/>
                </a:solidFill>
                <a:latin typeface="Times New Roman" pitchFamily="18" charset="0"/>
                <a:ea typeface="楷体_GB2312" pitchFamily="49" charset="-122"/>
              </a:rPr>
              <a:t>'</a:t>
            </a:r>
            <a:r>
              <a:rPr kumimoji="1" lang="en-US" altLang="zh-CN" sz="2800" b="1" i="1" dirty="0" err="1">
                <a:latin typeface="Times New Roman" pitchFamily="18" charset="0"/>
                <a:ea typeface="楷体_GB2312" pitchFamily="49" charset="-122"/>
              </a:rPr>
              <a:t>y</a:t>
            </a:r>
            <a:r>
              <a:rPr kumimoji="1" lang="en-US" altLang="zh-CN" sz="2800" b="1" baseline="30000" dirty="0" err="1">
                <a:solidFill>
                  <a:schemeClr val="tx2"/>
                </a:solidFill>
                <a:latin typeface="Times New Roman" pitchFamily="18" charset="0"/>
                <a:ea typeface="楷体_GB2312" pitchFamily="49" charset="-122"/>
              </a:rPr>
              <a:t>'</a:t>
            </a:r>
            <a:r>
              <a:rPr kumimoji="1" lang="en-US" altLang="zh-CN" sz="2800" b="1" i="1" dirty="0" err="1">
                <a:latin typeface="Times New Roman" pitchFamily="18" charset="0"/>
                <a:ea typeface="楷体_GB2312" pitchFamily="49" charset="-122"/>
              </a:rPr>
              <a:t>z</a:t>
            </a:r>
            <a:r>
              <a:rPr kumimoji="1" lang="en-US" altLang="zh-CN" sz="2800" b="1" baseline="30000" dirty="0">
                <a:solidFill>
                  <a:schemeClr val="tx2"/>
                </a:solidFill>
                <a:latin typeface="Times New Roman" pitchFamily="18" charset="0"/>
                <a:ea typeface="楷体_GB2312" pitchFamily="49" charset="-122"/>
              </a:rPr>
              <a:t>'</a:t>
            </a:r>
            <a:r>
              <a:rPr kumimoji="1" lang="en-US" altLang="zh-CN" sz="2800" b="1" dirty="0">
                <a:latin typeface="Times New Roman" pitchFamily="18" charset="0"/>
                <a:ea typeface="楷体_GB2312" pitchFamily="49" charset="-122"/>
              </a:rPr>
              <a:t>)</a:t>
            </a:r>
            <a:r>
              <a:rPr kumimoji="1" lang="zh-CN" altLang="en-US" sz="2800" b="1" dirty="0">
                <a:latin typeface="Times New Roman" pitchFamily="18" charset="0"/>
                <a:ea typeface="楷体_GB2312" pitchFamily="49" charset="-122"/>
              </a:rPr>
              <a:t>，</a:t>
            </a:r>
            <a:r>
              <a:rPr kumimoji="1" lang="zh-CN" altLang="en-US" sz="2800" b="1" dirty="0">
                <a:latin typeface="Times New Roman" pitchFamily="18" charset="0"/>
              </a:rPr>
              <a:t>它们相对作匀速直线运动。</a:t>
            </a:r>
          </a:p>
        </p:txBody>
      </p:sp>
      <p:sp>
        <p:nvSpPr>
          <p:cNvPr id="729116" name="Rectangle 28"/>
          <p:cNvSpPr>
            <a:spLocks noChangeArrowheads="1"/>
          </p:cNvSpPr>
          <p:nvPr/>
        </p:nvSpPr>
        <p:spPr bwMode="auto">
          <a:xfrm>
            <a:off x="395288" y="3213100"/>
            <a:ext cx="3600450"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just" eaLnBrk="1" hangingPunct="1">
              <a:lnSpc>
                <a:spcPct val="120000"/>
              </a:lnSpc>
              <a:spcBef>
                <a:spcPct val="0"/>
              </a:spcBef>
              <a:buFontTx/>
              <a:buNone/>
            </a:pPr>
            <a:r>
              <a:rPr kumimoji="1" lang="en-US" altLang="zh-CN" sz="2800" b="1">
                <a:latin typeface="Times New Roman" pitchFamily="18" charset="0"/>
                <a:ea typeface="楷体_GB2312" pitchFamily="49" charset="-122"/>
              </a:rPr>
              <a:t>        </a:t>
            </a:r>
            <a:r>
              <a:rPr kumimoji="1" lang="zh-CN" altLang="en-US" sz="2800" b="1">
                <a:latin typeface="Times New Roman" pitchFamily="18" charset="0"/>
              </a:rPr>
              <a:t>在</a:t>
            </a:r>
            <a:r>
              <a:rPr kumimoji="1" lang="en-US" altLang="zh-CN" sz="2800" b="1" i="1">
                <a:latin typeface="Times New Roman" pitchFamily="18" charset="0"/>
                <a:ea typeface="楷体_GB2312" pitchFamily="49" charset="-122"/>
              </a:rPr>
              <a:t>t</a:t>
            </a:r>
            <a:r>
              <a:rPr kumimoji="1" lang="en-US" altLang="zh-CN" sz="2800" b="1">
                <a:latin typeface="Times New Roman" pitchFamily="18" charset="0"/>
                <a:ea typeface="楷体_GB2312" pitchFamily="49" charset="-122"/>
              </a:rPr>
              <a:t>=0</a:t>
            </a:r>
            <a:r>
              <a:rPr kumimoji="1" lang="zh-CN" altLang="en-US" sz="2800" b="1">
                <a:latin typeface="Times New Roman" pitchFamily="18" charset="0"/>
              </a:rPr>
              <a:t>时刻坐标原点重合，对于同一个质点</a:t>
            </a:r>
            <a:r>
              <a:rPr kumimoji="1" lang="en-US" altLang="zh-CN" sz="2800" b="1" i="1">
                <a:latin typeface="Times New Roman" pitchFamily="18" charset="0"/>
                <a:ea typeface="楷体_GB2312" pitchFamily="49" charset="-122"/>
              </a:rPr>
              <a:t>P</a:t>
            </a:r>
            <a:r>
              <a:rPr kumimoji="1" lang="zh-CN" altLang="en-US" sz="2800" b="1">
                <a:latin typeface="Times New Roman" pitchFamily="18" charset="0"/>
                <a:ea typeface="楷体_GB2312" pitchFamily="49" charset="-122"/>
              </a:rPr>
              <a:t>，</a:t>
            </a:r>
            <a:r>
              <a:rPr kumimoji="1" lang="zh-CN" altLang="en-US" sz="2800" b="1">
                <a:latin typeface="Times New Roman" pitchFamily="18" charset="0"/>
              </a:rPr>
              <a:t>在任意时刻两个坐标系中的质点对应的位置矢量：</a:t>
            </a:r>
          </a:p>
        </p:txBody>
      </p:sp>
      <p:grpSp>
        <p:nvGrpSpPr>
          <p:cNvPr id="8" name="Group 29"/>
          <p:cNvGrpSpPr>
            <a:grpSpLocks/>
          </p:cNvGrpSpPr>
          <p:nvPr/>
        </p:nvGrpSpPr>
        <p:grpSpPr bwMode="auto">
          <a:xfrm>
            <a:off x="8102600" y="2708275"/>
            <a:ext cx="477838" cy="519113"/>
            <a:chOff x="4896" y="1680"/>
            <a:chExt cx="301" cy="327"/>
          </a:xfrm>
        </p:grpSpPr>
        <p:sp>
          <p:nvSpPr>
            <p:cNvPr id="52238" name="Oval 30"/>
            <p:cNvSpPr>
              <a:spLocks noChangeArrowheads="1"/>
            </p:cNvSpPr>
            <p:nvPr/>
          </p:nvSpPr>
          <p:spPr bwMode="auto">
            <a:xfrm>
              <a:off x="4896" y="1872"/>
              <a:ext cx="61" cy="61"/>
            </a:xfrm>
            <a:prstGeom prst="ellipse">
              <a:avLst/>
            </a:prstGeom>
            <a:solidFill>
              <a:srgbClr val="FF0066"/>
            </a:solidFill>
            <a:ln w="9525">
              <a:solidFill>
                <a:srgbClr val="FF0066"/>
              </a:solidFill>
              <a:round/>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latin typeface="Times New Roman" pitchFamily="18" charset="0"/>
              </a:endParaRPr>
            </a:p>
          </p:txBody>
        </p:sp>
        <p:sp>
          <p:nvSpPr>
            <p:cNvPr id="52239" name="Rectangle 31"/>
            <p:cNvSpPr>
              <a:spLocks noChangeArrowheads="1"/>
            </p:cNvSpPr>
            <p:nvPr/>
          </p:nvSpPr>
          <p:spPr bwMode="auto">
            <a:xfrm>
              <a:off x="4944" y="1680"/>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i="1">
                  <a:solidFill>
                    <a:srgbClr val="CC0000"/>
                  </a:solidFill>
                  <a:latin typeface="Times New Roman" pitchFamily="18" charset="0"/>
                  <a:ea typeface="楷体_GB2312" pitchFamily="49" charset="-122"/>
                </a:rPr>
                <a:t>P</a:t>
              </a:r>
            </a:p>
          </p:txBody>
        </p:sp>
      </p:grpSp>
      <p:grpSp>
        <p:nvGrpSpPr>
          <p:cNvPr id="9" name="Group 32"/>
          <p:cNvGrpSpPr>
            <a:grpSpLocks/>
          </p:cNvGrpSpPr>
          <p:nvPr/>
        </p:nvGrpSpPr>
        <p:grpSpPr bwMode="auto">
          <a:xfrm>
            <a:off x="4935538" y="3068638"/>
            <a:ext cx="3240087" cy="1439862"/>
            <a:chOff x="3552" y="1920"/>
            <a:chExt cx="1344" cy="864"/>
          </a:xfrm>
        </p:grpSpPr>
        <p:sp>
          <p:nvSpPr>
            <p:cNvPr id="52236" name="Line 33"/>
            <p:cNvSpPr>
              <a:spLocks noChangeShapeType="1"/>
            </p:cNvSpPr>
            <p:nvPr/>
          </p:nvSpPr>
          <p:spPr bwMode="auto">
            <a:xfrm flipV="1">
              <a:off x="3552" y="1920"/>
              <a:ext cx="1344" cy="864"/>
            </a:xfrm>
            <a:prstGeom prst="line">
              <a:avLst/>
            </a:prstGeom>
            <a:noFill/>
            <a:ln w="317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aphicFrame>
          <p:nvGraphicFramePr>
            <p:cNvPr id="52237" name="Object 34"/>
            <p:cNvGraphicFramePr>
              <a:graphicFrameLocks noChangeAspect="1"/>
            </p:cNvGraphicFramePr>
            <p:nvPr/>
          </p:nvGraphicFramePr>
          <p:xfrm>
            <a:off x="3936" y="2160"/>
            <a:ext cx="168" cy="216"/>
          </p:xfrm>
          <a:graphic>
            <a:graphicData uri="http://schemas.openxmlformats.org/presentationml/2006/ole">
              <mc:AlternateContent xmlns:mc="http://schemas.openxmlformats.org/markup-compatibility/2006">
                <mc:Choice xmlns:v="urn:schemas-microsoft-com:vml" Requires="v">
                  <p:oleObj spid="_x0000_s104475" name="Equation" r:id="rId5" imgW="191160" imgH="263880" progId="Equation.3">
                    <p:embed/>
                  </p:oleObj>
                </mc:Choice>
                <mc:Fallback>
                  <p:oleObj name="Equation" r:id="rId5" imgW="191160" imgH="263880" progId="Equation.3">
                    <p:embed/>
                    <p:pic>
                      <p:nvPicPr>
                        <p:cNvPr id="52237"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6" y="2160"/>
                          <a:ext cx="168" cy="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0" name="Group 35"/>
          <p:cNvGrpSpPr>
            <a:grpSpLocks/>
          </p:cNvGrpSpPr>
          <p:nvPr/>
        </p:nvGrpSpPr>
        <p:grpSpPr bwMode="auto">
          <a:xfrm>
            <a:off x="7239000" y="3068638"/>
            <a:ext cx="936625" cy="1439862"/>
            <a:chOff x="4368" y="1872"/>
            <a:chExt cx="576" cy="912"/>
          </a:xfrm>
        </p:grpSpPr>
        <p:sp>
          <p:nvSpPr>
            <p:cNvPr id="52234" name="Line 36"/>
            <p:cNvSpPr>
              <a:spLocks noChangeShapeType="1"/>
            </p:cNvSpPr>
            <p:nvPr/>
          </p:nvSpPr>
          <p:spPr bwMode="auto">
            <a:xfrm flipV="1">
              <a:off x="4368" y="1872"/>
              <a:ext cx="576" cy="912"/>
            </a:xfrm>
            <a:prstGeom prst="line">
              <a:avLst/>
            </a:prstGeom>
            <a:noFill/>
            <a:ln w="317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aphicFrame>
          <p:nvGraphicFramePr>
            <p:cNvPr id="52235" name="Object 37"/>
            <p:cNvGraphicFramePr>
              <a:graphicFrameLocks noChangeAspect="1"/>
            </p:cNvGraphicFramePr>
            <p:nvPr/>
          </p:nvGraphicFramePr>
          <p:xfrm>
            <a:off x="4704" y="2208"/>
            <a:ext cx="224" cy="240"/>
          </p:xfrm>
          <a:graphic>
            <a:graphicData uri="http://schemas.openxmlformats.org/presentationml/2006/ole">
              <mc:AlternateContent xmlns:mc="http://schemas.openxmlformats.org/markup-compatibility/2006">
                <mc:Choice xmlns:v="urn:schemas-microsoft-com:vml" Requires="v">
                  <p:oleObj spid="_x0000_s104476" name="Equation" r:id="rId7" imgW="273240" imgH="300240" progId="Equation.3">
                    <p:embed/>
                  </p:oleObj>
                </mc:Choice>
                <mc:Fallback>
                  <p:oleObj name="Equation" r:id="rId7" imgW="273240" imgH="300240" progId="Equation.3">
                    <p:embed/>
                    <p:pic>
                      <p:nvPicPr>
                        <p:cNvPr id="52235" name="Object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04" y="2208"/>
                          <a:ext cx="224"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29126" name="Text Box 38"/>
          <p:cNvSpPr txBox="1">
            <a:spLocks noChangeArrowheads="1"/>
          </p:cNvSpPr>
          <p:nvPr/>
        </p:nvSpPr>
        <p:spPr bwMode="auto">
          <a:xfrm>
            <a:off x="468313" y="404813"/>
            <a:ext cx="5327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kumimoji="1" lang="en-US" altLang="zh-CN" sz="2800" b="1" dirty="0">
                <a:solidFill>
                  <a:srgbClr val="CC0000"/>
                </a:solidFill>
                <a:latin typeface="宋体" pitchFamily="2" charset="-122"/>
              </a:rPr>
              <a:t>1.</a:t>
            </a:r>
            <a:r>
              <a:rPr kumimoji="1" lang="zh-CN" altLang="en-US" sz="2800" b="1" dirty="0">
                <a:solidFill>
                  <a:srgbClr val="CC0000"/>
                </a:solidFill>
                <a:latin typeface="宋体" pitchFamily="2" charset="-122"/>
              </a:rPr>
              <a:t>伽利略坐标变换</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3" presetClass="path" presetSubtype="0" accel="50000" decel="50000" fill="hold" nodeType="clickEffect">
                                  <p:stCondLst>
                                    <p:cond delay="0"/>
                                  </p:stCondLst>
                                  <p:childTnLst>
                                    <p:animMotion origin="layout" path="M 0 0  L 0.25 0  E" pathEditMode="relative" ptsTypes="">
                                      <p:cBhvr>
                                        <p:cTn id="16" dur="2000" fill="hold"/>
                                        <p:tgtEl>
                                          <p:spTgt spid="5"/>
                                        </p:tgtEl>
                                        <p:attrNameLst>
                                          <p:attrName>ppt_x</p:attrName>
                                          <p:attrName>ppt_y</p:attrName>
                                        </p:attrNameLst>
                                      </p:cBhvr>
                                    </p:animMotion>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500"/>
                                        <p:tgtEl>
                                          <p:spTgt spid="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dissolve">
                                      <p:cBhvr>
                                        <p:cTn id="26" dur="500"/>
                                        <p:tgtEl>
                                          <p:spTgt spid="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12"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strips(downLeft)">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228600" y="479425"/>
            <a:ext cx="5638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a:solidFill>
                  <a:schemeClr val="tx2"/>
                </a:solidFill>
                <a:latin typeface="Times New Roman" pitchFamily="18" charset="0"/>
                <a:ea typeface="楷体_GB2312" pitchFamily="49" charset="-122"/>
              </a:rPr>
              <a:t>K</a:t>
            </a:r>
            <a:r>
              <a:rPr kumimoji="1" lang="en-US" altLang="zh-CN" sz="2900" b="1" baseline="30000">
                <a:solidFill>
                  <a:schemeClr val="tx2"/>
                </a:solidFill>
                <a:latin typeface="Times New Roman" pitchFamily="18" charset="0"/>
                <a:ea typeface="楷体_GB2312" pitchFamily="49" charset="-122"/>
              </a:rPr>
              <a:t>'</a:t>
            </a:r>
            <a:r>
              <a:rPr kumimoji="1" lang="zh-CN" altLang="en-US" sz="2800" b="1">
                <a:latin typeface="Times New Roman" pitchFamily="18" charset="0"/>
              </a:rPr>
              <a:t>系原点相对</a:t>
            </a:r>
            <a:r>
              <a:rPr kumimoji="1" lang="en-US" altLang="zh-CN" sz="2800" b="1">
                <a:solidFill>
                  <a:schemeClr val="tx2"/>
                </a:solidFill>
                <a:latin typeface="Times New Roman" pitchFamily="18" charset="0"/>
                <a:ea typeface="楷体_GB2312" pitchFamily="49" charset="-122"/>
              </a:rPr>
              <a:t>K</a:t>
            </a:r>
            <a:r>
              <a:rPr kumimoji="1" lang="zh-CN" altLang="en-US" sz="2800" b="1">
                <a:latin typeface="Times New Roman" pitchFamily="18" charset="0"/>
              </a:rPr>
              <a:t>系原点的位矢</a:t>
            </a:r>
            <a:r>
              <a:rPr kumimoji="1" lang="zh-CN" altLang="en-US" sz="2800" b="1">
                <a:latin typeface="Times New Roman" pitchFamily="18" charset="0"/>
                <a:ea typeface="楷体_GB2312" pitchFamily="49" charset="-122"/>
              </a:rPr>
              <a:t>：</a:t>
            </a:r>
          </a:p>
        </p:txBody>
      </p:sp>
      <p:graphicFrame>
        <p:nvGraphicFramePr>
          <p:cNvPr id="730116" name="Object 4"/>
          <p:cNvGraphicFramePr>
            <a:graphicFrameLocks noChangeAspect="1"/>
          </p:cNvGraphicFramePr>
          <p:nvPr/>
        </p:nvGraphicFramePr>
        <p:xfrm>
          <a:off x="1258888" y="1484313"/>
          <a:ext cx="1765300" cy="431800"/>
        </p:xfrm>
        <a:graphic>
          <a:graphicData uri="http://schemas.openxmlformats.org/presentationml/2006/ole">
            <mc:AlternateContent xmlns:mc="http://schemas.openxmlformats.org/markup-compatibility/2006">
              <mc:Choice xmlns:v="urn:schemas-microsoft-com:vml" Requires="v">
                <p:oleObj spid="_x0000_s105546" name="Equation" r:id="rId3" imgW="1765300" imgH="431800" progId="Equation.3">
                  <p:embed/>
                </p:oleObj>
              </mc:Choice>
              <mc:Fallback>
                <p:oleObj name="Equation" r:id="rId3" imgW="1765300" imgH="431800" progId="Equation.3">
                  <p:embed/>
                  <p:pic>
                    <p:nvPicPr>
                      <p:cNvPr id="73011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484313"/>
                        <a:ext cx="17653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78"/>
          <p:cNvGrpSpPr>
            <a:grpSpLocks/>
          </p:cNvGrpSpPr>
          <p:nvPr/>
        </p:nvGrpSpPr>
        <p:grpSpPr bwMode="auto">
          <a:xfrm>
            <a:off x="3707904" y="1844675"/>
            <a:ext cx="5300662" cy="3867150"/>
            <a:chOff x="2517" y="1162"/>
            <a:chExt cx="3339" cy="2436"/>
          </a:xfrm>
        </p:grpSpPr>
        <p:grpSp>
          <p:nvGrpSpPr>
            <p:cNvPr id="3" name="Group 46"/>
            <p:cNvGrpSpPr>
              <a:grpSpLocks/>
            </p:cNvGrpSpPr>
            <p:nvPr/>
          </p:nvGrpSpPr>
          <p:grpSpPr bwMode="auto">
            <a:xfrm>
              <a:off x="2517" y="1162"/>
              <a:ext cx="2458" cy="2343"/>
              <a:chOff x="3072" y="1104"/>
              <a:chExt cx="2458" cy="2343"/>
            </a:xfrm>
          </p:grpSpPr>
          <p:sp>
            <p:nvSpPr>
              <p:cNvPr id="53284" name="Rectangle 47"/>
              <p:cNvSpPr>
                <a:spLocks noChangeArrowheads="1"/>
              </p:cNvSpPr>
              <p:nvPr/>
            </p:nvSpPr>
            <p:spPr bwMode="auto">
              <a:xfrm>
                <a:off x="3504" y="245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i="1">
                    <a:solidFill>
                      <a:srgbClr val="CC0000"/>
                    </a:solidFill>
                    <a:latin typeface="Times New Roman" pitchFamily="18" charset="0"/>
                    <a:ea typeface="楷体_GB2312" pitchFamily="49" charset="-122"/>
                  </a:rPr>
                  <a:t>o</a:t>
                </a:r>
                <a:endParaRPr kumimoji="1" lang="en-US" altLang="zh-CN" sz="2800" b="1">
                  <a:solidFill>
                    <a:srgbClr val="CC0000"/>
                  </a:solidFill>
                  <a:latin typeface="Times New Roman" pitchFamily="18" charset="0"/>
                  <a:ea typeface="楷体_GB2312" pitchFamily="49" charset="-122"/>
                </a:endParaRPr>
              </a:p>
            </p:txBody>
          </p:sp>
          <p:grpSp>
            <p:nvGrpSpPr>
              <p:cNvPr id="4" name="Group 48"/>
              <p:cNvGrpSpPr>
                <a:grpSpLocks/>
              </p:cNvGrpSpPr>
              <p:nvPr/>
            </p:nvGrpSpPr>
            <p:grpSpPr bwMode="auto">
              <a:xfrm>
                <a:off x="3072" y="1104"/>
                <a:ext cx="2458" cy="2343"/>
                <a:chOff x="3072" y="1104"/>
                <a:chExt cx="2458" cy="2343"/>
              </a:xfrm>
            </p:grpSpPr>
            <p:sp>
              <p:nvSpPr>
                <p:cNvPr id="53286" name="Rectangle 49"/>
                <p:cNvSpPr>
                  <a:spLocks noChangeArrowheads="1"/>
                </p:cNvSpPr>
                <p:nvPr/>
              </p:nvSpPr>
              <p:spPr bwMode="auto">
                <a:xfrm>
                  <a:off x="5290" y="2736"/>
                  <a:ext cx="22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i="1">
                      <a:solidFill>
                        <a:srgbClr val="CC0000"/>
                      </a:solidFill>
                      <a:latin typeface="Times New Roman" pitchFamily="18" charset="0"/>
                      <a:ea typeface="楷体_GB2312" pitchFamily="49" charset="-122"/>
                    </a:rPr>
                    <a:t>x</a:t>
                  </a:r>
                </a:p>
              </p:txBody>
            </p:sp>
            <p:sp>
              <p:nvSpPr>
                <p:cNvPr id="53287" name="Rectangle 50"/>
                <p:cNvSpPr>
                  <a:spLocks noChangeArrowheads="1"/>
                </p:cNvSpPr>
                <p:nvPr/>
              </p:nvSpPr>
              <p:spPr bwMode="auto">
                <a:xfrm>
                  <a:off x="3552" y="1104"/>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i="1">
                      <a:solidFill>
                        <a:srgbClr val="CC0000"/>
                      </a:solidFill>
                      <a:latin typeface="Times New Roman" pitchFamily="18" charset="0"/>
                      <a:ea typeface="楷体_GB2312" pitchFamily="49" charset="-122"/>
                    </a:rPr>
                    <a:t>y</a:t>
                  </a:r>
                </a:p>
              </p:txBody>
            </p:sp>
            <p:grpSp>
              <p:nvGrpSpPr>
                <p:cNvPr id="5" name="Group 51"/>
                <p:cNvGrpSpPr>
                  <a:grpSpLocks/>
                </p:cNvGrpSpPr>
                <p:nvPr/>
              </p:nvGrpSpPr>
              <p:grpSpPr bwMode="auto">
                <a:xfrm>
                  <a:off x="3264" y="1200"/>
                  <a:ext cx="2266" cy="2160"/>
                  <a:chOff x="3696" y="1824"/>
                  <a:chExt cx="2266" cy="2160"/>
                </a:xfrm>
              </p:grpSpPr>
              <p:sp>
                <p:nvSpPr>
                  <p:cNvPr id="53290" name="Line 52"/>
                  <p:cNvSpPr>
                    <a:spLocks noChangeShapeType="1"/>
                  </p:cNvSpPr>
                  <p:nvPr/>
                </p:nvSpPr>
                <p:spPr bwMode="auto">
                  <a:xfrm>
                    <a:off x="4166" y="3404"/>
                    <a:ext cx="1796" cy="4"/>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53291" name="Line 53"/>
                  <p:cNvSpPr>
                    <a:spLocks noChangeShapeType="1"/>
                  </p:cNvSpPr>
                  <p:nvPr/>
                </p:nvSpPr>
                <p:spPr bwMode="auto">
                  <a:xfrm flipV="1">
                    <a:off x="4176" y="1824"/>
                    <a:ext cx="0" cy="1584"/>
                  </a:xfrm>
                  <a:prstGeom prst="line">
                    <a:avLst/>
                  </a:prstGeom>
                  <a:noFill/>
                  <a:ln w="317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53292" name="Line 54"/>
                  <p:cNvSpPr>
                    <a:spLocks noChangeShapeType="1"/>
                  </p:cNvSpPr>
                  <p:nvPr/>
                </p:nvSpPr>
                <p:spPr bwMode="auto">
                  <a:xfrm flipH="1">
                    <a:off x="3696" y="3408"/>
                    <a:ext cx="480" cy="576"/>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p>
                </p:txBody>
              </p:sp>
            </p:grpSp>
            <p:sp>
              <p:nvSpPr>
                <p:cNvPr id="53289" name="Rectangle 55"/>
                <p:cNvSpPr>
                  <a:spLocks noChangeArrowheads="1"/>
                </p:cNvSpPr>
                <p:nvPr/>
              </p:nvSpPr>
              <p:spPr bwMode="auto">
                <a:xfrm>
                  <a:off x="3072" y="3120"/>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i="1">
                      <a:solidFill>
                        <a:srgbClr val="CC0000"/>
                      </a:solidFill>
                      <a:latin typeface="Times New Roman" pitchFamily="18" charset="0"/>
                      <a:ea typeface="楷体_GB2312" pitchFamily="49" charset="-122"/>
                    </a:rPr>
                    <a:t>z</a:t>
                  </a:r>
                </a:p>
              </p:txBody>
            </p:sp>
          </p:grpSp>
        </p:grpSp>
        <p:grpSp>
          <p:nvGrpSpPr>
            <p:cNvPr id="6" name="Group 56"/>
            <p:cNvGrpSpPr>
              <a:grpSpLocks/>
            </p:cNvGrpSpPr>
            <p:nvPr/>
          </p:nvGrpSpPr>
          <p:grpSpPr bwMode="auto">
            <a:xfrm>
              <a:off x="3956" y="1207"/>
              <a:ext cx="1900" cy="2391"/>
              <a:chOff x="2517" y="1207"/>
              <a:chExt cx="1900" cy="2391"/>
            </a:xfrm>
          </p:grpSpPr>
          <p:grpSp>
            <p:nvGrpSpPr>
              <p:cNvPr id="7" name="Group 57"/>
              <p:cNvGrpSpPr>
                <a:grpSpLocks/>
              </p:cNvGrpSpPr>
              <p:nvPr/>
            </p:nvGrpSpPr>
            <p:grpSpPr bwMode="auto">
              <a:xfrm>
                <a:off x="3198" y="1344"/>
                <a:ext cx="504" cy="224"/>
                <a:chOff x="4560" y="1488"/>
                <a:chExt cx="504" cy="224"/>
              </a:xfrm>
            </p:grpSpPr>
            <p:graphicFrame>
              <p:nvGraphicFramePr>
                <p:cNvPr id="53282" name="Object 58"/>
                <p:cNvGraphicFramePr>
                  <a:graphicFrameLocks noChangeAspect="1"/>
                </p:cNvGraphicFramePr>
                <p:nvPr/>
              </p:nvGraphicFramePr>
              <p:xfrm>
                <a:off x="4896" y="1488"/>
                <a:ext cx="168" cy="224"/>
              </p:xfrm>
              <a:graphic>
                <a:graphicData uri="http://schemas.openxmlformats.org/presentationml/2006/ole">
                  <mc:AlternateContent xmlns:mc="http://schemas.openxmlformats.org/markup-compatibility/2006">
                    <mc:Choice xmlns:v="urn:schemas-microsoft-com:vml" Requires="v">
                      <p:oleObj spid="_x0000_s105547" name="Equation" r:id="rId5" imgW="191160" imgH="272880" progId="Equation.3">
                        <p:embed/>
                      </p:oleObj>
                    </mc:Choice>
                    <mc:Fallback>
                      <p:oleObj name="Equation" r:id="rId5" imgW="191160" imgH="272880" progId="Equation.3">
                        <p:embed/>
                        <p:pic>
                          <p:nvPicPr>
                            <p:cNvPr id="53282" name="Object 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96" y="1488"/>
                              <a:ext cx="168"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83" name="Line 59"/>
                <p:cNvSpPr>
                  <a:spLocks noChangeShapeType="1"/>
                </p:cNvSpPr>
                <p:nvPr/>
              </p:nvSpPr>
              <p:spPr bwMode="auto">
                <a:xfrm>
                  <a:off x="4560" y="1632"/>
                  <a:ext cx="336"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grpSp>
            <p:nvGrpSpPr>
              <p:cNvPr id="8" name="Group 60"/>
              <p:cNvGrpSpPr>
                <a:grpSpLocks/>
              </p:cNvGrpSpPr>
              <p:nvPr/>
            </p:nvGrpSpPr>
            <p:grpSpPr bwMode="auto">
              <a:xfrm>
                <a:off x="2517" y="1207"/>
                <a:ext cx="1900" cy="2391"/>
                <a:chOff x="1655" y="1207"/>
                <a:chExt cx="1900" cy="2391"/>
              </a:xfrm>
            </p:grpSpPr>
            <p:sp>
              <p:nvSpPr>
                <p:cNvPr id="53275" name="Rectangle 61"/>
                <p:cNvSpPr>
                  <a:spLocks noChangeArrowheads="1"/>
                </p:cNvSpPr>
                <p:nvPr/>
              </p:nvSpPr>
              <p:spPr bwMode="auto">
                <a:xfrm>
                  <a:off x="2087" y="2503"/>
                  <a:ext cx="27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i="1">
                      <a:solidFill>
                        <a:srgbClr val="000066"/>
                      </a:solidFill>
                      <a:latin typeface="Times New Roman" pitchFamily="18" charset="0"/>
                      <a:ea typeface="楷体_GB2312" pitchFamily="49" charset="-122"/>
                    </a:rPr>
                    <a:t>o</a:t>
                  </a:r>
                  <a:r>
                    <a:rPr kumimoji="1" lang="en-US" altLang="zh-CN" sz="2800" b="1" baseline="30000">
                      <a:solidFill>
                        <a:srgbClr val="000066"/>
                      </a:solidFill>
                      <a:latin typeface="Times New Roman" pitchFamily="18" charset="0"/>
                      <a:ea typeface="楷体_GB2312" pitchFamily="49" charset="-122"/>
                    </a:rPr>
                    <a:t>'</a:t>
                  </a:r>
                </a:p>
              </p:txBody>
            </p:sp>
            <p:sp>
              <p:nvSpPr>
                <p:cNvPr id="53276" name="Rectangle 62"/>
                <p:cNvSpPr>
                  <a:spLocks noChangeArrowheads="1"/>
                </p:cNvSpPr>
                <p:nvPr/>
              </p:nvSpPr>
              <p:spPr bwMode="auto">
                <a:xfrm>
                  <a:off x="3284" y="2791"/>
                  <a:ext cx="27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i="1">
                      <a:solidFill>
                        <a:srgbClr val="000066"/>
                      </a:solidFill>
                      <a:latin typeface="Times New Roman" pitchFamily="18" charset="0"/>
                      <a:ea typeface="楷体_GB2312" pitchFamily="49" charset="-122"/>
                    </a:rPr>
                    <a:t>x</a:t>
                  </a:r>
                  <a:r>
                    <a:rPr kumimoji="1" lang="en-US" altLang="zh-CN" sz="2800" b="1" baseline="30000">
                      <a:solidFill>
                        <a:srgbClr val="000066"/>
                      </a:solidFill>
                      <a:latin typeface="Times New Roman" pitchFamily="18" charset="0"/>
                      <a:ea typeface="楷体_GB2312" pitchFamily="49" charset="-122"/>
                    </a:rPr>
                    <a:t>'</a:t>
                  </a:r>
                  <a:endParaRPr kumimoji="1" lang="en-US" altLang="zh-CN" sz="2800" b="1">
                    <a:solidFill>
                      <a:srgbClr val="000066"/>
                    </a:solidFill>
                    <a:latin typeface="Times New Roman" pitchFamily="18" charset="0"/>
                    <a:ea typeface="楷体_GB2312" pitchFamily="49" charset="-122"/>
                  </a:endParaRPr>
                </a:p>
              </p:txBody>
            </p:sp>
            <p:sp>
              <p:nvSpPr>
                <p:cNvPr id="53277" name="Rectangle 63"/>
                <p:cNvSpPr>
                  <a:spLocks noChangeArrowheads="1"/>
                </p:cNvSpPr>
                <p:nvPr/>
              </p:nvSpPr>
              <p:spPr bwMode="auto">
                <a:xfrm>
                  <a:off x="2039" y="1207"/>
                  <a:ext cx="25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i="1">
                      <a:solidFill>
                        <a:srgbClr val="000066"/>
                      </a:solidFill>
                      <a:latin typeface="Times New Roman" pitchFamily="18" charset="0"/>
                      <a:ea typeface="楷体_GB2312" pitchFamily="49" charset="-122"/>
                    </a:rPr>
                    <a:t>y</a:t>
                  </a:r>
                  <a:r>
                    <a:rPr kumimoji="1" lang="en-US" altLang="zh-CN" sz="2800" b="1" baseline="30000">
                      <a:solidFill>
                        <a:srgbClr val="000066"/>
                      </a:solidFill>
                      <a:latin typeface="Times New Roman" pitchFamily="18" charset="0"/>
                      <a:ea typeface="楷体_GB2312" pitchFamily="49" charset="-122"/>
                    </a:rPr>
                    <a:t>'</a:t>
                  </a:r>
                  <a:endParaRPr kumimoji="1" lang="en-US" altLang="zh-CN" sz="2800" b="1">
                    <a:solidFill>
                      <a:srgbClr val="000066"/>
                    </a:solidFill>
                    <a:latin typeface="Times New Roman" pitchFamily="18" charset="0"/>
                    <a:ea typeface="楷体_GB2312" pitchFamily="49" charset="-122"/>
                  </a:endParaRPr>
                </a:p>
              </p:txBody>
            </p:sp>
            <p:sp>
              <p:nvSpPr>
                <p:cNvPr id="53278" name="Line 64"/>
                <p:cNvSpPr>
                  <a:spLocks noChangeShapeType="1"/>
                </p:cNvSpPr>
                <p:nvPr/>
              </p:nvSpPr>
              <p:spPr bwMode="auto">
                <a:xfrm>
                  <a:off x="2317" y="2835"/>
                  <a:ext cx="1210" cy="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53279" name="Line 65"/>
                <p:cNvSpPr>
                  <a:spLocks noChangeShapeType="1"/>
                </p:cNvSpPr>
                <p:nvPr/>
              </p:nvSpPr>
              <p:spPr bwMode="auto">
                <a:xfrm flipV="1">
                  <a:off x="2327" y="1255"/>
                  <a:ext cx="0" cy="1584"/>
                </a:xfrm>
                <a:prstGeom prst="line">
                  <a:avLst/>
                </a:prstGeom>
                <a:noFill/>
                <a:ln w="317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53280" name="Line 66"/>
                <p:cNvSpPr>
                  <a:spLocks noChangeShapeType="1"/>
                </p:cNvSpPr>
                <p:nvPr/>
              </p:nvSpPr>
              <p:spPr bwMode="auto">
                <a:xfrm flipH="1">
                  <a:off x="1837" y="2839"/>
                  <a:ext cx="490" cy="591"/>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53281" name="Rectangle 67"/>
                <p:cNvSpPr>
                  <a:spLocks noChangeArrowheads="1"/>
                </p:cNvSpPr>
                <p:nvPr/>
              </p:nvSpPr>
              <p:spPr bwMode="auto">
                <a:xfrm>
                  <a:off x="1655" y="3271"/>
                  <a:ext cx="24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i="1">
                      <a:solidFill>
                        <a:srgbClr val="000066"/>
                      </a:solidFill>
                      <a:latin typeface="Times New Roman" pitchFamily="18" charset="0"/>
                      <a:ea typeface="楷体_GB2312" pitchFamily="49" charset="-122"/>
                    </a:rPr>
                    <a:t>z</a:t>
                  </a:r>
                  <a:r>
                    <a:rPr kumimoji="1" lang="en-US" altLang="zh-CN" sz="2800" b="1" i="1" baseline="30000">
                      <a:solidFill>
                        <a:srgbClr val="0000FF"/>
                      </a:solidFill>
                      <a:latin typeface="Times New Roman" pitchFamily="18" charset="0"/>
                      <a:ea typeface="楷体_GB2312" pitchFamily="49" charset="-122"/>
                    </a:rPr>
                    <a:t>'</a:t>
                  </a:r>
                  <a:endParaRPr kumimoji="1" lang="en-US" altLang="zh-CN" sz="2800" b="1" i="1">
                    <a:solidFill>
                      <a:srgbClr val="0000FF"/>
                    </a:solidFill>
                    <a:latin typeface="Times New Roman" pitchFamily="18" charset="0"/>
                    <a:ea typeface="楷体_GB2312" pitchFamily="49" charset="-122"/>
                  </a:endParaRPr>
                </a:p>
              </p:txBody>
            </p:sp>
          </p:grpSp>
        </p:grpSp>
        <p:grpSp>
          <p:nvGrpSpPr>
            <p:cNvPr id="9" name="Group 68"/>
            <p:cNvGrpSpPr>
              <a:grpSpLocks/>
            </p:cNvGrpSpPr>
            <p:nvPr/>
          </p:nvGrpSpPr>
          <p:grpSpPr bwMode="auto">
            <a:xfrm>
              <a:off x="5193" y="1706"/>
              <a:ext cx="301" cy="327"/>
              <a:chOff x="4896" y="1680"/>
              <a:chExt cx="301" cy="327"/>
            </a:xfrm>
          </p:grpSpPr>
          <p:sp>
            <p:nvSpPr>
              <p:cNvPr id="53271" name="Oval 69"/>
              <p:cNvSpPr>
                <a:spLocks noChangeArrowheads="1"/>
              </p:cNvSpPr>
              <p:nvPr/>
            </p:nvSpPr>
            <p:spPr bwMode="auto">
              <a:xfrm>
                <a:off x="4896" y="1872"/>
                <a:ext cx="61" cy="61"/>
              </a:xfrm>
              <a:prstGeom prst="ellipse">
                <a:avLst/>
              </a:prstGeom>
              <a:solidFill>
                <a:srgbClr val="FF0066"/>
              </a:solidFill>
              <a:ln w="9525">
                <a:solidFill>
                  <a:srgbClr val="FF0066"/>
                </a:solidFill>
                <a:round/>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latin typeface="Times New Roman" pitchFamily="18" charset="0"/>
                </a:endParaRPr>
              </a:p>
            </p:txBody>
          </p:sp>
          <p:sp>
            <p:nvSpPr>
              <p:cNvPr id="53272" name="Rectangle 70"/>
              <p:cNvSpPr>
                <a:spLocks noChangeArrowheads="1"/>
              </p:cNvSpPr>
              <p:nvPr/>
            </p:nvSpPr>
            <p:spPr bwMode="auto">
              <a:xfrm>
                <a:off x="4944" y="1680"/>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i="1">
                    <a:solidFill>
                      <a:srgbClr val="CC0000"/>
                    </a:solidFill>
                    <a:latin typeface="Times New Roman" pitchFamily="18" charset="0"/>
                    <a:ea typeface="楷体_GB2312" pitchFamily="49" charset="-122"/>
                  </a:rPr>
                  <a:t>P</a:t>
                </a:r>
              </a:p>
            </p:txBody>
          </p:sp>
        </p:grpSp>
        <p:grpSp>
          <p:nvGrpSpPr>
            <p:cNvPr id="10" name="Group 71"/>
            <p:cNvGrpSpPr>
              <a:grpSpLocks/>
            </p:cNvGrpSpPr>
            <p:nvPr/>
          </p:nvGrpSpPr>
          <p:grpSpPr bwMode="auto">
            <a:xfrm>
              <a:off x="3198" y="1933"/>
              <a:ext cx="2041" cy="907"/>
              <a:chOff x="3552" y="1920"/>
              <a:chExt cx="1344" cy="864"/>
            </a:xfrm>
          </p:grpSpPr>
          <p:sp>
            <p:nvSpPr>
              <p:cNvPr id="53269" name="Line 72"/>
              <p:cNvSpPr>
                <a:spLocks noChangeShapeType="1"/>
              </p:cNvSpPr>
              <p:nvPr/>
            </p:nvSpPr>
            <p:spPr bwMode="auto">
              <a:xfrm flipV="1">
                <a:off x="3552" y="1920"/>
                <a:ext cx="1344" cy="864"/>
              </a:xfrm>
              <a:prstGeom prst="line">
                <a:avLst/>
              </a:prstGeom>
              <a:noFill/>
              <a:ln w="317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aphicFrame>
            <p:nvGraphicFramePr>
              <p:cNvPr id="53270" name="Object 73"/>
              <p:cNvGraphicFramePr>
                <a:graphicFrameLocks noChangeAspect="1"/>
              </p:cNvGraphicFramePr>
              <p:nvPr/>
            </p:nvGraphicFramePr>
            <p:xfrm>
              <a:off x="3936" y="2160"/>
              <a:ext cx="168" cy="216"/>
            </p:xfrm>
            <a:graphic>
              <a:graphicData uri="http://schemas.openxmlformats.org/presentationml/2006/ole">
                <mc:AlternateContent xmlns:mc="http://schemas.openxmlformats.org/markup-compatibility/2006">
                  <mc:Choice xmlns:v="urn:schemas-microsoft-com:vml" Requires="v">
                    <p:oleObj spid="_x0000_s105548" name="Equation" r:id="rId7" imgW="191160" imgH="263880" progId="Equation.3">
                      <p:embed/>
                    </p:oleObj>
                  </mc:Choice>
                  <mc:Fallback>
                    <p:oleObj name="Equation" r:id="rId7" imgW="191160" imgH="263880" progId="Equation.3">
                      <p:embed/>
                      <p:pic>
                        <p:nvPicPr>
                          <p:cNvPr id="53270" name="Object 7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36" y="2160"/>
                            <a:ext cx="168" cy="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1" name="Group 74"/>
            <p:cNvGrpSpPr>
              <a:grpSpLocks/>
            </p:cNvGrpSpPr>
            <p:nvPr/>
          </p:nvGrpSpPr>
          <p:grpSpPr bwMode="auto">
            <a:xfrm>
              <a:off x="4649" y="1933"/>
              <a:ext cx="590" cy="907"/>
              <a:chOff x="4368" y="1872"/>
              <a:chExt cx="576" cy="912"/>
            </a:xfrm>
          </p:grpSpPr>
          <p:sp>
            <p:nvSpPr>
              <p:cNvPr id="53267" name="Line 75"/>
              <p:cNvSpPr>
                <a:spLocks noChangeShapeType="1"/>
              </p:cNvSpPr>
              <p:nvPr/>
            </p:nvSpPr>
            <p:spPr bwMode="auto">
              <a:xfrm flipV="1">
                <a:off x="4368" y="1872"/>
                <a:ext cx="576" cy="912"/>
              </a:xfrm>
              <a:prstGeom prst="line">
                <a:avLst/>
              </a:prstGeom>
              <a:noFill/>
              <a:ln w="317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aphicFrame>
            <p:nvGraphicFramePr>
              <p:cNvPr id="53268" name="Object 76"/>
              <p:cNvGraphicFramePr>
                <a:graphicFrameLocks noChangeAspect="1"/>
              </p:cNvGraphicFramePr>
              <p:nvPr/>
            </p:nvGraphicFramePr>
            <p:xfrm>
              <a:off x="4704" y="2208"/>
              <a:ext cx="224" cy="240"/>
            </p:xfrm>
            <a:graphic>
              <a:graphicData uri="http://schemas.openxmlformats.org/presentationml/2006/ole">
                <mc:AlternateContent xmlns:mc="http://schemas.openxmlformats.org/markup-compatibility/2006">
                  <mc:Choice xmlns:v="urn:schemas-microsoft-com:vml" Requires="v">
                    <p:oleObj spid="_x0000_s105549" name="Equation" r:id="rId9" imgW="273240" imgH="300240" progId="Equation.3">
                      <p:embed/>
                    </p:oleObj>
                  </mc:Choice>
                  <mc:Fallback>
                    <p:oleObj name="Equation" r:id="rId9" imgW="273240" imgH="300240" progId="Equation.3">
                      <p:embed/>
                      <p:pic>
                        <p:nvPicPr>
                          <p:cNvPr id="53268" name="Object 7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04" y="2208"/>
                            <a:ext cx="224"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12" name="Group 80"/>
          <p:cNvGrpSpPr>
            <a:grpSpLocks/>
          </p:cNvGrpSpPr>
          <p:nvPr/>
        </p:nvGrpSpPr>
        <p:grpSpPr bwMode="auto">
          <a:xfrm>
            <a:off x="4760863" y="4508500"/>
            <a:ext cx="2232025" cy="504825"/>
            <a:chOff x="3198" y="2840"/>
            <a:chExt cx="1406" cy="318"/>
          </a:xfrm>
        </p:grpSpPr>
        <p:graphicFrame>
          <p:nvGraphicFramePr>
            <p:cNvPr id="53260" name="Object 45"/>
            <p:cNvGraphicFramePr>
              <a:graphicFrameLocks noChangeAspect="1"/>
            </p:cNvGraphicFramePr>
            <p:nvPr/>
          </p:nvGraphicFramePr>
          <p:xfrm>
            <a:off x="3742" y="2886"/>
            <a:ext cx="224" cy="272"/>
          </p:xfrm>
          <a:graphic>
            <a:graphicData uri="http://schemas.openxmlformats.org/presentationml/2006/ole">
              <mc:AlternateContent xmlns:mc="http://schemas.openxmlformats.org/markup-compatibility/2006">
                <mc:Choice xmlns:v="urn:schemas-microsoft-com:vml" Requires="v">
                  <p:oleObj spid="_x0000_s105550" name="Equation" r:id="rId11" imgW="273240" imgH="345600" progId="Equation.3">
                    <p:embed/>
                  </p:oleObj>
                </mc:Choice>
                <mc:Fallback>
                  <p:oleObj name="Equation" r:id="rId11" imgW="273240" imgH="345600" progId="Equation.3">
                    <p:embed/>
                    <p:pic>
                      <p:nvPicPr>
                        <p:cNvPr id="53260" name="Object 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42" y="2886"/>
                          <a:ext cx="224"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61" name="Line 79"/>
            <p:cNvSpPr>
              <a:spLocks noChangeShapeType="1"/>
            </p:cNvSpPr>
            <p:nvPr/>
          </p:nvSpPr>
          <p:spPr bwMode="auto">
            <a:xfrm>
              <a:off x="3198" y="2840"/>
              <a:ext cx="140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graphicFrame>
        <p:nvGraphicFramePr>
          <p:cNvPr id="730205" name="Object 93"/>
          <p:cNvGraphicFramePr>
            <a:graphicFrameLocks noChangeAspect="1"/>
          </p:cNvGraphicFramePr>
          <p:nvPr/>
        </p:nvGraphicFramePr>
        <p:xfrm>
          <a:off x="611188" y="2492375"/>
          <a:ext cx="1733550" cy="431800"/>
        </p:xfrm>
        <a:graphic>
          <a:graphicData uri="http://schemas.openxmlformats.org/presentationml/2006/ole">
            <mc:AlternateContent xmlns:mc="http://schemas.openxmlformats.org/markup-compatibility/2006">
              <mc:Choice xmlns:v="urn:schemas-microsoft-com:vml" Requires="v">
                <p:oleObj spid="_x0000_s105551" name="Equation" r:id="rId13" imgW="1657440" imgH="345600" progId="Equation.3">
                  <p:embed/>
                </p:oleObj>
              </mc:Choice>
              <mc:Fallback>
                <p:oleObj name="Equation" r:id="rId13" imgW="1657440" imgH="345600" progId="Equation.3">
                  <p:embed/>
                  <p:pic>
                    <p:nvPicPr>
                      <p:cNvPr id="730205" name="Object 9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1188" y="2492375"/>
                        <a:ext cx="173355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0206" name="Object 94"/>
          <p:cNvGraphicFramePr>
            <a:graphicFrameLocks noChangeAspect="1"/>
          </p:cNvGraphicFramePr>
          <p:nvPr/>
        </p:nvGraphicFramePr>
        <p:xfrm>
          <a:off x="1692275" y="5084763"/>
          <a:ext cx="842963" cy="406400"/>
        </p:xfrm>
        <a:graphic>
          <a:graphicData uri="http://schemas.openxmlformats.org/presentationml/2006/ole">
            <mc:AlternateContent xmlns:mc="http://schemas.openxmlformats.org/markup-compatibility/2006">
              <mc:Choice xmlns:v="urn:schemas-microsoft-com:vml" Requires="v">
                <p:oleObj spid="_x0000_s105552" name="Equation" r:id="rId15" imgW="774000" imgH="327240" progId="Equation.3">
                  <p:embed/>
                </p:oleObj>
              </mc:Choice>
              <mc:Fallback>
                <p:oleObj name="Equation" r:id="rId15" imgW="774000" imgH="327240" progId="Equation.3">
                  <p:embed/>
                  <p:pic>
                    <p:nvPicPr>
                      <p:cNvPr id="730206" name="Object 9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92275" y="5084763"/>
                        <a:ext cx="84296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0207" name="Object 95"/>
          <p:cNvGraphicFramePr>
            <a:graphicFrameLocks noChangeAspect="1"/>
          </p:cNvGraphicFramePr>
          <p:nvPr/>
        </p:nvGraphicFramePr>
        <p:xfrm>
          <a:off x="2627313" y="2565400"/>
          <a:ext cx="1343025" cy="355600"/>
        </p:xfrm>
        <a:graphic>
          <a:graphicData uri="http://schemas.openxmlformats.org/presentationml/2006/ole">
            <mc:AlternateContent xmlns:mc="http://schemas.openxmlformats.org/markup-compatibility/2006">
              <mc:Choice xmlns:v="urn:schemas-microsoft-com:vml" Requires="v">
                <p:oleObj spid="_x0000_s105553" name="Equation" r:id="rId17" imgW="1274760" imgH="272880" progId="Equation.3">
                  <p:embed/>
                </p:oleObj>
              </mc:Choice>
              <mc:Fallback>
                <p:oleObj name="Equation" r:id="rId17" imgW="1274760" imgH="272880" progId="Equation.3">
                  <p:embed/>
                  <p:pic>
                    <p:nvPicPr>
                      <p:cNvPr id="730207" name="Object 9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27313" y="2565400"/>
                        <a:ext cx="1343025"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8" name="Object 99"/>
          <p:cNvGraphicFramePr>
            <a:graphicFrameLocks noChangeAspect="1"/>
          </p:cNvGraphicFramePr>
          <p:nvPr/>
        </p:nvGraphicFramePr>
        <p:xfrm>
          <a:off x="5076825" y="404813"/>
          <a:ext cx="485775" cy="647700"/>
        </p:xfrm>
        <a:graphic>
          <a:graphicData uri="http://schemas.openxmlformats.org/presentationml/2006/ole">
            <mc:AlternateContent xmlns:mc="http://schemas.openxmlformats.org/markup-compatibility/2006">
              <mc:Choice xmlns:v="urn:schemas-microsoft-com:vml" Requires="v">
                <p:oleObj spid="_x0000_s105554" name="Equation" r:id="rId19" imgW="152268" imgH="203024" progId="Equation.DSMT4">
                  <p:embed/>
                </p:oleObj>
              </mc:Choice>
              <mc:Fallback>
                <p:oleObj name="Equation" r:id="rId19" imgW="152268" imgH="203024" progId="Equation.DSMT4">
                  <p:embed/>
                  <p:pic>
                    <p:nvPicPr>
                      <p:cNvPr id="53258" name="Object 9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076825" y="404813"/>
                        <a:ext cx="4857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0212" name="Rectangle 100"/>
          <p:cNvSpPr>
            <a:spLocks noChangeArrowheads="1"/>
          </p:cNvSpPr>
          <p:nvPr/>
        </p:nvSpPr>
        <p:spPr bwMode="auto">
          <a:xfrm>
            <a:off x="395288" y="3573463"/>
            <a:ext cx="4191000" cy="105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just" eaLnBrk="1" hangingPunct="1">
              <a:lnSpc>
                <a:spcPct val="120000"/>
              </a:lnSpc>
              <a:spcBef>
                <a:spcPct val="0"/>
              </a:spcBef>
              <a:buFontTx/>
              <a:buNone/>
            </a:pPr>
            <a:r>
              <a:rPr kumimoji="1" lang="zh-CN" altLang="en-US" sz="2800" b="1" dirty="0">
                <a:solidFill>
                  <a:schemeClr val="tx2"/>
                </a:solidFill>
                <a:latin typeface="宋体" pitchFamily="2" charset="-122"/>
              </a:rPr>
              <a:t>时间绝对性</a:t>
            </a:r>
            <a:r>
              <a:rPr kumimoji="1" lang="en-US" altLang="zh-CN" sz="2800" b="1" dirty="0">
                <a:solidFill>
                  <a:schemeClr val="tx2"/>
                </a:solidFill>
                <a:latin typeface="宋体" pitchFamily="2" charset="-122"/>
              </a:rPr>
              <a:t>:</a:t>
            </a:r>
            <a:r>
              <a:rPr kumimoji="1" lang="zh-CN" altLang="en-US" sz="2800" b="1" dirty="0">
                <a:solidFill>
                  <a:schemeClr val="tx2"/>
                </a:solidFill>
                <a:latin typeface="宋体" pitchFamily="2" charset="-122"/>
              </a:rPr>
              <a:t>时间的测量与坐标系无关。</a:t>
            </a:r>
            <a:endParaRPr kumimoji="1" lang="zh-CN" altLang="en-US" sz="2800" b="1" dirty="0">
              <a:latin typeface="宋体" pitchFamily="2" charset="-122"/>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2"/>
          <p:cNvSpPr>
            <a:spLocks noChangeArrowheads="1"/>
          </p:cNvSpPr>
          <p:nvPr/>
        </p:nvSpPr>
        <p:spPr bwMode="auto">
          <a:xfrm>
            <a:off x="35496" y="260350"/>
            <a:ext cx="89010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just" eaLnBrk="1" hangingPunct="1">
              <a:spcBef>
                <a:spcPct val="0"/>
              </a:spcBef>
              <a:buFontTx/>
              <a:buNone/>
            </a:pPr>
            <a:r>
              <a:rPr kumimoji="1" lang="en-US" altLang="zh-CN" sz="2800" i="1" dirty="0">
                <a:solidFill>
                  <a:schemeClr val="tx2"/>
                </a:solidFill>
                <a:latin typeface="微软雅黑" pitchFamily="34" charset="-122"/>
                <a:ea typeface="微软雅黑" pitchFamily="34" charset="-122"/>
              </a:rPr>
              <a:t>P </a:t>
            </a:r>
            <a:r>
              <a:rPr kumimoji="1" lang="zh-CN" altLang="en-US" sz="2800" dirty="0">
                <a:solidFill>
                  <a:schemeClr val="tx2"/>
                </a:solidFill>
                <a:latin typeface="微软雅黑" pitchFamily="34" charset="-122"/>
                <a:ea typeface="微软雅黑" pitchFamily="34" charset="-122"/>
              </a:rPr>
              <a:t>点在</a:t>
            </a:r>
            <a:r>
              <a:rPr kumimoji="1" lang="en-US" altLang="zh-CN" sz="2800" dirty="0">
                <a:solidFill>
                  <a:schemeClr val="tx2"/>
                </a:solidFill>
                <a:latin typeface="微软雅黑" pitchFamily="34" charset="-122"/>
                <a:ea typeface="微软雅黑" pitchFamily="34" charset="-122"/>
              </a:rPr>
              <a:t>K</a:t>
            </a:r>
            <a:r>
              <a:rPr kumimoji="1" lang="zh-CN" altLang="en-US" sz="2800" dirty="0">
                <a:solidFill>
                  <a:schemeClr val="tx2"/>
                </a:solidFill>
                <a:latin typeface="微软雅黑" pitchFamily="34" charset="-122"/>
                <a:ea typeface="微软雅黑" pitchFamily="34" charset="-122"/>
              </a:rPr>
              <a:t>系和 </a:t>
            </a:r>
            <a:r>
              <a:rPr kumimoji="1" lang="en-US" altLang="zh-CN" sz="2800" dirty="0">
                <a:solidFill>
                  <a:schemeClr val="tx2"/>
                </a:solidFill>
                <a:latin typeface="微软雅黑" pitchFamily="34" charset="-122"/>
                <a:ea typeface="微软雅黑" pitchFamily="34" charset="-122"/>
              </a:rPr>
              <a:t>K</a:t>
            </a:r>
            <a:r>
              <a:rPr kumimoji="1" lang="en-US" altLang="zh-CN" sz="2800" baseline="30000" dirty="0">
                <a:solidFill>
                  <a:schemeClr val="tx2"/>
                </a:solidFill>
                <a:latin typeface="微软雅黑" pitchFamily="34" charset="-122"/>
                <a:ea typeface="微软雅黑" pitchFamily="34" charset="-122"/>
              </a:rPr>
              <a:t>’</a:t>
            </a:r>
            <a:r>
              <a:rPr kumimoji="1" lang="zh-CN" altLang="en-US" sz="2800" dirty="0">
                <a:solidFill>
                  <a:schemeClr val="tx2"/>
                </a:solidFill>
                <a:latin typeface="微软雅黑" pitchFamily="34" charset="-122"/>
                <a:ea typeface="微软雅黑" pitchFamily="34" charset="-122"/>
              </a:rPr>
              <a:t>系的空间坐标、时间坐标的对应关系为：</a:t>
            </a:r>
          </a:p>
        </p:txBody>
      </p:sp>
      <p:graphicFrame>
        <p:nvGraphicFramePr>
          <p:cNvPr id="731141" name="Object 5"/>
          <p:cNvGraphicFramePr>
            <a:graphicFrameLocks noChangeAspect="1"/>
          </p:cNvGraphicFramePr>
          <p:nvPr/>
        </p:nvGraphicFramePr>
        <p:xfrm>
          <a:off x="323850" y="1844675"/>
          <a:ext cx="1803400" cy="406400"/>
        </p:xfrm>
        <a:graphic>
          <a:graphicData uri="http://schemas.openxmlformats.org/presentationml/2006/ole">
            <mc:AlternateContent xmlns:mc="http://schemas.openxmlformats.org/markup-compatibility/2006">
              <mc:Choice xmlns:v="urn:schemas-microsoft-com:vml" Requires="v">
                <p:oleObj spid="_x0000_s106578" name="Equation" r:id="rId3" imgW="1657440" imgH="327240" progId="Equation.3">
                  <p:embed/>
                </p:oleObj>
              </mc:Choice>
              <mc:Fallback>
                <p:oleObj name="Equation" r:id="rId3" imgW="1657440" imgH="327240" progId="Equation.3">
                  <p:embed/>
                  <p:pic>
                    <p:nvPicPr>
                      <p:cNvPr id="73114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844675"/>
                        <a:ext cx="18034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1142" name="Object 6"/>
          <p:cNvGraphicFramePr>
            <a:graphicFrameLocks noChangeAspect="1"/>
          </p:cNvGraphicFramePr>
          <p:nvPr/>
        </p:nvGraphicFramePr>
        <p:xfrm>
          <a:off x="323850" y="2492375"/>
          <a:ext cx="1104900" cy="495300"/>
        </p:xfrm>
        <a:graphic>
          <a:graphicData uri="http://schemas.openxmlformats.org/presentationml/2006/ole">
            <mc:AlternateContent xmlns:mc="http://schemas.openxmlformats.org/markup-compatibility/2006">
              <mc:Choice xmlns:v="urn:schemas-microsoft-com:vml" Requires="v">
                <p:oleObj spid="_x0000_s106579" name="Equation" r:id="rId5" imgW="992520" imgH="409320" progId="Equation.3">
                  <p:embed/>
                </p:oleObj>
              </mc:Choice>
              <mc:Fallback>
                <p:oleObj name="Equation" r:id="rId5" imgW="992520" imgH="409320" progId="Equation.3">
                  <p:embed/>
                  <p:pic>
                    <p:nvPicPr>
                      <p:cNvPr id="73114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2492375"/>
                        <a:ext cx="11049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1143" name="Object 7"/>
          <p:cNvGraphicFramePr>
            <a:graphicFrameLocks noChangeAspect="1"/>
          </p:cNvGraphicFramePr>
          <p:nvPr/>
        </p:nvGraphicFramePr>
        <p:xfrm>
          <a:off x="395288" y="3141663"/>
          <a:ext cx="1028700" cy="393700"/>
        </p:xfrm>
        <a:graphic>
          <a:graphicData uri="http://schemas.openxmlformats.org/presentationml/2006/ole">
            <mc:AlternateContent xmlns:mc="http://schemas.openxmlformats.org/markup-compatibility/2006">
              <mc:Choice xmlns:v="urn:schemas-microsoft-com:vml" Requires="v">
                <p:oleObj spid="_x0000_s106580" name="Equation" r:id="rId7" imgW="919800" imgH="309240" progId="Equation.3">
                  <p:embed/>
                </p:oleObj>
              </mc:Choice>
              <mc:Fallback>
                <p:oleObj name="Equation" r:id="rId7" imgW="919800" imgH="309240" progId="Equation.3">
                  <p:embed/>
                  <p:pic>
                    <p:nvPicPr>
                      <p:cNvPr id="731143"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3141663"/>
                        <a:ext cx="10287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1144" name="Object 8"/>
          <p:cNvGraphicFramePr>
            <a:graphicFrameLocks noChangeAspect="1"/>
          </p:cNvGraphicFramePr>
          <p:nvPr/>
        </p:nvGraphicFramePr>
        <p:xfrm>
          <a:off x="395288" y="3716338"/>
          <a:ext cx="876300" cy="406400"/>
        </p:xfrm>
        <a:graphic>
          <a:graphicData uri="http://schemas.openxmlformats.org/presentationml/2006/ole">
            <mc:AlternateContent xmlns:mc="http://schemas.openxmlformats.org/markup-compatibility/2006">
              <mc:Choice xmlns:v="urn:schemas-microsoft-com:vml" Requires="v">
                <p:oleObj spid="_x0000_s106581" name="Equation" r:id="rId9" imgW="774000" imgH="327240" progId="Equation.3">
                  <p:embed/>
                </p:oleObj>
              </mc:Choice>
              <mc:Fallback>
                <p:oleObj name="Equation" r:id="rId9" imgW="774000" imgH="327240" progId="Equation.3">
                  <p:embed/>
                  <p:pic>
                    <p:nvPicPr>
                      <p:cNvPr id="731144"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288" y="3716338"/>
                        <a:ext cx="8763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1147" name="Rectangle 11"/>
          <p:cNvSpPr>
            <a:spLocks noChangeArrowheads="1"/>
          </p:cNvSpPr>
          <p:nvPr/>
        </p:nvSpPr>
        <p:spPr bwMode="auto">
          <a:xfrm>
            <a:off x="323850" y="5157788"/>
            <a:ext cx="3505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zh-CN" altLang="en-US" sz="2800" b="1">
                <a:solidFill>
                  <a:srgbClr val="000066"/>
                </a:solidFill>
                <a:latin typeface="Times New Roman" pitchFamily="18" charset="0"/>
              </a:rPr>
              <a:t>伽利略坐标变换式</a:t>
            </a:r>
          </a:p>
        </p:txBody>
      </p:sp>
      <p:sp>
        <p:nvSpPr>
          <p:cNvPr id="731185" name="AutoShape 49"/>
          <p:cNvSpPr>
            <a:spLocks/>
          </p:cNvSpPr>
          <p:nvPr/>
        </p:nvSpPr>
        <p:spPr bwMode="auto">
          <a:xfrm>
            <a:off x="3133725" y="1987550"/>
            <a:ext cx="287338" cy="2162175"/>
          </a:xfrm>
          <a:prstGeom prst="rightBrace">
            <a:avLst>
              <a:gd name="adj1" fmla="val 6270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latin typeface="Times New Roman" pitchFamily="18" charset="0"/>
            </a:endParaRPr>
          </a:p>
        </p:txBody>
      </p:sp>
      <p:grpSp>
        <p:nvGrpSpPr>
          <p:cNvPr id="2" name="Group 122"/>
          <p:cNvGrpSpPr>
            <a:grpSpLocks/>
          </p:cNvGrpSpPr>
          <p:nvPr/>
        </p:nvGrpSpPr>
        <p:grpSpPr bwMode="auto">
          <a:xfrm>
            <a:off x="3707904" y="1844675"/>
            <a:ext cx="5300662" cy="3867150"/>
            <a:chOff x="2517" y="1162"/>
            <a:chExt cx="3339" cy="2436"/>
          </a:xfrm>
        </p:grpSpPr>
        <p:grpSp>
          <p:nvGrpSpPr>
            <p:cNvPr id="3" name="Group 87"/>
            <p:cNvGrpSpPr>
              <a:grpSpLocks/>
            </p:cNvGrpSpPr>
            <p:nvPr/>
          </p:nvGrpSpPr>
          <p:grpSpPr bwMode="auto">
            <a:xfrm>
              <a:off x="2517" y="1162"/>
              <a:ext cx="3339" cy="2436"/>
              <a:chOff x="2517" y="1162"/>
              <a:chExt cx="3339" cy="2436"/>
            </a:xfrm>
          </p:grpSpPr>
          <p:grpSp>
            <p:nvGrpSpPr>
              <p:cNvPr id="4" name="Group 88"/>
              <p:cNvGrpSpPr>
                <a:grpSpLocks/>
              </p:cNvGrpSpPr>
              <p:nvPr/>
            </p:nvGrpSpPr>
            <p:grpSpPr bwMode="auto">
              <a:xfrm>
                <a:off x="2517" y="1162"/>
                <a:ext cx="2458" cy="2343"/>
                <a:chOff x="3072" y="1104"/>
                <a:chExt cx="2458" cy="2343"/>
              </a:xfrm>
            </p:grpSpPr>
            <p:sp>
              <p:nvSpPr>
                <p:cNvPr id="54311" name="Rectangle 89"/>
                <p:cNvSpPr>
                  <a:spLocks noChangeArrowheads="1"/>
                </p:cNvSpPr>
                <p:nvPr/>
              </p:nvSpPr>
              <p:spPr bwMode="auto">
                <a:xfrm>
                  <a:off x="3504" y="245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i="1">
                      <a:solidFill>
                        <a:srgbClr val="CC0000"/>
                      </a:solidFill>
                      <a:latin typeface="Times New Roman" pitchFamily="18" charset="0"/>
                      <a:ea typeface="楷体_GB2312" pitchFamily="49" charset="-122"/>
                    </a:rPr>
                    <a:t>o</a:t>
                  </a:r>
                  <a:endParaRPr kumimoji="1" lang="en-US" altLang="zh-CN" sz="2800" b="1">
                    <a:solidFill>
                      <a:srgbClr val="CC0000"/>
                    </a:solidFill>
                    <a:latin typeface="Times New Roman" pitchFamily="18" charset="0"/>
                    <a:ea typeface="楷体_GB2312" pitchFamily="49" charset="-122"/>
                  </a:endParaRPr>
                </a:p>
              </p:txBody>
            </p:sp>
            <p:grpSp>
              <p:nvGrpSpPr>
                <p:cNvPr id="5" name="Group 90"/>
                <p:cNvGrpSpPr>
                  <a:grpSpLocks/>
                </p:cNvGrpSpPr>
                <p:nvPr/>
              </p:nvGrpSpPr>
              <p:grpSpPr bwMode="auto">
                <a:xfrm>
                  <a:off x="3072" y="1104"/>
                  <a:ext cx="2458" cy="2343"/>
                  <a:chOff x="3072" y="1104"/>
                  <a:chExt cx="2458" cy="2343"/>
                </a:xfrm>
              </p:grpSpPr>
              <p:sp>
                <p:nvSpPr>
                  <p:cNvPr id="54313" name="Rectangle 91"/>
                  <p:cNvSpPr>
                    <a:spLocks noChangeArrowheads="1"/>
                  </p:cNvSpPr>
                  <p:nvPr/>
                </p:nvSpPr>
                <p:spPr bwMode="auto">
                  <a:xfrm>
                    <a:off x="5290" y="2736"/>
                    <a:ext cx="22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i="1">
                        <a:solidFill>
                          <a:srgbClr val="CC0000"/>
                        </a:solidFill>
                        <a:latin typeface="Times New Roman" pitchFamily="18" charset="0"/>
                        <a:ea typeface="楷体_GB2312" pitchFamily="49" charset="-122"/>
                      </a:rPr>
                      <a:t>x</a:t>
                    </a:r>
                  </a:p>
                </p:txBody>
              </p:sp>
              <p:sp>
                <p:nvSpPr>
                  <p:cNvPr id="54314" name="Rectangle 92"/>
                  <p:cNvSpPr>
                    <a:spLocks noChangeArrowheads="1"/>
                  </p:cNvSpPr>
                  <p:nvPr/>
                </p:nvSpPr>
                <p:spPr bwMode="auto">
                  <a:xfrm>
                    <a:off x="3552" y="1104"/>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i="1">
                        <a:solidFill>
                          <a:srgbClr val="CC0000"/>
                        </a:solidFill>
                        <a:latin typeface="Times New Roman" pitchFamily="18" charset="0"/>
                        <a:ea typeface="楷体_GB2312" pitchFamily="49" charset="-122"/>
                      </a:rPr>
                      <a:t>y</a:t>
                    </a:r>
                  </a:p>
                </p:txBody>
              </p:sp>
              <p:grpSp>
                <p:nvGrpSpPr>
                  <p:cNvPr id="6" name="Group 93"/>
                  <p:cNvGrpSpPr>
                    <a:grpSpLocks/>
                  </p:cNvGrpSpPr>
                  <p:nvPr/>
                </p:nvGrpSpPr>
                <p:grpSpPr bwMode="auto">
                  <a:xfrm>
                    <a:off x="3264" y="1200"/>
                    <a:ext cx="2266" cy="2160"/>
                    <a:chOff x="3696" y="1824"/>
                    <a:chExt cx="2266" cy="2160"/>
                  </a:xfrm>
                </p:grpSpPr>
                <p:sp>
                  <p:nvSpPr>
                    <p:cNvPr id="54317" name="Line 94"/>
                    <p:cNvSpPr>
                      <a:spLocks noChangeShapeType="1"/>
                    </p:cNvSpPr>
                    <p:nvPr/>
                  </p:nvSpPr>
                  <p:spPr bwMode="auto">
                    <a:xfrm>
                      <a:off x="4166" y="3404"/>
                      <a:ext cx="1796" cy="4"/>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54318" name="Line 95"/>
                    <p:cNvSpPr>
                      <a:spLocks noChangeShapeType="1"/>
                    </p:cNvSpPr>
                    <p:nvPr/>
                  </p:nvSpPr>
                  <p:spPr bwMode="auto">
                    <a:xfrm flipV="1">
                      <a:off x="4176" y="1824"/>
                      <a:ext cx="0" cy="1584"/>
                    </a:xfrm>
                    <a:prstGeom prst="line">
                      <a:avLst/>
                    </a:prstGeom>
                    <a:noFill/>
                    <a:ln w="317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54319" name="Line 96"/>
                    <p:cNvSpPr>
                      <a:spLocks noChangeShapeType="1"/>
                    </p:cNvSpPr>
                    <p:nvPr/>
                  </p:nvSpPr>
                  <p:spPr bwMode="auto">
                    <a:xfrm flipH="1">
                      <a:off x="3696" y="3408"/>
                      <a:ext cx="480" cy="576"/>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p>
                  </p:txBody>
                </p:sp>
              </p:grpSp>
              <p:sp>
                <p:nvSpPr>
                  <p:cNvPr id="54316" name="Rectangle 97"/>
                  <p:cNvSpPr>
                    <a:spLocks noChangeArrowheads="1"/>
                  </p:cNvSpPr>
                  <p:nvPr/>
                </p:nvSpPr>
                <p:spPr bwMode="auto">
                  <a:xfrm>
                    <a:off x="3072" y="3120"/>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i="1">
                        <a:solidFill>
                          <a:srgbClr val="CC0000"/>
                        </a:solidFill>
                        <a:latin typeface="Times New Roman" pitchFamily="18" charset="0"/>
                        <a:ea typeface="楷体_GB2312" pitchFamily="49" charset="-122"/>
                      </a:rPr>
                      <a:t>z</a:t>
                    </a:r>
                  </a:p>
                </p:txBody>
              </p:sp>
            </p:grpSp>
          </p:grpSp>
          <p:grpSp>
            <p:nvGrpSpPr>
              <p:cNvPr id="7" name="Group 98"/>
              <p:cNvGrpSpPr>
                <a:grpSpLocks/>
              </p:cNvGrpSpPr>
              <p:nvPr/>
            </p:nvGrpSpPr>
            <p:grpSpPr bwMode="auto">
              <a:xfrm>
                <a:off x="3956" y="1207"/>
                <a:ext cx="1900" cy="2391"/>
                <a:chOff x="2517" y="1207"/>
                <a:chExt cx="1900" cy="2391"/>
              </a:xfrm>
            </p:grpSpPr>
            <p:grpSp>
              <p:nvGrpSpPr>
                <p:cNvPr id="8" name="Group 99"/>
                <p:cNvGrpSpPr>
                  <a:grpSpLocks/>
                </p:cNvGrpSpPr>
                <p:nvPr/>
              </p:nvGrpSpPr>
              <p:grpSpPr bwMode="auto">
                <a:xfrm>
                  <a:off x="3198" y="1344"/>
                  <a:ext cx="504" cy="224"/>
                  <a:chOff x="4560" y="1488"/>
                  <a:chExt cx="504" cy="224"/>
                </a:xfrm>
              </p:grpSpPr>
              <p:graphicFrame>
                <p:nvGraphicFramePr>
                  <p:cNvPr id="54309" name="Object 100"/>
                  <p:cNvGraphicFramePr>
                    <a:graphicFrameLocks noChangeAspect="1"/>
                  </p:cNvGraphicFramePr>
                  <p:nvPr/>
                </p:nvGraphicFramePr>
                <p:xfrm>
                  <a:off x="4896" y="1488"/>
                  <a:ext cx="168" cy="224"/>
                </p:xfrm>
                <a:graphic>
                  <a:graphicData uri="http://schemas.openxmlformats.org/presentationml/2006/ole">
                    <mc:AlternateContent xmlns:mc="http://schemas.openxmlformats.org/markup-compatibility/2006">
                      <mc:Choice xmlns:v="urn:schemas-microsoft-com:vml" Requires="v">
                        <p:oleObj spid="_x0000_s106582" name="Equation" r:id="rId11" imgW="191160" imgH="272880" progId="Equation.3">
                          <p:embed/>
                        </p:oleObj>
                      </mc:Choice>
                      <mc:Fallback>
                        <p:oleObj name="Equation" r:id="rId11" imgW="191160" imgH="272880" progId="Equation.3">
                          <p:embed/>
                          <p:pic>
                            <p:nvPicPr>
                              <p:cNvPr id="54309" name="Object 10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96" y="1488"/>
                                <a:ext cx="168"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310" name="Line 101"/>
                  <p:cNvSpPr>
                    <a:spLocks noChangeShapeType="1"/>
                  </p:cNvSpPr>
                  <p:nvPr/>
                </p:nvSpPr>
                <p:spPr bwMode="auto">
                  <a:xfrm>
                    <a:off x="4560" y="1632"/>
                    <a:ext cx="336"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grpSp>
              <p:nvGrpSpPr>
                <p:cNvPr id="9" name="Group 102"/>
                <p:cNvGrpSpPr>
                  <a:grpSpLocks/>
                </p:cNvGrpSpPr>
                <p:nvPr/>
              </p:nvGrpSpPr>
              <p:grpSpPr bwMode="auto">
                <a:xfrm>
                  <a:off x="2517" y="1207"/>
                  <a:ext cx="1900" cy="2391"/>
                  <a:chOff x="1655" y="1207"/>
                  <a:chExt cx="1900" cy="2391"/>
                </a:xfrm>
              </p:grpSpPr>
              <p:sp>
                <p:nvSpPr>
                  <p:cNvPr id="54302" name="Rectangle 103"/>
                  <p:cNvSpPr>
                    <a:spLocks noChangeArrowheads="1"/>
                  </p:cNvSpPr>
                  <p:nvPr/>
                </p:nvSpPr>
                <p:spPr bwMode="auto">
                  <a:xfrm>
                    <a:off x="2087" y="2503"/>
                    <a:ext cx="27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i="1">
                        <a:solidFill>
                          <a:srgbClr val="000066"/>
                        </a:solidFill>
                        <a:latin typeface="Times New Roman" pitchFamily="18" charset="0"/>
                        <a:ea typeface="楷体_GB2312" pitchFamily="49" charset="-122"/>
                      </a:rPr>
                      <a:t>o</a:t>
                    </a:r>
                    <a:r>
                      <a:rPr kumimoji="1" lang="en-US" altLang="zh-CN" sz="2800" b="1" baseline="30000">
                        <a:solidFill>
                          <a:srgbClr val="000066"/>
                        </a:solidFill>
                        <a:latin typeface="Times New Roman" pitchFamily="18" charset="0"/>
                        <a:ea typeface="楷体_GB2312" pitchFamily="49" charset="-122"/>
                      </a:rPr>
                      <a:t>'</a:t>
                    </a:r>
                  </a:p>
                </p:txBody>
              </p:sp>
              <p:sp>
                <p:nvSpPr>
                  <p:cNvPr id="54303" name="Rectangle 104"/>
                  <p:cNvSpPr>
                    <a:spLocks noChangeArrowheads="1"/>
                  </p:cNvSpPr>
                  <p:nvPr/>
                </p:nvSpPr>
                <p:spPr bwMode="auto">
                  <a:xfrm>
                    <a:off x="3284" y="2791"/>
                    <a:ext cx="27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i="1">
                        <a:solidFill>
                          <a:srgbClr val="000066"/>
                        </a:solidFill>
                        <a:latin typeface="Times New Roman" pitchFamily="18" charset="0"/>
                        <a:ea typeface="楷体_GB2312" pitchFamily="49" charset="-122"/>
                      </a:rPr>
                      <a:t>x</a:t>
                    </a:r>
                    <a:r>
                      <a:rPr kumimoji="1" lang="en-US" altLang="zh-CN" sz="2800" b="1" baseline="30000">
                        <a:solidFill>
                          <a:srgbClr val="000066"/>
                        </a:solidFill>
                        <a:latin typeface="Times New Roman" pitchFamily="18" charset="0"/>
                        <a:ea typeface="楷体_GB2312" pitchFamily="49" charset="-122"/>
                      </a:rPr>
                      <a:t>'</a:t>
                    </a:r>
                    <a:endParaRPr kumimoji="1" lang="en-US" altLang="zh-CN" sz="2800" b="1">
                      <a:solidFill>
                        <a:srgbClr val="000066"/>
                      </a:solidFill>
                      <a:latin typeface="Times New Roman" pitchFamily="18" charset="0"/>
                      <a:ea typeface="楷体_GB2312" pitchFamily="49" charset="-122"/>
                    </a:endParaRPr>
                  </a:p>
                </p:txBody>
              </p:sp>
              <p:sp>
                <p:nvSpPr>
                  <p:cNvPr id="54304" name="Rectangle 105"/>
                  <p:cNvSpPr>
                    <a:spLocks noChangeArrowheads="1"/>
                  </p:cNvSpPr>
                  <p:nvPr/>
                </p:nvSpPr>
                <p:spPr bwMode="auto">
                  <a:xfrm>
                    <a:off x="2039" y="1207"/>
                    <a:ext cx="25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i="1">
                        <a:solidFill>
                          <a:srgbClr val="000066"/>
                        </a:solidFill>
                        <a:latin typeface="Times New Roman" pitchFamily="18" charset="0"/>
                        <a:ea typeface="楷体_GB2312" pitchFamily="49" charset="-122"/>
                      </a:rPr>
                      <a:t>y</a:t>
                    </a:r>
                    <a:r>
                      <a:rPr kumimoji="1" lang="en-US" altLang="zh-CN" sz="2800" b="1" baseline="30000">
                        <a:solidFill>
                          <a:srgbClr val="000066"/>
                        </a:solidFill>
                        <a:latin typeface="Times New Roman" pitchFamily="18" charset="0"/>
                        <a:ea typeface="楷体_GB2312" pitchFamily="49" charset="-122"/>
                      </a:rPr>
                      <a:t>'</a:t>
                    </a:r>
                    <a:endParaRPr kumimoji="1" lang="en-US" altLang="zh-CN" sz="2800" b="1">
                      <a:solidFill>
                        <a:srgbClr val="000066"/>
                      </a:solidFill>
                      <a:latin typeface="Times New Roman" pitchFamily="18" charset="0"/>
                      <a:ea typeface="楷体_GB2312" pitchFamily="49" charset="-122"/>
                    </a:endParaRPr>
                  </a:p>
                </p:txBody>
              </p:sp>
              <p:sp>
                <p:nvSpPr>
                  <p:cNvPr id="54305" name="Line 106"/>
                  <p:cNvSpPr>
                    <a:spLocks noChangeShapeType="1"/>
                  </p:cNvSpPr>
                  <p:nvPr/>
                </p:nvSpPr>
                <p:spPr bwMode="auto">
                  <a:xfrm>
                    <a:off x="2317" y="2835"/>
                    <a:ext cx="1210" cy="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54306" name="Line 107"/>
                  <p:cNvSpPr>
                    <a:spLocks noChangeShapeType="1"/>
                  </p:cNvSpPr>
                  <p:nvPr/>
                </p:nvSpPr>
                <p:spPr bwMode="auto">
                  <a:xfrm flipV="1">
                    <a:off x="2327" y="1255"/>
                    <a:ext cx="0" cy="1584"/>
                  </a:xfrm>
                  <a:prstGeom prst="line">
                    <a:avLst/>
                  </a:prstGeom>
                  <a:noFill/>
                  <a:ln w="317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54307" name="Line 108"/>
                  <p:cNvSpPr>
                    <a:spLocks noChangeShapeType="1"/>
                  </p:cNvSpPr>
                  <p:nvPr/>
                </p:nvSpPr>
                <p:spPr bwMode="auto">
                  <a:xfrm flipH="1">
                    <a:off x="1837" y="2839"/>
                    <a:ext cx="490" cy="591"/>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54308" name="Rectangle 109"/>
                  <p:cNvSpPr>
                    <a:spLocks noChangeArrowheads="1"/>
                  </p:cNvSpPr>
                  <p:nvPr/>
                </p:nvSpPr>
                <p:spPr bwMode="auto">
                  <a:xfrm>
                    <a:off x="1655" y="3271"/>
                    <a:ext cx="24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i="1">
                        <a:solidFill>
                          <a:srgbClr val="000066"/>
                        </a:solidFill>
                        <a:latin typeface="Times New Roman" pitchFamily="18" charset="0"/>
                        <a:ea typeface="楷体_GB2312" pitchFamily="49" charset="-122"/>
                      </a:rPr>
                      <a:t>z</a:t>
                    </a:r>
                    <a:r>
                      <a:rPr kumimoji="1" lang="en-US" altLang="zh-CN" sz="2800" b="1" i="1" baseline="30000">
                        <a:solidFill>
                          <a:srgbClr val="0000FF"/>
                        </a:solidFill>
                        <a:latin typeface="Times New Roman" pitchFamily="18" charset="0"/>
                        <a:ea typeface="楷体_GB2312" pitchFamily="49" charset="-122"/>
                      </a:rPr>
                      <a:t>'</a:t>
                    </a:r>
                    <a:endParaRPr kumimoji="1" lang="en-US" altLang="zh-CN" sz="2800" b="1" i="1">
                      <a:solidFill>
                        <a:srgbClr val="0000FF"/>
                      </a:solidFill>
                      <a:latin typeface="Times New Roman" pitchFamily="18" charset="0"/>
                      <a:ea typeface="楷体_GB2312" pitchFamily="49" charset="-122"/>
                    </a:endParaRPr>
                  </a:p>
                </p:txBody>
              </p:sp>
            </p:grpSp>
          </p:grpSp>
          <p:grpSp>
            <p:nvGrpSpPr>
              <p:cNvPr id="10" name="Group 110"/>
              <p:cNvGrpSpPr>
                <a:grpSpLocks/>
              </p:cNvGrpSpPr>
              <p:nvPr/>
            </p:nvGrpSpPr>
            <p:grpSpPr bwMode="auto">
              <a:xfrm>
                <a:off x="5193" y="1706"/>
                <a:ext cx="301" cy="327"/>
                <a:chOff x="4896" y="1680"/>
                <a:chExt cx="301" cy="327"/>
              </a:xfrm>
            </p:grpSpPr>
            <p:sp>
              <p:nvSpPr>
                <p:cNvPr id="54298" name="Oval 111"/>
                <p:cNvSpPr>
                  <a:spLocks noChangeArrowheads="1"/>
                </p:cNvSpPr>
                <p:nvPr/>
              </p:nvSpPr>
              <p:spPr bwMode="auto">
                <a:xfrm>
                  <a:off x="4896" y="1872"/>
                  <a:ext cx="61" cy="61"/>
                </a:xfrm>
                <a:prstGeom prst="ellipse">
                  <a:avLst/>
                </a:prstGeom>
                <a:solidFill>
                  <a:srgbClr val="FF0066"/>
                </a:solidFill>
                <a:ln w="9525">
                  <a:solidFill>
                    <a:srgbClr val="FF0066"/>
                  </a:solidFill>
                  <a:round/>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latin typeface="Times New Roman" pitchFamily="18" charset="0"/>
                  </a:endParaRPr>
                </a:p>
              </p:txBody>
            </p:sp>
            <p:sp>
              <p:nvSpPr>
                <p:cNvPr id="54299" name="Rectangle 112"/>
                <p:cNvSpPr>
                  <a:spLocks noChangeArrowheads="1"/>
                </p:cNvSpPr>
                <p:nvPr/>
              </p:nvSpPr>
              <p:spPr bwMode="auto">
                <a:xfrm>
                  <a:off x="4944" y="1680"/>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i="1">
                      <a:solidFill>
                        <a:srgbClr val="CC0000"/>
                      </a:solidFill>
                      <a:latin typeface="Times New Roman" pitchFamily="18" charset="0"/>
                      <a:ea typeface="楷体_GB2312" pitchFamily="49" charset="-122"/>
                    </a:rPr>
                    <a:t>P</a:t>
                  </a:r>
                </a:p>
              </p:txBody>
            </p:sp>
          </p:grpSp>
          <p:grpSp>
            <p:nvGrpSpPr>
              <p:cNvPr id="11" name="Group 113"/>
              <p:cNvGrpSpPr>
                <a:grpSpLocks/>
              </p:cNvGrpSpPr>
              <p:nvPr/>
            </p:nvGrpSpPr>
            <p:grpSpPr bwMode="auto">
              <a:xfrm>
                <a:off x="3198" y="1933"/>
                <a:ext cx="2041" cy="907"/>
                <a:chOff x="3552" y="1920"/>
                <a:chExt cx="1344" cy="864"/>
              </a:xfrm>
            </p:grpSpPr>
            <p:sp>
              <p:nvSpPr>
                <p:cNvPr id="54296" name="Line 114"/>
                <p:cNvSpPr>
                  <a:spLocks noChangeShapeType="1"/>
                </p:cNvSpPr>
                <p:nvPr/>
              </p:nvSpPr>
              <p:spPr bwMode="auto">
                <a:xfrm flipV="1">
                  <a:off x="3552" y="1920"/>
                  <a:ext cx="1344" cy="864"/>
                </a:xfrm>
                <a:prstGeom prst="line">
                  <a:avLst/>
                </a:prstGeom>
                <a:noFill/>
                <a:ln w="317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aphicFrame>
              <p:nvGraphicFramePr>
                <p:cNvPr id="54297" name="Object 115"/>
                <p:cNvGraphicFramePr>
                  <a:graphicFrameLocks noChangeAspect="1"/>
                </p:cNvGraphicFramePr>
                <p:nvPr/>
              </p:nvGraphicFramePr>
              <p:xfrm>
                <a:off x="3936" y="2160"/>
                <a:ext cx="168" cy="216"/>
              </p:xfrm>
              <a:graphic>
                <a:graphicData uri="http://schemas.openxmlformats.org/presentationml/2006/ole">
                  <mc:AlternateContent xmlns:mc="http://schemas.openxmlformats.org/markup-compatibility/2006">
                    <mc:Choice xmlns:v="urn:schemas-microsoft-com:vml" Requires="v">
                      <p:oleObj spid="_x0000_s106583" name="Equation" r:id="rId13" imgW="191160" imgH="263880" progId="Equation.3">
                        <p:embed/>
                      </p:oleObj>
                    </mc:Choice>
                    <mc:Fallback>
                      <p:oleObj name="Equation" r:id="rId13" imgW="191160" imgH="263880" progId="Equation.3">
                        <p:embed/>
                        <p:pic>
                          <p:nvPicPr>
                            <p:cNvPr id="54297" name="Object 1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36" y="2160"/>
                              <a:ext cx="168" cy="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2" name="Group 116"/>
              <p:cNvGrpSpPr>
                <a:grpSpLocks/>
              </p:cNvGrpSpPr>
              <p:nvPr/>
            </p:nvGrpSpPr>
            <p:grpSpPr bwMode="auto">
              <a:xfrm>
                <a:off x="4649" y="1933"/>
                <a:ext cx="590" cy="907"/>
                <a:chOff x="4368" y="1872"/>
                <a:chExt cx="576" cy="912"/>
              </a:xfrm>
            </p:grpSpPr>
            <p:sp>
              <p:nvSpPr>
                <p:cNvPr id="54294" name="Line 117"/>
                <p:cNvSpPr>
                  <a:spLocks noChangeShapeType="1"/>
                </p:cNvSpPr>
                <p:nvPr/>
              </p:nvSpPr>
              <p:spPr bwMode="auto">
                <a:xfrm flipV="1">
                  <a:off x="4368" y="1872"/>
                  <a:ext cx="576" cy="912"/>
                </a:xfrm>
                <a:prstGeom prst="line">
                  <a:avLst/>
                </a:prstGeom>
                <a:noFill/>
                <a:ln w="317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aphicFrame>
              <p:nvGraphicFramePr>
                <p:cNvPr id="54295" name="Object 118"/>
                <p:cNvGraphicFramePr>
                  <a:graphicFrameLocks noChangeAspect="1"/>
                </p:cNvGraphicFramePr>
                <p:nvPr/>
              </p:nvGraphicFramePr>
              <p:xfrm>
                <a:off x="4704" y="2208"/>
                <a:ext cx="224" cy="240"/>
              </p:xfrm>
              <a:graphic>
                <a:graphicData uri="http://schemas.openxmlformats.org/presentationml/2006/ole">
                  <mc:AlternateContent xmlns:mc="http://schemas.openxmlformats.org/markup-compatibility/2006">
                    <mc:Choice xmlns:v="urn:schemas-microsoft-com:vml" Requires="v">
                      <p:oleObj spid="_x0000_s106584" name="Equation" r:id="rId15" imgW="273240" imgH="300240" progId="Equation.3">
                        <p:embed/>
                      </p:oleObj>
                    </mc:Choice>
                    <mc:Fallback>
                      <p:oleObj name="Equation" r:id="rId15" imgW="273240" imgH="300240" progId="Equation.3">
                        <p:embed/>
                        <p:pic>
                          <p:nvPicPr>
                            <p:cNvPr id="54295" name="Object 1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04" y="2208"/>
                              <a:ext cx="224"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13" name="Group 119"/>
            <p:cNvGrpSpPr>
              <a:grpSpLocks/>
            </p:cNvGrpSpPr>
            <p:nvPr/>
          </p:nvGrpSpPr>
          <p:grpSpPr bwMode="auto">
            <a:xfrm>
              <a:off x="3198" y="2840"/>
              <a:ext cx="1406" cy="318"/>
              <a:chOff x="3198" y="2840"/>
              <a:chExt cx="1406" cy="318"/>
            </a:xfrm>
          </p:grpSpPr>
          <p:graphicFrame>
            <p:nvGraphicFramePr>
              <p:cNvPr id="54287" name="Object 120"/>
              <p:cNvGraphicFramePr>
                <a:graphicFrameLocks noChangeAspect="1"/>
              </p:cNvGraphicFramePr>
              <p:nvPr/>
            </p:nvGraphicFramePr>
            <p:xfrm>
              <a:off x="3742" y="2886"/>
              <a:ext cx="224" cy="272"/>
            </p:xfrm>
            <a:graphic>
              <a:graphicData uri="http://schemas.openxmlformats.org/presentationml/2006/ole">
                <mc:AlternateContent xmlns:mc="http://schemas.openxmlformats.org/markup-compatibility/2006">
                  <mc:Choice xmlns:v="urn:schemas-microsoft-com:vml" Requires="v">
                    <p:oleObj spid="_x0000_s106585" name="Equation" r:id="rId17" imgW="273240" imgH="345600" progId="Equation.3">
                      <p:embed/>
                    </p:oleObj>
                  </mc:Choice>
                  <mc:Fallback>
                    <p:oleObj name="Equation" r:id="rId17" imgW="273240" imgH="345600" progId="Equation.3">
                      <p:embed/>
                      <p:pic>
                        <p:nvPicPr>
                          <p:cNvPr id="54287" name="Object 1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42" y="2886"/>
                            <a:ext cx="224"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88" name="Line 121"/>
              <p:cNvSpPr>
                <a:spLocks noChangeShapeType="1"/>
              </p:cNvSpPr>
              <p:nvPr/>
            </p:nvSpPr>
            <p:spPr bwMode="auto">
              <a:xfrm>
                <a:off x="3198" y="2840"/>
                <a:ext cx="140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grpSp>
      <p:grpSp>
        <p:nvGrpSpPr>
          <p:cNvPr id="14" name="Group 125"/>
          <p:cNvGrpSpPr>
            <a:grpSpLocks/>
          </p:cNvGrpSpPr>
          <p:nvPr/>
        </p:nvGrpSpPr>
        <p:grpSpPr bwMode="auto">
          <a:xfrm>
            <a:off x="5148263" y="1125538"/>
            <a:ext cx="3214687" cy="431800"/>
            <a:chOff x="3515" y="709"/>
            <a:chExt cx="2025" cy="272"/>
          </a:xfrm>
        </p:grpSpPr>
        <p:graphicFrame>
          <p:nvGraphicFramePr>
            <p:cNvPr id="54283" name="Object 123"/>
            <p:cNvGraphicFramePr>
              <a:graphicFrameLocks noChangeAspect="1"/>
            </p:cNvGraphicFramePr>
            <p:nvPr/>
          </p:nvGraphicFramePr>
          <p:xfrm>
            <a:off x="3515" y="709"/>
            <a:ext cx="1092" cy="272"/>
          </p:xfrm>
          <a:graphic>
            <a:graphicData uri="http://schemas.openxmlformats.org/presentationml/2006/ole">
              <mc:AlternateContent xmlns:mc="http://schemas.openxmlformats.org/markup-compatibility/2006">
                <mc:Choice xmlns:v="urn:schemas-microsoft-com:vml" Requires="v">
                  <p:oleObj spid="_x0000_s106586" name="Equation" r:id="rId19" imgW="1657440" imgH="345600" progId="Equation.3">
                    <p:embed/>
                  </p:oleObj>
                </mc:Choice>
                <mc:Fallback>
                  <p:oleObj name="Equation" r:id="rId19" imgW="1657440" imgH="345600" progId="Equation.3">
                    <p:embed/>
                    <p:pic>
                      <p:nvPicPr>
                        <p:cNvPr id="54283" name="Object 12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515" y="709"/>
                          <a:ext cx="1092"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84" name="Object 124"/>
            <p:cNvGraphicFramePr>
              <a:graphicFrameLocks noChangeAspect="1"/>
            </p:cNvGraphicFramePr>
            <p:nvPr/>
          </p:nvGraphicFramePr>
          <p:xfrm>
            <a:off x="4694" y="757"/>
            <a:ext cx="846" cy="224"/>
          </p:xfrm>
          <a:graphic>
            <a:graphicData uri="http://schemas.openxmlformats.org/presentationml/2006/ole">
              <mc:AlternateContent xmlns:mc="http://schemas.openxmlformats.org/markup-compatibility/2006">
                <mc:Choice xmlns:v="urn:schemas-microsoft-com:vml" Requires="v">
                  <p:oleObj spid="_x0000_s106587" name="Equation" r:id="rId21" imgW="1274760" imgH="272880" progId="Equation.3">
                    <p:embed/>
                  </p:oleObj>
                </mc:Choice>
                <mc:Fallback>
                  <p:oleObj name="Equation" r:id="rId21" imgW="1274760" imgH="272880" progId="Equation.3">
                    <p:embed/>
                    <p:pic>
                      <p:nvPicPr>
                        <p:cNvPr id="54284" name="Object 12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694" y="757"/>
                          <a:ext cx="846"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838200" y="1066800"/>
            <a:ext cx="8305800" cy="519113"/>
            <a:chOff x="528" y="672"/>
            <a:chExt cx="5232" cy="327"/>
          </a:xfrm>
        </p:grpSpPr>
        <p:sp>
          <p:nvSpPr>
            <p:cNvPr id="55315" name="Rectangle 4"/>
            <p:cNvSpPr>
              <a:spLocks noChangeArrowheads="1"/>
            </p:cNvSpPr>
            <p:nvPr/>
          </p:nvSpPr>
          <p:spPr bwMode="auto">
            <a:xfrm>
              <a:off x="528" y="672"/>
              <a:ext cx="52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just">
                <a:spcBef>
                  <a:spcPct val="0"/>
                </a:spcBef>
                <a:buFontTx/>
                <a:buNone/>
              </a:pPr>
              <a:r>
                <a:rPr kumimoji="1" lang="en-US" altLang="zh-CN" sz="2800" b="1">
                  <a:latin typeface="Times New Roman" pitchFamily="18" charset="0"/>
                  <a:ea typeface="楷体_GB2312" pitchFamily="49" charset="-122"/>
                </a:rPr>
                <a:t>                </a:t>
              </a:r>
              <a:r>
                <a:rPr kumimoji="1" lang="zh-CN" altLang="en-US" sz="2800" b="1">
                  <a:latin typeface="Times New Roman" pitchFamily="18" charset="0"/>
                </a:rPr>
                <a:t>分别表示质点在两个坐标系中的速度</a:t>
              </a:r>
            </a:p>
          </p:txBody>
        </p:sp>
        <p:graphicFrame>
          <p:nvGraphicFramePr>
            <p:cNvPr id="55316" name="Object 5"/>
            <p:cNvGraphicFramePr>
              <a:graphicFrameLocks noChangeAspect="1"/>
            </p:cNvGraphicFramePr>
            <p:nvPr/>
          </p:nvGraphicFramePr>
          <p:xfrm>
            <a:off x="528" y="672"/>
            <a:ext cx="368" cy="320"/>
          </p:xfrm>
          <a:graphic>
            <a:graphicData uri="http://schemas.openxmlformats.org/presentationml/2006/ole">
              <mc:AlternateContent xmlns:mc="http://schemas.openxmlformats.org/markup-compatibility/2006">
                <mc:Choice xmlns:v="urn:schemas-microsoft-com:vml" Requires="v">
                  <p:oleObj spid="_x0000_s107602" name="Equation" r:id="rId3" imgW="583947" imgH="507780" progId="Equation.3">
                    <p:embed/>
                  </p:oleObj>
                </mc:Choice>
                <mc:Fallback>
                  <p:oleObj name="Equation" r:id="rId3" imgW="583947" imgH="507780" progId="Equation.3">
                    <p:embed/>
                    <p:pic>
                      <p:nvPicPr>
                        <p:cNvPr id="5531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 y="672"/>
                          <a:ext cx="368"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17" name="Object 6"/>
            <p:cNvGraphicFramePr>
              <a:graphicFrameLocks noChangeAspect="1"/>
            </p:cNvGraphicFramePr>
            <p:nvPr/>
          </p:nvGraphicFramePr>
          <p:xfrm>
            <a:off x="1056" y="672"/>
            <a:ext cx="320" cy="320"/>
          </p:xfrm>
          <a:graphic>
            <a:graphicData uri="http://schemas.openxmlformats.org/presentationml/2006/ole">
              <mc:AlternateContent xmlns:mc="http://schemas.openxmlformats.org/markup-compatibility/2006">
                <mc:Choice xmlns:v="urn:schemas-microsoft-com:vml" Requires="v">
                  <p:oleObj spid="_x0000_s107603" name="Equation" r:id="rId5" imgW="508000" imgH="508000" progId="Equation.3">
                    <p:embed/>
                  </p:oleObj>
                </mc:Choice>
                <mc:Fallback>
                  <p:oleObj name="Equation" r:id="rId5" imgW="508000" imgH="508000" progId="Equation.3">
                    <p:embed/>
                    <p:pic>
                      <p:nvPicPr>
                        <p:cNvPr id="5531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6" y="672"/>
                          <a:ext cx="320"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732170" name="Object 10"/>
          <p:cNvGraphicFramePr>
            <a:graphicFrameLocks noChangeAspect="1"/>
          </p:cNvGraphicFramePr>
          <p:nvPr/>
        </p:nvGraphicFramePr>
        <p:xfrm>
          <a:off x="755650" y="1844675"/>
          <a:ext cx="1574800" cy="1016000"/>
        </p:xfrm>
        <a:graphic>
          <a:graphicData uri="http://schemas.openxmlformats.org/presentationml/2006/ole">
            <mc:AlternateContent xmlns:mc="http://schemas.openxmlformats.org/markup-compatibility/2006">
              <mc:Choice xmlns:v="urn:schemas-microsoft-com:vml" Requires="v">
                <p:oleObj spid="_x0000_s107604" name="Equation" r:id="rId7" imgW="1502640" imgH="909360" progId="Equation.3">
                  <p:embed/>
                </p:oleObj>
              </mc:Choice>
              <mc:Fallback>
                <p:oleObj name="Equation" r:id="rId7" imgW="1502640" imgH="909360" progId="Equation.3">
                  <p:embed/>
                  <p:pic>
                    <p:nvPicPr>
                      <p:cNvPr id="73217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650" y="1844675"/>
                        <a:ext cx="1574800"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2171" name="Object 11"/>
          <p:cNvGraphicFramePr>
            <a:graphicFrameLocks noChangeAspect="1"/>
          </p:cNvGraphicFramePr>
          <p:nvPr/>
        </p:nvGraphicFramePr>
        <p:xfrm>
          <a:off x="3851275" y="1844675"/>
          <a:ext cx="1881188" cy="1016000"/>
        </p:xfrm>
        <a:graphic>
          <a:graphicData uri="http://schemas.openxmlformats.org/presentationml/2006/ole">
            <mc:AlternateContent xmlns:mc="http://schemas.openxmlformats.org/markup-compatibility/2006">
              <mc:Choice xmlns:v="urn:schemas-microsoft-com:vml" Requires="v">
                <p:oleObj spid="_x0000_s107605" name="Equation" r:id="rId9" imgW="1802880" imgH="909360" progId="Equation.3">
                  <p:embed/>
                </p:oleObj>
              </mc:Choice>
              <mc:Fallback>
                <p:oleObj name="Equation" r:id="rId9" imgW="1802880" imgH="909360" progId="Equation.3">
                  <p:embed/>
                  <p:pic>
                    <p:nvPicPr>
                      <p:cNvPr id="732171"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1275" y="1844675"/>
                        <a:ext cx="1881188"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2172" name="Object 12"/>
          <p:cNvGraphicFramePr>
            <a:graphicFrameLocks noChangeAspect="1"/>
          </p:cNvGraphicFramePr>
          <p:nvPr/>
        </p:nvGraphicFramePr>
        <p:xfrm>
          <a:off x="5867400" y="2108200"/>
          <a:ext cx="1430338" cy="508000"/>
        </p:xfrm>
        <a:graphic>
          <a:graphicData uri="http://schemas.openxmlformats.org/presentationml/2006/ole">
            <mc:AlternateContent xmlns:mc="http://schemas.openxmlformats.org/markup-compatibility/2006">
              <mc:Choice xmlns:v="urn:schemas-microsoft-com:vml" Requires="v">
                <p:oleObj spid="_x0000_s107606" name="Equation" r:id="rId11" imgW="1356840" imgH="418320" progId="Equation.3">
                  <p:embed/>
                </p:oleObj>
              </mc:Choice>
              <mc:Fallback>
                <p:oleObj name="Equation" r:id="rId11" imgW="1356840" imgH="418320" progId="Equation.3">
                  <p:embed/>
                  <p:pic>
                    <p:nvPicPr>
                      <p:cNvPr id="732172"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67400" y="2108200"/>
                        <a:ext cx="1430338"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2173" name="Object 13"/>
          <p:cNvGraphicFramePr>
            <a:graphicFrameLocks noChangeAspect="1"/>
          </p:cNvGraphicFramePr>
          <p:nvPr/>
        </p:nvGraphicFramePr>
        <p:xfrm>
          <a:off x="2700338" y="1844675"/>
          <a:ext cx="989012" cy="1016000"/>
        </p:xfrm>
        <a:graphic>
          <a:graphicData uri="http://schemas.openxmlformats.org/presentationml/2006/ole">
            <mc:AlternateContent xmlns:mc="http://schemas.openxmlformats.org/markup-compatibility/2006">
              <mc:Choice xmlns:v="urn:schemas-microsoft-com:vml" Requires="v">
                <p:oleObj spid="_x0000_s107607" name="Equation" r:id="rId13" imgW="919800" imgH="909360" progId="Equation.3">
                  <p:embed/>
                </p:oleObj>
              </mc:Choice>
              <mc:Fallback>
                <p:oleObj name="Equation" r:id="rId13" imgW="919800" imgH="909360" progId="Equation.3">
                  <p:embed/>
                  <p:pic>
                    <p:nvPicPr>
                      <p:cNvPr id="732173"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00338" y="1844675"/>
                        <a:ext cx="989012"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4"/>
          <p:cNvGrpSpPr>
            <a:grpSpLocks/>
          </p:cNvGrpSpPr>
          <p:nvPr/>
        </p:nvGrpSpPr>
        <p:grpSpPr bwMode="auto">
          <a:xfrm>
            <a:off x="755650" y="3214688"/>
            <a:ext cx="2628900" cy="519112"/>
            <a:chOff x="768" y="2064"/>
            <a:chExt cx="1656" cy="327"/>
          </a:xfrm>
        </p:grpSpPr>
        <p:graphicFrame>
          <p:nvGraphicFramePr>
            <p:cNvPr id="55313" name="Object 15"/>
            <p:cNvGraphicFramePr>
              <a:graphicFrameLocks noChangeAspect="1"/>
            </p:cNvGraphicFramePr>
            <p:nvPr/>
          </p:nvGraphicFramePr>
          <p:xfrm>
            <a:off x="1104" y="2064"/>
            <a:ext cx="1320" cy="320"/>
          </p:xfrm>
          <a:graphic>
            <a:graphicData uri="http://schemas.openxmlformats.org/presentationml/2006/ole">
              <mc:AlternateContent xmlns:mc="http://schemas.openxmlformats.org/markup-compatibility/2006">
                <mc:Choice xmlns:v="urn:schemas-microsoft-com:vml" Requires="v">
                  <p:oleObj spid="_x0000_s107608" name="Equation" r:id="rId15" imgW="1939680" imgH="418320" progId="Equation.3">
                    <p:embed/>
                  </p:oleObj>
                </mc:Choice>
                <mc:Fallback>
                  <p:oleObj name="Equation" r:id="rId15" imgW="1939680" imgH="418320" progId="Equation.3">
                    <p:embed/>
                    <p:pic>
                      <p:nvPicPr>
                        <p:cNvPr id="55313"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04" y="2064"/>
                          <a:ext cx="1320"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14" name="Rectangle 16"/>
            <p:cNvSpPr>
              <a:spLocks noChangeArrowheads="1"/>
            </p:cNvSpPr>
            <p:nvPr/>
          </p:nvSpPr>
          <p:spPr bwMode="auto">
            <a:xfrm>
              <a:off x="768" y="2064"/>
              <a:ext cx="3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zh-CN" altLang="en-US" sz="2800" b="1">
                  <a:latin typeface="Times New Roman" pitchFamily="18" charset="0"/>
                </a:rPr>
                <a:t>即</a:t>
              </a:r>
            </a:p>
          </p:txBody>
        </p:sp>
      </p:grpSp>
      <p:sp>
        <p:nvSpPr>
          <p:cNvPr id="732177" name="Rectangle 17"/>
          <p:cNvSpPr>
            <a:spLocks noChangeArrowheads="1"/>
          </p:cNvSpPr>
          <p:nvPr/>
        </p:nvSpPr>
        <p:spPr bwMode="auto">
          <a:xfrm>
            <a:off x="755650" y="3860800"/>
            <a:ext cx="5486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zh-CN" altLang="en-US" sz="2800" b="1">
                <a:latin typeface="Times New Roman" pitchFamily="18" charset="0"/>
              </a:rPr>
              <a:t>在直角坐标系中写成分量形式</a:t>
            </a:r>
          </a:p>
        </p:txBody>
      </p:sp>
      <p:sp>
        <p:nvSpPr>
          <p:cNvPr id="732178" name="Rectangle 18"/>
          <p:cNvSpPr>
            <a:spLocks noChangeArrowheads="1"/>
          </p:cNvSpPr>
          <p:nvPr/>
        </p:nvSpPr>
        <p:spPr bwMode="auto">
          <a:xfrm>
            <a:off x="3813175" y="3200400"/>
            <a:ext cx="2933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zh-CN" altLang="en-US" sz="2800" b="1">
                <a:solidFill>
                  <a:srgbClr val="000066"/>
                </a:solidFill>
                <a:latin typeface="Times New Roman" pitchFamily="18" charset="0"/>
              </a:rPr>
              <a:t>伽利略速度变换</a:t>
            </a:r>
          </a:p>
        </p:txBody>
      </p:sp>
      <p:sp>
        <p:nvSpPr>
          <p:cNvPr id="732179" name="Text Box 19"/>
          <p:cNvSpPr txBox="1">
            <a:spLocks noChangeArrowheads="1"/>
          </p:cNvSpPr>
          <p:nvPr/>
        </p:nvSpPr>
        <p:spPr bwMode="auto">
          <a:xfrm>
            <a:off x="323850" y="260350"/>
            <a:ext cx="741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kumimoji="1" lang="en-US" altLang="zh-CN" sz="2800" b="1">
                <a:solidFill>
                  <a:srgbClr val="CC0000"/>
                </a:solidFill>
                <a:latin typeface="宋体" pitchFamily="2" charset="-122"/>
              </a:rPr>
              <a:t>2.</a:t>
            </a:r>
            <a:r>
              <a:rPr kumimoji="1" lang="zh-CN" altLang="en-US" sz="2800" b="1">
                <a:solidFill>
                  <a:srgbClr val="CC0000"/>
                </a:solidFill>
                <a:latin typeface="宋体" pitchFamily="2" charset="-122"/>
              </a:rPr>
              <a:t>伽利略速度变换与加速度变换</a:t>
            </a:r>
          </a:p>
        </p:txBody>
      </p:sp>
      <p:grpSp>
        <p:nvGrpSpPr>
          <p:cNvPr id="4" name="Group 21"/>
          <p:cNvGrpSpPr>
            <a:grpSpLocks/>
          </p:cNvGrpSpPr>
          <p:nvPr/>
        </p:nvGrpSpPr>
        <p:grpSpPr bwMode="auto">
          <a:xfrm>
            <a:off x="1474788" y="4521200"/>
            <a:ext cx="2640012" cy="1787525"/>
            <a:chOff x="929" y="2848"/>
            <a:chExt cx="1663" cy="1126"/>
          </a:xfrm>
        </p:grpSpPr>
        <p:graphicFrame>
          <p:nvGraphicFramePr>
            <p:cNvPr id="55309" name="Object 7"/>
            <p:cNvGraphicFramePr>
              <a:graphicFrameLocks noChangeAspect="1"/>
            </p:cNvGraphicFramePr>
            <p:nvPr/>
          </p:nvGraphicFramePr>
          <p:xfrm>
            <a:off x="1104" y="2848"/>
            <a:ext cx="1488" cy="328"/>
          </p:xfrm>
          <a:graphic>
            <a:graphicData uri="http://schemas.openxmlformats.org/presentationml/2006/ole">
              <mc:AlternateContent xmlns:mc="http://schemas.openxmlformats.org/markup-compatibility/2006">
                <mc:Choice xmlns:v="urn:schemas-microsoft-com:vml" Requires="v">
                  <p:oleObj spid="_x0000_s107609" name="Equation" r:id="rId17" imgW="2194560" imgH="436320" progId="Equation.DSMT4">
                    <p:embed/>
                  </p:oleObj>
                </mc:Choice>
                <mc:Fallback>
                  <p:oleObj name="Equation" r:id="rId17" imgW="2194560" imgH="436320" progId="Equation.DSMT4">
                    <p:embed/>
                    <p:pic>
                      <p:nvPicPr>
                        <p:cNvPr id="55309" name="Object 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04" y="2848"/>
                          <a:ext cx="1488" cy="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10" name="Object 8"/>
            <p:cNvGraphicFramePr>
              <a:graphicFrameLocks noChangeAspect="1"/>
            </p:cNvGraphicFramePr>
            <p:nvPr/>
          </p:nvGraphicFramePr>
          <p:xfrm>
            <a:off x="1112" y="3232"/>
            <a:ext cx="1096" cy="360"/>
          </p:xfrm>
          <a:graphic>
            <a:graphicData uri="http://schemas.openxmlformats.org/presentationml/2006/ole">
              <mc:AlternateContent xmlns:mc="http://schemas.openxmlformats.org/markup-compatibility/2006">
                <mc:Choice xmlns:v="urn:schemas-microsoft-com:vml" Requires="v">
                  <p:oleObj spid="_x0000_s107610" name="Equation" r:id="rId19" imgW="1602720" imgH="482040" progId="Equation.3">
                    <p:embed/>
                  </p:oleObj>
                </mc:Choice>
                <mc:Fallback>
                  <p:oleObj name="Equation" r:id="rId19" imgW="1602720" imgH="482040" progId="Equation.3">
                    <p:embed/>
                    <p:pic>
                      <p:nvPicPr>
                        <p:cNvPr id="55310" name="Object 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12" y="3232"/>
                          <a:ext cx="1096" cy="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11" name="Object 9"/>
            <p:cNvGraphicFramePr>
              <a:graphicFrameLocks noChangeAspect="1"/>
            </p:cNvGraphicFramePr>
            <p:nvPr/>
          </p:nvGraphicFramePr>
          <p:xfrm>
            <a:off x="1096" y="3616"/>
            <a:ext cx="1064" cy="320"/>
          </p:xfrm>
          <a:graphic>
            <a:graphicData uri="http://schemas.openxmlformats.org/presentationml/2006/ole">
              <mc:AlternateContent xmlns:mc="http://schemas.openxmlformats.org/markup-compatibility/2006">
                <mc:Choice xmlns:v="urn:schemas-microsoft-com:vml" Requires="v">
                  <p:oleObj spid="_x0000_s107611" name="Equation" r:id="rId21" imgW="1548000" imgH="418320" progId="Equation.3">
                    <p:embed/>
                  </p:oleObj>
                </mc:Choice>
                <mc:Fallback>
                  <p:oleObj name="Equation" r:id="rId21" imgW="1548000" imgH="418320" progId="Equation.3">
                    <p:embed/>
                    <p:pic>
                      <p:nvPicPr>
                        <p:cNvPr id="55311" name="Object 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96" y="3616"/>
                          <a:ext cx="1064"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12" name="AutoShape 20"/>
            <p:cNvSpPr>
              <a:spLocks/>
            </p:cNvSpPr>
            <p:nvPr/>
          </p:nvSpPr>
          <p:spPr bwMode="auto">
            <a:xfrm>
              <a:off x="929" y="2976"/>
              <a:ext cx="46" cy="998"/>
            </a:xfrm>
            <a:prstGeom prst="leftBrace">
              <a:avLst>
                <a:gd name="adj1" fmla="val 180797"/>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latin typeface="Times New Roman" pitchFamily="18" charset="0"/>
              </a:endParaRPr>
            </a:p>
          </p:txBody>
        </p:sp>
      </p:grpSp>
      <p:sp>
        <p:nvSpPr>
          <p:cNvPr id="732182" name="Rectangle 22"/>
          <p:cNvSpPr>
            <a:spLocks noChangeArrowheads="1"/>
          </p:cNvSpPr>
          <p:nvPr/>
        </p:nvSpPr>
        <p:spPr bwMode="auto">
          <a:xfrm>
            <a:off x="1274763" y="3213100"/>
            <a:ext cx="2232025" cy="576263"/>
          </a:xfrm>
          <a:prstGeom prst="rect">
            <a:avLst/>
          </a:prstGeom>
          <a:noFill/>
          <a:ln w="2540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latin typeface="Times New Roman" pitchFamily="18" charset="0"/>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229" name="Rectangle 45"/>
          <p:cNvSpPr>
            <a:spLocks noChangeArrowheads="1"/>
          </p:cNvSpPr>
          <p:nvPr/>
        </p:nvSpPr>
        <p:spPr bwMode="auto">
          <a:xfrm>
            <a:off x="323850" y="5084763"/>
            <a:ext cx="4953000" cy="1274195"/>
          </a:xfrm>
          <a:prstGeom prst="rect">
            <a:avLst/>
          </a:prstGeom>
          <a:solidFill>
            <a:srgbClr val="FFFF00"/>
          </a:solidFill>
          <a:ln>
            <a:noFill/>
          </a:ln>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just" eaLnBrk="1" hangingPunct="1">
              <a:lnSpc>
                <a:spcPct val="120000"/>
              </a:lnSpc>
              <a:spcBef>
                <a:spcPct val="0"/>
              </a:spcBef>
              <a:buFontTx/>
              <a:buNone/>
            </a:pPr>
            <a:r>
              <a:rPr kumimoji="1" lang="en-US" altLang="zh-CN" dirty="0">
                <a:solidFill>
                  <a:srgbClr val="000066"/>
                </a:solidFill>
                <a:latin typeface="微软雅黑" pitchFamily="34" charset="-122"/>
                <a:ea typeface="微软雅黑" pitchFamily="34" charset="-122"/>
              </a:rPr>
              <a:t> </a:t>
            </a:r>
            <a:r>
              <a:rPr kumimoji="1" lang="zh-CN" altLang="en-US" dirty="0">
                <a:solidFill>
                  <a:srgbClr val="000066"/>
                </a:solidFill>
                <a:latin typeface="微软雅黑" pitchFamily="34" charset="-122"/>
                <a:ea typeface="微软雅黑" pitchFamily="34" charset="-122"/>
              </a:rPr>
              <a:t>注意：</a:t>
            </a:r>
            <a:r>
              <a:rPr kumimoji="1" lang="zh-CN" altLang="en-US" dirty="0">
                <a:latin typeface="微软雅黑" pitchFamily="34" charset="-122"/>
                <a:ea typeface="微软雅黑" pitchFamily="34" charset="-122"/>
              </a:rPr>
              <a:t>对于高速运动的物体，上面的变换式失效。</a:t>
            </a:r>
          </a:p>
        </p:txBody>
      </p:sp>
      <p:sp>
        <p:nvSpPr>
          <p:cNvPr id="733227" name="Rectangle 43"/>
          <p:cNvSpPr>
            <a:spLocks noChangeArrowheads="1"/>
          </p:cNvSpPr>
          <p:nvPr/>
        </p:nvSpPr>
        <p:spPr bwMode="auto">
          <a:xfrm>
            <a:off x="250825" y="404813"/>
            <a:ext cx="48006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just" eaLnBrk="1" hangingPunct="1">
              <a:lnSpc>
                <a:spcPct val="120000"/>
              </a:lnSpc>
              <a:spcBef>
                <a:spcPct val="0"/>
              </a:spcBef>
              <a:buFontTx/>
              <a:buNone/>
            </a:pPr>
            <a:r>
              <a:rPr kumimoji="1" lang="zh-CN" altLang="en-US" sz="2800" dirty="0">
                <a:latin typeface="微软雅黑" pitchFamily="34" charset="-122"/>
                <a:ea typeface="微软雅黑" pitchFamily="34" charset="-122"/>
              </a:rPr>
              <a:t>通常把速度变换式写成下面的形式</a:t>
            </a:r>
          </a:p>
        </p:txBody>
      </p:sp>
      <p:graphicFrame>
        <p:nvGraphicFramePr>
          <p:cNvPr id="733228" name="Object 44"/>
          <p:cNvGraphicFramePr>
            <a:graphicFrameLocks noChangeAspect="1"/>
          </p:cNvGraphicFramePr>
          <p:nvPr/>
        </p:nvGraphicFramePr>
        <p:xfrm>
          <a:off x="551695" y="1924231"/>
          <a:ext cx="4198860" cy="878880"/>
        </p:xfrm>
        <a:graphic>
          <a:graphicData uri="http://schemas.openxmlformats.org/presentationml/2006/ole">
            <mc:AlternateContent xmlns:mc="http://schemas.openxmlformats.org/markup-compatibility/2006">
              <mc:Choice xmlns:v="urn:schemas-microsoft-com:vml" Requires="v">
                <p:oleObj spid="_x0000_s108602" name="Equation" r:id="rId3" imgW="983520" imgH="154440" progId="Equation.DSMT4">
                  <p:embed/>
                </p:oleObj>
              </mc:Choice>
              <mc:Fallback>
                <p:oleObj name="Equation" r:id="rId3" imgW="983520" imgH="154440" progId="Equation.DSMT4">
                  <p:embed/>
                  <p:pic>
                    <p:nvPicPr>
                      <p:cNvPr id="733228" name="Object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695" y="1924231"/>
                        <a:ext cx="4198860" cy="878880"/>
                      </a:xfrm>
                      <a:prstGeom prst="rect">
                        <a:avLst/>
                      </a:prstGeom>
                      <a:noFill/>
                      <a:ln w="28575">
                        <a:solidFill>
                          <a:srgbClr val="CC0000"/>
                        </a:solidFill>
                        <a:miter lim="800000"/>
                        <a:headEnd/>
                        <a:tailEnd/>
                      </a:ln>
                    </p:spPr>
                  </p:pic>
                </p:oleObj>
              </mc:Fallback>
            </mc:AlternateContent>
          </a:graphicData>
        </a:graphic>
      </p:graphicFrame>
      <p:sp>
        <p:nvSpPr>
          <p:cNvPr id="733230" name="Line 46"/>
          <p:cNvSpPr>
            <a:spLocks noChangeShapeType="1"/>
          </p:cNvSpPr>
          <p:nvPr/>
        </p:nvSpPr>
        <p:spPr bwMode="auto">
          <a:xfrm>
            <a:off x="7812088" y="981075"/>
            <a:ext cx="0" cy="2016125"/>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733231" name="Text Box 47"/>
          <p:cNvSpPr txBox="1">
            <a:spLocks noChangeArrowheads="1"/>
          </p:cNvSpPr>
          <p:nvPr/>
        </p:nvSpPr>
        <p:spPr bwMode="auto">
          <a:xfrm>
            <a:off x="7596188" y="404813"/>
            <a:ext cx="936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zh-CN" altLang="en-US" sz="2400" b="1">
                <a:latin typeface="Times New Roman" pitchFamily="18" charset="0"/>
              </a:rPr>
              <a:t>雨</a:t>
            </a:r>
          </a:p>
        </p:txBody>
      </p:sp>
      <p:sp>
        <p:nvSpPr>
          <p:cNvPr id="733235" name="Text Box 51"/>
          <p:cNvSpPr txBox="1">
            <a:spLocks noChangeArrowheads="1"/>
          </p:cNvSpPr>
          <p:nvPr/>
        </p:nvSpPr>
        <p:spPr bwMode="auto">
          <a:xfrm>
            <a:off x="7667625" y="3068638"/>
            <a:ext cx="936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zh-CN" altLang="en-US" sz="2400" b="1">
                <a:latin typeface="Times New Roman" pitchFamily="18" charset="0"/>
              </a:rPr>
              <a:t>地</a:t>
            </a:r>
          </a:p>
        </p:txBody>
      </p:sp>
      <p:graphicFrame>
        <p:nvGraphicFramePr>
          <p:cNvPr id="733236" name="Object 52"/>
          <p:cNvGraphicFramePr>
            <a:graphicFrameLocks noChangeAspect="1"/>
          </p:cNvGraphicFramePr>
          <p:nvPr/>
        </p:nvGraphicFramePr>
        <p:xfrm>
          <a:off x="8101013" y="1412875"/>
          <a:ext cx="703262" cy="598488"/>
        </p:xfrm>
        <a:graphic>
          <a:graphicData uri="http://schemas.openxmlformats.org/presentationml/2006/ole">
            <mc:AlternateContent xmlns:mc="http://schemas.openxmlformats.org/markup-compatibility/2006">
              <mc:Choice xmlns:v="urn:schemas-microsoft-com:vml" Requires="v">
                <p:oleObj spid="_x0000_s108603" name="Equation" r:id="rId5" imgW="253780" imgH="215713" progId="Equation.DSMT4">
                  <p:embed/>
                </p:oleObj>
              </mc:Choice>
              <mc:Fallback>
                <p:oleObj name="Equation" r:id="rId5" imgW="253780" imgH="215713" progId="Equation.DSMT4">
                  <p:embed/>
                  <p:pic>
                    <p:nvPicPr>
                      <p:cNvPr id="733236" name="Object 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1013" y="1412875"/>
                        <a:ext cx="703262"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3237" name="Line 53"/>
          <p:cNvSpPr>
            <a:spLocks noChangeShapeType="1"/>
          </p:cNvSpPr>
          <p:nvPr/>
        </p:nvSpPr>
        <p:spPr bwMode="auto">
          <a:xfrm flipV="1">
            <a:off x="6011863" y="2924175"/>
            <a:ext cx="1800225" cy="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733238" name="Text Box 54"/>
          <p:cNvSpPr txBox="1">
            <a:spLocks noChangeArrowheads="1"/>
          </p:cNvSpPr>
          <p:nvPr/>
        </p:nvSpPr>
        <p:spPr bwMode="auto">
          <a:xfrm>
            <a:off x="5724525" y="3068638"/>
            <a:ext cx="719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zh-CN" altLang="en-US" sz="2400" b="1">
                <a:latin typeface="Times New Roman" pitchFamily="18" charset="0"/>
              </a:rPr>
              <a:t>车</a:t>
            </a:r>
          </a:p>
        </p:txBody>
      </p:sp>
      <p:sp>
        <p:nvSpPr>
          <p:cNvPr id="733239" name="Line 55"/>
          <p:cNvSpPr>
            <a:spLocks noChangeShapeType="1"/>
          </p:cNvSpPr>
          <p:nvPr/>
        </p:nvSpPr>
        <p:spPr bwMode="auto">
          <a:xfrm flipH="1">
            <a:off x="6011863" y="981075"/>
            <a:ext cx="1800225" cy="19431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aphicFrame>
        <p:nvGraphicFramePr>
          <p:cNvPr id="733240" name="Object 56"/>
          <p:cNvGraphicFramePr>
            <a:graphicFrameLocks noChangeAspect="1"/>
          </p:cNvGraphicFramePr>
          <p:nvPr/>
        </p:nvGraphicFramePr>
        <p:xfrm>
          <a:off x="6443663" y="3141663"/>
          <a:ext cx="808037" cy="598487"/>
        </p:xfrm>
        <a:graphic>
          <a:graphicData uri="http://schemas.openxmlformats.org/presentationml/2006/ole">
            <mc:AlternateContent xmlns:mc="http://schemas.openxmlformats.org/markup-compatibility/2006">
              <mc:Choice xmlns:v="urn:schemas-microsoft-com:vml" Requires="v">
                <p:oleObj spid="_x0000_s108604" name="Equation" r:id="rId7" imgW="291847" imgH="215713" progId="Equation.DSMT4">
                  <p:embed/>
                </p:oleObj>
              </mc:Choice>
              <mc:Fallback>
                <p:oleObj name="Equation" r:id="rId7" imgW="291847" imgH="215713" progId="Equation.DSMT4">
                  <p:embed/>
                  <p:pic>
                    <p:nvPicPr>
                      <p:cNvPr id="733240" name="Object 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43663" y="3141663"/>
                        <a:ext cx="808037" cy="598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3241" name="Object 57"/>
          <p:cNvGraphicFramePr>
            <a:graphicFrameLocks noChangeAspect="1"/>
          </p:cNvGraphicFramePr>
          <p:nvPr/>
        </p:nvGraphicFramePr>
        <p:xfrm>
          <a:off x="5940425" y="1412875"/>
          <a:ext cx="738188" cy="598488"/>
        </p:xfrm>
        <a:graphic>
          <a:graphicData uri="http://schemas.openxmlformats.org/presentationml/2006/ole">
            <mc:AlternateContent xmlns:mc="http://schemas.openxmlformats.org/markup-compatibility/2006">
              <mc:Choice xmlns:v="urn:schemas-microsoft-com:vml" Requires="v">
                <p:oleObj spid="_x0000_s108605" name="Equation" r:id="rId9" imgW="266353" imgH="215619" progId="Equation.DSMT4">
                  <p:embed/>
                </p:oleObj>
              </mc:Choice>
              <mc:Fallback>
                <p:oleObj name="Equation" r:id="rId9" imgW="266353" imgH="215619" progId="Equation.DSMT4">
                  <p:embed/>
                  <p:pic>
                    <p:nvPicPr>
                      <p:cNvPr id="733241" name="Object 5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40425" y="1412875"/>
                        <a:ext cx="738188"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3242" name="Text Box 58"/>
          <p:cNvSpPr txBox="1">
            <a:spLocks noChangeArrowheads="1"/>
          </p:cNvSpPr>
          <p:nvPr/>
        </p:nvSpPr>
        <p:spPr bwMode="auto">
          <a:xfrm>
            <a:off x="6588125" y="4149725"/>
            <a:ext cx="1296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zh-CN" altLang="en-US" sz="2400">
                <a:latin typeface="微软雅黑" pitchFamily="34" charset="-122"/>
                <a:ea typeface="微软雅黑" pitchFamily="34" charset="-122"/>
              </a:rPr>
              <a:t>地面</a:t>
            </a:r>
            <a:r>
              <a:rPr lang="en-US" altLang="zh-CN" sz="1800">
                <a:latin typeface="微软雅黑" pitchFamily="34" charset="-122"/>
                <a:ea typeface="微软雅黑" pitchFamily="34" charset="-122"/>
              </a:rPr>
              <a:t>:</a:t>
            </a:r>
          </a:p>
        </p:txBody>
      </p:sp>
      <p:graphicFrame>
        <p:nvGraphicFramePr>
          <p:cNvPr id="733243" name="Object 59"/>
          <p:cNvGraphicFramePr>
            <a:graphicFrameLocks noChangeAspect="1"/>
          </p:cNvGraphicFramePr>
          <p:nvPr/>
        </p:nvGraphicFramePr>
        <p:xfrm>
          <a:off x="7453313" y="4149725"/>
          <a:ext cx="358775" cy="358775"/>
        </p:xfrm>
        <a:graphic>
          <a:graphicData uri="http://schemas.openxmlformats.org/presentationml/2006/ole">
            <mc:AlternateContent xmlns:mc="http://schemas.openxmlformats.org/markup-compatibility/2006">
              <mc:Choice xmlns:v="urn:schemas-microsoft-com:vml" Requires="v">
                <p:oleObj spid="_x0000_s108606" name="Equation" r:id="rId11" imgW="164885" imgH="164885" progId="Equation.DSMT4">
                  <p:embed/>
                </p:oleObj>
              </mc:Choice>
              <mc:Fallback>
                <p:oleObj name="Equation" r:id="rId11" imgW="164885" imgH="164885" progId="Equation.DSMT4">
                  <p:embed/>
                  <p:pic>
                    <p:nvPicPr>
                      <p:cNvPr id="733243" name="Object 5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53313" y="4149725"/>
                        <a:ext cx="358775"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3244" name="Text Box 60"/>
          <p:cNvSpPr txBox="1">
            <a:spLocks noChangeArrowheads="1"/>
          </p:cNvSpPr>
          <p:nvPr/>
        </p:nvSpPr>
        <p:spPr bwMode="auto">
          <a:xfrm>
            <a:off x="6876256" y="4797425"/>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zh-CN" altLang="en-US" sz="2400" dirty="0">
                <a:latin typeface="微软雅黑" pitchFamily="34" charset="-122"/>
                <a:ea typeface="微软雅黑" pitchFamily="34" charset="-122"/>
              </a:rPr>
              <a:t>车</a:t>
            </a:r>
            <a:r>
              <a:rPr lang="en-US" altLang="zh-CN" sz="1800" dirty="0">
                <a:latin typeface="微软雅黑" pitchFamily="34" charset="-122"/>
                <a:ea typeface="微软雅黑" pitchFamily="34" charset="-122"/>
              </a:rPr>
              <a:t>:</a:t>
            </a:r>
          </a:p>
        </p:txBody>
      </p:sp>
      <p:graphicFrame>
        <p:nvGraphicFramePr>
          <p:cNvPr id="733245" name="Object 61"/>
          <p:cNvGraphicFramePr>
            <a:graphicFrameLocks noChangeAspect="1"/>
          </p:cNvGraphicFramePr>
          <p:nvPr/>
        </p:nvGraphicFramePr>
        <p:xfrm>
          <a:off x="7451725" y="4797425"/>
          <a:ext cx="414338" cy="414338"/>
        </p:xfrm>
        <a:graphic>
          <a:graphicData uri="http://schemas.openxmlformats.org/presentationml/2006/ole">
            <mc:AlternateContent xmlns:mc="http://schemas.openxmlformats.org/markup-compatibility/2006">
              <mc:Choice xmlns:v="urn:schemas-microsoft-com:vml" Requires="v">
                <p:oleObj spid="_x0000_s108607" name="Equation" r:id="rId13" imgW="190417" imgH="190417" progId="Equation.DSMT4">
                  <p:embed/>
                </p:oleObj>
              </mc:Choice>
              <mc:Fallback>
                <p:oleObj name="Equation" r:id="rId13" imgW="190417" imgH="190417" progId="Equation.DSMT4">
                  <p:embed/>
                  <p:pic>
                    <p:nvPicPr>
                      <p:cNvPr id="733245" name="Object 6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51725" y="4797425"/>
                        <a:ext cx="414338"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3246" name="Text Box 62"/>
          <p:cNvSpPr txBox="1">
            <a:spLocks noChangeArrowheads="1"/>
          </p:cNvSpPr>
          <p:nvPr/>
        </p:nvSpPr>
        <p:spPr bwMode="auto">
          <a:xfrm>
            <a:off x="6876752" y="537368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zh-CN" altLang="en-US" sz="2400" dirty="0">
                <a:latin typeface="微软雅黑" pitchFamily="34" charset="-122"/>
                <a:ea typeface="微软雅黑" pitchFamily="34" charset="-122"/>
              </a:rPr>
              <a:t>雨：</a:t>
            </a:r>
          </a:p>
        </p:txBody>
      </p:sp>
      <p:graphicFrame>
        <p:nvGraphicFramePr>
          <p:cNvPr id="733247" name="Object 63"/>
          <p:cNvGraphicFramePr>
            <a:graphicFrameLocks noChangeAspect="1"/>
          </p:cNvGraphicFramePr>
          <p:nvPr/>
        </p:nvGraphicFramePr>
        <p:xfrm>
          <a:off x="7480573" y="5472113"/>
          <a:ext cx="331787" cy="358775"/>
        </p:xfrm>
        <a:graphic>
          <a:graphicData uri="http://schemas.openxmlformats.org/presentationml/2006/ole">
            <mc:AlternateContent xmlns:mc="http://schemas.openxmlformats.org/markup-compatibility/2006">
              <mc:Choice xmlns:v="urn:schemas-microsoft-com:vml" Requires="v">
                <p:oleObj spid="_x0000_s108608" name="Equation" r:id="rId15" imgW="152268" imgH="164957" progId="Equation.DSMT4">
                  <p:embed/>
                </p:oleObj>
              </mc:Choice>
              <mc:Fallback>
                <p:oleObj name="Equation" r:id="rId15" imgW="152268" imgH="164957" progId="Equation.DSMT4">
                  <p:embed/>
                  <p:pic>
                    <p:nvPicPr>
                      <p:cNvPr id="733247" name="Object 6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480573" y="5472113"/>
                        <a:ext cx="331787"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3248" name="Text Box 64"/>
          <p:cNvSpPr txBox="1">
            <a:spLocks noChangeArrowheads="1"/>
          </p:cNvSpPr>
          <p:nvPr/>
        </p:nvSpPr>
        <p:spPr bwMode="auto">
          <a:xfrm>
            <a:off x="468313" y="3284538"/>
            <a:ext cx="4248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zh-CN" altLang="en-US" sz="2800" dirty="0">
                <a:latin typeface="微软雅黑" pitchFamily="34" charset="-122"/>
                <a:ea typeface="微软雅黑" pitchFamily="34" charset="-122"/>
              </a:rPr>
              <a:t>在行进的汽车中观察下雨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33230"/>
                                        </p:tgtEl>
                                        <p:attrNameLst>
                                          <p:attrName>style.visibility</p:attrName>
                                        </p:attrNameLst>
                                      </p:cBhvr>
                                      <p:to>
                                        <p:strVal val="visible"/>
                                      </p:to>
                                    </p:set>
                                    <p:anim calcmode="lin" valueType="num">
                                      <p:cBhvr additive="base">
                                        <p:cTn id="7" dur="500" fill="hold"/>
                                        <p:tgtEl>
                                          <p:spTgt spid="733230"/>
                                        </p:tgtEl>
                                        <p:attrNameLst>
                                          <p:attrName>ppt_x</p:attrName>
                                        </p:attrNameLst>
                                      </p:cBhvr>
                                      <p:tavLst>
                                        <p:tav tm="0">
                                          <p:val>
                                            <p:strVal val="#ppt_x"/>
                                          </p:val>
                                        </p:tav>
                                        <p:tav tm="100000">
                                          <p:val>
                                            <p:strVal val="#ppt_x"/>
                                          </p:val>
                                        </p:tav>
                                      </p:tavLst>
                                    </p:anim>
                                    <p:anim calcmode="lin" valueType="num">
                                      <p:cBhvr additive="base">
                                        <p:cTn id="8" dur="500" fill="hold"/>
                                        <p:tgtEl>
                                          <p:spTgt spid="73323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33231"/>
                                        </p:tgtEl>
                                        <p:attrNameLst>
                                          <p:attrName>style.visibility</p:attrName>
                                        </p:attrNameLst>
                                      </p:cBhvr>
                                      <p:to>
                                        <p:strVal val="visible"/>
                                      </p:to>
                                    </p:set>
                                    <p:anim calcmode="lin" valueType="num">
                                      <p:cBhvr additive="base">
                                        <p:cTn id="11" dur="500" fill="hold"/>
                                        <p:tgtEl>
                                          <p:spTgt spid="733231"/>
                                        </p:tgtEl>
                                        <p:attrNameLst>
                                          <p:attrName>ppt_x</p:attrName>
                                        </p:attrNameLst>
                                      </p:cBhvr>
                                      <p:tavLst>
                                        <p:tav tm="0">
                                          <p:val>
                                            <p:strVal val="#ppt_x"/>
                                          </p:val>
                                        </p:tav>
                                        <p:tav tm="100000">
                                          <p:val>
                                            <p:strVal val="#ppt_x"/>
                                          </p:val>
                                        </p:tav>
                                      </p:tavLst>
                                    </p:anim>
                                    <p:anim calcmode="lin" valueType="num">
                                      <p:cBhvr additive="base">
                                        <p:cTn id="12" dur="500" fill="hold"/>
                                        <p:tgtEl>
                                          <p:spTgt spid="73323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33235"/>
                                        </p:tgtEl>
                                        <p:attrNameLst>
                                          <p:attrName>style.visibility</p:attrName>
                                        </p:attrNameLst>
                                      </p:cBhvr>
                                      <p:to>
                                        <p:strVal val="visible"/>
                                      </p:to>
                                    </p:set>
                                    <p:anim calcmode="lin" valueType="num">
                                      <p:cBhvr additive="base">
                                        <p:cTn id="15" dur="500" fill="hold"/>
                                        <p:tgtEl>
                                          <p:spTgt spid="733235"/>
                                        </p:tgtEl>
                                        <p:attrNameLst>
                                          <p:attrName>ppt_x</p:attrName>
                                        </p:attrNameLst>
                                      </p:cBhvr>
                                      <p:tavLst>
                                        <p:tav tm="0">
                                          <p:val>
                                            <p:strVal val="#ppt_x"/>
                                          </p:val>
                                        </p:tav>
                                        <p:tav tm="100000">
                                          <p:val>
                                            <p:strVal val="#ppt_x"/>
                                          </p:val>
                                        </p:tav>
                                      </p:tavLst>
                                    </p:anim>
                                    <p:anim calcmode="lin" valueType="num">
                                      <p:cBhvr additive="base">
                                        <p:cTn id="16" dur="500" fill="hold"/>
                                        <p:tgtEl>
                                          <p:spTgt spid="73323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33236"/>
                                        </p:tgtEl>
                                        <p:attrNameLst>
                                          <p:attrName>style.visibility</p:attrName>
                                        </p:attrNameLst>
                                      </p:cBhvr>
                                      <p:to>
                                        <p:strVal val="visible"/>
                                      </p:to>
                                    </p:set>
                                    <p:anim calcmode="lin" valueType="num">
                                      <p:cBhvr additive="base">
                                        <p:cTn id="19" dur="500" fill="hold"/>
                                        <p:tgtEl>
                                          <p:spTgt spid="733236"/>
                                        </p:tgtEl>
                                        <p:attrNameLst>
                                          <p:attrName>ppt_x</p:attrName>
                                        </p:attrNameLst>
                                      </p:cBhvr>
                                      <p:tavLst>
                                        <p:tav tm="0">
                                          <p:val>
                                            <p:strVal val="#ppt_x"/>
                                          </p:val>
                                        </p:tav>
                                        <p:tav tm="100000">
                                          <p:val>
                                            <p:strVal val="#ppt_x"/>
                                          </p:val>
                                        </p:tav>
                                      </p:tavLst>
                                    </p:anim>
                                    <p:anim calcmode="lin" valueType="num">
                                      <p:cBhvr additive="base">
                                        <p:cTn id="20" dur="500" fill="hold"/>
                                        <p:tgtEl>
                                          <p:spTgt spid="73323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33237"/>
                                        </p:tgtEl>
                                        <p:attrNameLst>
                                          <p:attrName>style.visibility</p:attrName>
                                        </p:attrNameLst>
                                      </p:cBhvr>
                                      <p:to>
                                        <p:strVal val="visible"/>
                                      </p:to>
                                    </p:set>
                                    <p:anim calcmode="lin" valueType="num">
                                      <p:cBhvr additive="base">
                                        <p:cTn id="23" dur="500" fill="hold"/>
                                        <p:tgtEl>
                                          <p:spTgt spid="733237"/>
                                        </p:tgtEl>
                                        <p:attrNameLst>
                                          <p:attrName>ppt_x</p:attrName>
                                        </p:attrNameLst>
                                      </p:cBhvr>
                                      <p:tavLst>
                                        <p:tav tm="0">
                                          <p:val>
                                            <p:strVal val="#ppt_x"/>
                                          </p:val>
                                        </p:tav>
                                        <p:tav tm="100000">
                                          <p:val>
                                            <p:strVal val="#ppt_x"/>
                                          </p:val>
                                        </p:tav>
                                      </p:tavLst>
                                    </p:anim>
                                    <p:anim calcmode="lin" valueType="num">
                                      <p:cBhvr additive="base">
                                        <p:cTn id="24" dur="500" fill="hold"/>
                                        <p:tgtEl>
                                          <p:spTgt spid="73323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33238"/>
                                        </p:tgtEl>
                                        <p:attrNameLst>
                                          <p:attrName>style.visibility</p:attrName>
                                        </p:attrNameLst>
                                      </p:cBhvr>
                                      <p:to>
                                        <p:strVal val="visible"/>
                                      </p:to>
                                    </p:set>
                                    <p:anim calcmode="lin" valueType="num">
                                      <p:cBhvr additive="base">
                                        <p:cTn id="27" dur="500" fill="hold"/>
                                        <p:tgtEl>
                                          <p:spTgt spid="733238"/>
                                        </p:tgtEl>
                                        <p:attrNameLst>
                                          <p:attrName>ppt_x</p:attrName>
                                        </p:attrNameLst>
                                      </p:cBhvr>
                                      <p:tavLst>
                                        <p:tav tm="0">
                                          <p:val>
                                            <p:strVal val="#ppt_x"/>
                                          </p:val>
                                        </p:tav>
                                        <p:tav tm="100000">
                                          <p:val>
                                            <p:strVal val="#ppt_x"/>
                                          </p:val>
                                        </p:tav>
                                      </p:tavLst>
                                    </p:anim>
                                    <p:anim calcmode="lin" valueType="num">
                                      <p:cBhvr additive="base">
                                        <p:cTn id="28" dur="500" fill="hold"/>
                                        <p:tgtEl>
                                          <p:spTgt spid="73323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33239"/>
                                        </p:tgtEl>
                                        <p:attrNameLst>
                                          <p:attrName>style.visibility</p:attrName>
                                        </p:attrNameLst>
                                      </p:cBhvr>
                                      <p:to>
                                        <p:strVal val="visible"/>
                                      </p:to>
                                    </p:set>
                                    <p:anim calcmode="lin" valueType="num">
                                      <p:cBhvr additive="base">
                                        <p:cTn id="31" dur="500" fill="hold"/>
                                        <p:tgtEl>
                                          <p:spTgt spid="733239"/>
                                        </p:tgtEl>
                                        <p:attrNameLst>
                                          <p:attrName>ppt_x</p:attrName>
                                        </p:attrNameLst>
                                      </p:cBhvr>
                                      <p:tavLst>
                                        <p:tav tm="0">
                                          <p:val>
                                            <p:strVal val="#ppt_x"/>
                                          </p:val>
                                        </p:tav>
                                        <p:tav tm="100000">
                                          <p:val>
                                            <p:strVal val="#ppt_x"/>
                                          </p:val>
                                        </p:tav>
                                      </p:tavLst>
                                    </p:anim>
                                    <p:anim calcmode="lin" valueType="num">
                                      <p:cBhvr additive="base">
                                        <p:cTn id="32" dur="500" fill="hold"/>
                                        <p:tgtEl>
                                          <p:spTgt spid="733239"/>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33240"/>
                                        </p:tgtEl>
                                        <p:attrNameLst>
                                          <p:attrName>style.visibility</p:attrName>
                                        </p:attrNameLst>
                                      </p:cBhvr>
                                      <p:to>
                                        <p:strVal val="visible"/>
                                      </p:to>
                                    </p:set>
                                    <p:anim calcmode="lin" valueType="num">
                                      <p:cBhvr additive="base">
                                        <p:cTn id="35" dur="500" fill="hold"/>
                                        <p:tgtEl>
                                          <p:spTgt spid="733240"/>
                                        </p:tgtEl>
                                        <p:attrNameLst>
                                          <p:attrName>ppt_x</p:attrName>
                                        </p:attrNameLst>
                                      </p:cBhvr>
                                      <p:tavLst>
                                        <p:tav tm="0">
                                          <p:val>
                                            <p:strVal val="#ppt_x"/>
                                          </p:val>
                                        </p:tav>
                                        <p:tav tm="100000">
                                          <p:val>
                                            <p:strVal val="#ppt_x"/>
                                          </p:val>
                                        </p:tav>
                                      </p:tavLst>
                                    </p:anim>
                                    <p:anim calcmode="lin" valueType="num">
                                      <p:cBhvr additive="base">
                                        <p:cTn id="36" dur="500" fill="hold"/>
                                        <p:tgtEl>
                                          <p:spTgt spid="733240"/>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33241"/>
                                        </p:tgtEl>
                                        <p:attrNameLst>
                                          <p:attrName>style.visibility</p:attrName>
                                        </p:attrNameLst>
                                      </p:cBhvr>
                                      <p:to>
                                        <p:strVal val="visible"/>
                                      </p:to>
                                    </p:set>
                                    <p:anim calcmode="lin" valueType="num">
                                      <p:cBhvr additive="base">
                                        <p:cTn id="39" dur="500" fill="hold"/>
                                        <p:tgtEl>
                                          <p:spTgt spid="733241"/>
                                        </p:tgtEl>
                                        <p:attrNameLst>
                                          <p:attrName>ppt_x</p:attrName>
                                        </p:attrNameLst>
                                      </p:cBhvr>
                                      <p:tavLst>
                                        <p:tav tm="0">
                                          <p:val>
                                            <p:strVal val="#ppt_x"/>
                                          </p:val>
                                        </p:tav>
                                        <p:tav tm="100000">
                                          <p:val>
                                            <p:strVal val="#ppt_x"/>
                                          </p:val>
                                        </p:tav>
                                      </p:tavLst>
                                    </p:anim>
                                    <p:anim calcmode="lin" valueType="num">
                                      <p:cBhvr additive="base">
                                        <p:cTn id="40" dur="500" fill="hold"/>
                                        <p:tgtEl>
                                          <p:spTgt spid="73324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733242"/>
                                        </p:tgtEl>
                                        <p:attrNameLst>
                                          <p:attrName>style.visibility</p:attrName>
                                        </p:attrNameLst>
                                      </p:cBhvr>
                                      <p:to>
                                        <p:strVal val="visible"/>
                                      </p:to>
                                    </p:set>
                                    <p:anim calcmode="lin" valueType="num">
                                      <p:cBhvr additive="base">
                                        <p:cTn id="43" dur="500" fill="hold"/>
                                        <p:tgtEl>
                                          <p:spTgt spid="733242"/>
                                        </p:tgtEl>
                                        <p:attrNameLst>
                                          <p:attrName>ppt_x</p:attrName>
                                        </p:attrNameLst>
                                      </p:cBhvr>
                                      <p:tavLst>
                                        <p:tav tm="0">
                                          <p:val>
                                            <p:strVal val="#ppt_x"/>
                                          </p:val>
                                        </p:tav>
                                        <p:tav tm="100000">
                                          <p:val>
                                            <p:strVal val="#ppt_x"/>
                                          </p:val>
                                        </p:tav>
                                      </p:tavLst>
                                    </p:anim>
                                    <p:anim calcmode="lin" valueType="num">
                                      <p:cBhvr additive="base">
                                        <p:cTn id="44" dur="500" fill="hold"/>
                                        <p:tgtEl>
                                          <p:spTgt spid="733242"/>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733243"/>
                                        </p:tgtEl>
                                        <p:attrNameLst>
                                          <p:attrName>style.visibility</p:attrName>
                                        </p:attrNameLst>
                                      </p:cBhvr>
                                      <p:to>
                                        <p:strVal val="visible"/>
                                      </p:to>
                                    </p:set>
                                    <p:anim calcmode="lin" valueType="num">
                                      <p:cBhvr additive="base">
                                        <p:cTn id="47" dur="500" fill="hold"/>
                                        <p:tgtEl>
                                          <p:spTgt spid="733243"/>
                                        </p:tgtEl>
                                        <p:attrNameLst>
                                          <p:attrName>ppt_x</p:attrName>
                                        </p:attrNameLst>
                                      </p:cBhvr>
                                      <p:tavLst>
                                        <p:tav tm="0">
                                          <p:val>
                                            <p:strVal val="#ppt_x"/>
                                          </p:val>
                                        </p:tav>
                                        <p:tav tm="100000">
                                          <p:val>
                                            <p:strVal val="#ppt_x"/>
                                          </p:val>
                                        </p:tav>
                                      </p:tavLst>
                                    </p:anim>
                                    <p:anim calcmode="lin" valueType="num">
                                      <p:cBhvr additive="base">
                                        <p:cTn id="48" dur="500" fill="hold"/>
                                        <p:tgtEl>
                                          <p:spTgt spid="73324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733244"/>
                                        </p:tgtEl>
                                        <p:attrNameLst>
                                          <p:attrName>style.visibility</p:attrName>
                                        </p:attrNameLst>
                                      </p:cBhvr>
                                      <p:to>
                                        <p:strVal val="visible"/>
                                      </p:to>
                                    </p:set>
                                    <p:anim calcmode="lin" valueType="num">
                                      <p:cBhvr additive="base">
                                        <p:cTn id="51" dur="500" fill="hold"/>
                                        <p:tgtEl>
                                          <p:spTgt spid="733244"/>
                                        </p:tgtEl>
                                        <p:attrNameLst>
                                          <p:attrName>ppt_x</p:attrName>
                                        </p:attrNameLst>
                                      </p:cBhvr>
                                      <p:tavLst>
                                        <p:tav tm="0">
                                          <p:val>
                                            <p:strVal val="#ppt_x"/>
                                          </p:val>
                                        </p:tav>
                                        <p:tav tm="100000">
                                          <p:val>
                                            <p:strVal val="#ppt_x"/>
                                          </p:val>
                                        </p:tav>
                                      </p:tavLst>
                                    </p:anim>
                                    <p:anim calcmode="lin" valueType="num">
                                      <p:cBhvr additive="base">
                                        <p:cTn id="52" dur="500" fill="hold"/>
                                        <p:tgtEl>
                                          <p:spTgt spid="733244"/>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733245"/>
                                        </p:tgtEl>
                                        <p:attrNameLst>
                                          <p:attrName>style.visibility</p:attrName>
                                        </p:attrNameLst>
                                      </p:cBhvr>
                                      <p:to>
                                        <p:strVal val="visible"/>
                                      </p:to>
                                    </p:set>
                                    <p:anim calcmode="lin" valueType="num">
                                      <p:cBhvr additive="base">
                                        <p:cTn id="55" dur="500" fill="hold"/>
                                        <p:tgtEl>
                                          <p:spTgt spid="733245"/>
                                        </p:tgtEl>
                                        <p:attrNameLst>
                                          <p:attrName>ppt_x</p:attrName>
                                        </p:attrNameLst>
                                      </p:cBhvr>
                                      <p:tavLst>
                                        <p:tav tm="0">
                                          <p:val>
                                            <p:strVal val="#ppt_x"/>
                                          </p:val>
                                        </p:tav>
                                        <p:tav tm="100000">
                                          <p:val>
                                            <p:strVal val="#ppt_x"/>
                                          </p:val>
                                        </p:tav>
                                      </p:tavLst>
                                    </p:anim>
                                    <p:anim calcmode="lin" valueType="num">
                                      <p:cBhvr additive="base">
                                        <p:cTn id="56" dur="500" fill="hold"/>
                                        <p:tgtEl>
                                          <p:spTgt spid="7332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33246"/>
                                        </p:tgtEl>
                                        <p:attrNameLst>
                                          <p:attrName>style.visibility</p:attrName>
                                        </p:attrNameLst>
                                      </p:cBhvr>
                                      <p:to>
                                        <p:strVal val="visible"/>
                                      </p:to>
                                    </p:set>
                                    <p:anim calcmode="lin" valueType="num">
                                      <p:cBhvr additive="base">
                                        <p:cTn id="59" dur="500" fill="hold"/>
                                        <p:tgtEl>
                                          <p:spTgt spid="733246"/>
                                        </p:tgtEl>
                                        <p:attrNameLst>
                                          <p:attrName>ppt_x</p:attrName>
                                        </p:attrNameLst>
                                      </p:cBhvr>
                                      <p:tavLst>
                                        <p:tav tm="0">
                                          <p:val>
                                            <p:strVal val="#ppt_x"/>
                                          </p:val>
                                        </p:tav>
                                        <p:tav tm="100000">
                                          <p:val>
                                            <p:strVal val="#ppt_x"/>
                                          </p:val>
                                        </p:tav>
                                      </p:tavLst>
                                    </p:anim>
                                    <p:anim calcmode="lin" valueType="num">
                                      <p:cBhvr additive="base">
                                        <p:cTn id="60" dur="500" fill="hold"/>
                                        <p:tgtEl>
                                          <p:spTgt spid="733246"/>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733247"/>
                                        </p:tgtEl>
                                        <p:attrNameLst>
                                          <p:attrName>style.visibility</p:attrName>
                                        </p:attrNameLst>
                                      </p:cBhvr>
                                      <p:to>
                                        <p:strVal val="visible"/>
                                      </p:to>
                                    </p:set>
                                    <p:anim calcmode="lin" valueType="num">
                                      <p:cBhvr additive="base">
                                        <p:cTn id="63" dur="500" fill="hold"/>
                                        <p:tgtEl>
                                          <p:spTgt spid="733247"/>
                                        </p:tgtEl>
                                        <p:attrNameLst>
                                          <p:attrName>ppt_x</p:attrName>
                                        </p:attrNameLst>
                                      </p:cBhvr>
                                      <p:tavLst>
                                        <p:tav tm="0">
                                          <p:val>
                                            <p:strVal val="#ppt_x"/>
                                          </p:val>
                                        </p:tav>
                                        <p:tav tm="100000">
                                          <p:val>
                                            <p:strVal val="#ppt_x"/>
                                          </p:val>
                                        </p:tav>
                                      </p:tavLst>
                                    </p:anim>
                                    <p:anim calcmode="lin" valueType="num">
                                      <p:cBhvr additive="base">
                                        <p:cTn id="64" dur="500" fill="hold"/>
                                        <p:tgtEl>
                                          <p:spTgt spid="73324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733248"/>
                                        </p:tgtEl>
                                        <p:attrNameLst>
                                          <p:attrName>style.visibility</p:attrName>
                                        </p:attrNameLst>
                                      </p:cBhvr>
                                      <p:to>
                                        <p:strVal val="visible"/>
                                      </p:to>
                                    </p:set>
                                    <p:anim calcmode="lin" valueType="num">
                                      <p:cBhvr additive="base">
                                        <p:cTn id="67" dur="500" fill="hold"/>
                                        <p:tgtEl>
                                          <p:spTgt spid="733248"/>
                                        </p:tgtEl>
                                        <p:attrNameLst>
                                          <p:attrName>ppt_x</p:attrName>
                                        </p:attrNameLst>
                                      </p:cBhvr>
                                      <p:tavLst>
                                        <p:tav tm="0">
                                          <p:val>
                                            <p:strVal val="#ppt_x"/>
                                          </p:val>
                                        </p:tav>
                                        <p:tav tm="100000">
                                          <p:val>
                                            <p:strVal val="#ppt_x"/>
                                          </p:val>
                                        </p:tav>
                                      </p:tavLst>
                                    </p:anim>
                                    <p:anim calcmode="lin" valueType="num">
                                      <p:cBhvr additive="base">
                                        <p:cTn id="68" dur="500" fill="hold"/>
                                        <p:tgtEl>
                                          <p:spTgt spid="733248"/>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733229"/>
                                        </p:tgtEl>
                                        <p:attrNameLst>
                                          <p:attrName>style.visibility</p:attrName>
                                        </p:attrNameLst>
                                      </p:cBhvr>
                                      <p:to>
                                        <p:strVal val="visible"/>
                                      </p:to>
                                    </p:set>
                                    <p:anim calcmode="lin" valueType="num">
                                      <p:cBhvr additive="base">
                                        <p:cTn id="73" dur="500" fill="hold"/>
                                        <p:tgtEl>
                                          <p:spTgt spid="733229"/>
                                        </p:tgtEl>
                                        <p:attrNameLst>
                                          <p:attrName>ppt_x</p:attrName>
                                        </p:attrNameLst>
                                      </p:cBhvr>
                                      <p:tavLst>
                                        <p:tav tm="0">
                                          <p:val>
                                            <p:strVal val="#ppt_x"/>
                                          </p:val>
                                        </p:tav>
                                        <p:tav tm="100000">
                                          <p:val>
                                            <p:strVal val="#ppt_x"/>
                                          </p:val>
                                        </p:tav>
                                      </p:tavLst>
                                    </p:anim>
                                    <p:anim calcmode="lin" valueType="num">
                                      <p:cBhvr additive="base">
                                        <p:cTn id="74" dur="500" fill="hold"/>
                                        <p:tgtEl>
                                          <p:spTgt spid="7332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3229" grpId="0" animBg="1"/>
      <p:bldP spid="733230" grpId="0" animBg="1"/>
      <p:bldP spid="733231" grpId="0"/>
      <p:bldP spid="733235" grpId="0"/>
      <p:bldP spid="733237" grpId="0" animBg="1"/>
      <p:bldP spid="733238" grpId="0"/>
      <p:bldP spid="733239" grpId="0" animBg="1"/>
      <p:bldP spid="733242" grpId="0"/>
      <p:bldP spid="733244" grpId="0"/>
      <p:bldP spid="733246" grpId="0"/>
      <p:bldP spid="73324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Text Box 6"/>
          <p:cNvSpPr txBox="1">
            <a:spLocks noChangeArrowheads="1"/>
          </p:cNvSpPr>
          <p:nvPr/>
        </p:nvSpPr>
        <p:spPr bwMode="auto">
          <a:xfrm>
            <a:off x="1403648" y="3918535"/>
            <a:ext cx="712879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kumimoji="1" lang="zh-CN" altLang="en-US" sz="2800" dirty="0">
                <a:solidFill>
                  <a:srgbClr val="FF0000"/>
                </a:solidFill>
                <a:latin typeface="微软雅黑" pitchFamily="34" charset="-122"/>
                <a:ea typeface="微软雅黑" pitchFamily="34" charset="-122"/>
              </a:rPr>
              <a:t>把物体看作质点来处理的条件：</a:t>
            </a:r>
            <a:endParaRPr kumimoji="1" lang="en-US" altLang="zh-CN" sz="2800" dirty="0">
              <a:solidFill>
                <a:srgbClr val="FF0000"/>
              </a:solidFill>
              <a:latin typeface="微软雅黑" pitchFamily="34" charset="-122"/>
              <a:ea typeface="微软雅黑" pitchFamily="34" charset="-122"/>
            </a:endParaRPr>
          </a:p>
          <a:p>
            <a:pPr marL="457200" indent="-457200" eaLnBrk="1" hangingPunct="1">
              <a:spcBef>
                <a:spcPct val="50000"/>
              </a:spcBef>
              <a:buFont typeface="Wingdings" pitchFamily="2" charset="2"/>
              <a:buChar char="Ø"/>
            </a:pPr>
            <a:r>
              <a:rPr kumimoji="1" lang="zh-CN" altLang="en-US" sz="2800" dirty="0">
                <a:latin typeface="微软雅黑" pitchFamily="34" charset="-122"/>
                <a:ea typeface="微软雅黑" pitchFamily="34" charset="-122"/>
              </a:rPr>
              <a:t>作平动的物体；</a:t>
            </a:r>
            <a:endParaRPr kumimoji="1" lang="en-US" altLang="zh-CN" sz="2800" dirty="0">
              <a:latin typeface="微软雅黑" pitchFamily="34" charset="-122"/>
              <a:ea typeface="微软雅黑" pitchFamily="34" charset="-122"/>
            </a:endParaRPr>
          </a:p>
          <a:p>
            <a:pPr marL="457200" indent="-457200" eaLnBrk="1" hangingPunct="1">
              <a:spcBef>
                <a:spcPct val="50000"/>
              </a:spcBef>
              <a:buFont typeface="Wingdings" pitchFamily="2" charset="2"/>
              <a:buChar char="Ø"/>
            </a:pPr>
            <a:r>
              <a:rPr kumimoji="1" lang="zh-CN" altLang="en-US" sz="2800" dirty="0">
                <a:latin typeface="微软雅黑" pitchFamily="34" charset="-122"/>
                <a:ea typeface="微软雅黑" pitchFamily="34" charset="-122"/>
              </a:rPr>
              <a:t>两相互作用着的物体，如果它们之间的距离远大于本身的线度。</a:t>
            </a:r>
            <a:endParaRPr kumimoji="1" lang="zh-CN" altLang="en-US" sz="2800" dirty="0">
              <a:solidFill>
                <a:srgbClr val="FF0000"/>
              </a:solidFill>
              <a:latin typeface="微软雅黑" pitchFamily="34" charset="-122"/>
              <a:ea typeface="微软雅黑" pitchFamily="34" charset="-122"/>
            </a:endParaRPr>
          </a:p>
        </p:txBody>
      </p:sp>
      <p:sp>
        <p:nvSpPr>
          <p:cNvPr id="18444" name="Text Box 12"/>
          <p:cNvSpPr txBox="1">
            <a:spLocks noChangeArrowheads="1"/>
          </p:cNvSpPr>
          <p:nvPr/>
        </p:nvSpPr>
        <p:spPr bwMode="auto">
          <a:xfrm>
            <a:off x="538285" y="1732371"/>
            <a:ext cx="8138171"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812800" indent="-812800"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marL="0" indent="0" eaLnBrk="1" hangingPunct="1">
              <a:lnSpc>
                <a:spcPct val="120000"/>
              </a:lnSpc>
              <a:spcBef>
                <a:spcPts val="0"/>
              </a:spcBef>
              <a:buFontTx/>
              <a:buNone/>
            </a:pPr>
            <a:r>
              <a:rPr kumimoji="1" lang="zh-CN" altLang="en-US" sz="3000" dirty="0">
                <a:solidFill>
                  <a:srgbClr val="0000FF"/>
                </a:solidFill>
                <a:latin typeface="微软雅黑" pitchFamily="34" charset="-122"/>
                <a:ea typeface="微软雅黑" pitchFamily="34" charset="-122"/>
              </a:rPr>
              <a:t>质点（</a:t>
            </a:r>
            <a:r>
              <a:rPr kumimoji="1" lang="en-US" altLang="zh-CN" sz="3000" dirty="0">
                <a:solidFill>
                  <a:srgbClr val="0000FF"/>
                </a:solidFill>
                <a:latin typeface="微软雅黑" pitchFamily="34" charset="-122"/>
                <a:ea typeface="微软雅黑" pitchFamily="34" charset="-122"/>
              </a:rPr>
              <a:t>mass point</a:t>
            </a:r>
            <a:r>
              <a:rPr kumimoji="1" lang="zh-CN" altLang="en-US" sz="3000" dirty="0">
                <a:solidFill>
                  <a:srgbClr val="0000FF"/>
                </a:solidFill>
                <a:latin typeface="微软雅黑" pitchFamily="34" charset="-122"/>
                <a:ea typeface="微软雅黑" pitchFamily="34" charset="-122"/>
              </a:rPr>
              <a:t>，</a:t>
            </a:r>
            <a:r>
              <a:rPr kumimoji="1" lang="en-US" altLang="zh-CN" sz="3000" dirty="0">
                <a:solidFill>
                  <a:srgbClr val="0000FF"/>
                </a:solidFill>
                <a:latin typeface="微软雅黑" pitchFamily="34" charset="-122"/>
                <a:ea typeface="微软雅黑" pitchFamily="34" charset="-122"/>
              </a:rPr>
              <a:t>particle</a:t>
            </a:r>
            <a:r>
              <a:rPr kumimoji="1" lang="zh-CN" altLang="en-US" sz="3000" dirty="0">
                <a:solidFill>
                  <a:srgbClr val="0000FF"/>
                </a:solidFill>
                <a:latin typeface="微软雅黑" pitchFamily="34" charset="-122"/>
                <a:ea typeface="微软雅黑" pitchFamily="34" charset="-122"/>
              </a:rPr>
              <a:t>）：</a:t>
            </a:r>
            <a:r>
              <a:rPr kumimoji="1" lang="zh-CN" altLang="en-US" sz="3000" dirty="0">
                <a:latin typeface="微软雅黑" pitchFamily="34" charset="-122"/>
                <a:ea typeface="微软雅黑" pitchFamily="34" charset="-122"/>
              </a:rPr>
              <a:t>具有质量但忽略其形状和大小的</a:t>
            </a:r>
            <a:r>
              <a:rPr kumimoji="1" lang="zh-CN" altLang="en-US" sz="3000" dirty="0">
                <a:solidFill>
                  <a:schemeClr val="tx2"/>
                </a:solidFill>
                <a:latin typeface="微软雅黑" pitchFamily="34" charset="-122"/>
                <a:ea typeface="微软雅黑" pitchFamily="34" charset="-122"/>
              </a:rPr>
              <a:t>理想物体（</a:t>
            </a:r>
            <a:r>
              <a:rPr kumimoji="1" lang="zh-CN" altLang="en-US" sz="3000" dirty="0">
                <a:latin typeface="微软雅黑" pitchFamily="34" charset="-122"/>
                <a:ea typeface="微软雅黑" pitchFamily="34" charset="-122"/>
              </a:rPr>
              <a:t>几何点）。</a:t>
            </a:r>
            <a:endParaRPr kumimoji="1" lang="en-US" altLang="zh-CN" sz="3000" dirty="0">
              <a:latin typeface="微软雅黑" pitchFamily="34" charset="-122"/>
              <a:ea typeface="微软雅黑" pitchFamily="34" charset="-122"/>
            </a:endParaRPr>
          </a:p>
          <a:p>
            <a:pPr marL="0" indent="0" eaLnBrk="1" hangingPunct="1">
              <a:lnSpc>
                <a:spcPct val="120000"/>
              </a:lnSpc>
              <a:spcBef>
                <a:spcPts val="0"/>
              </a:spcBef>
              <a:buFontTx/>
              <a:buNone/>
            </a:pPr>
            <a:r>
              <a:rPr kumimoji="1" lang="en-US" altLang="zh-CN" sz="3000" dirty="0">
                <a:solidFill>
                  <a:srgbClr val="FF0000"/>
                </a:solidFill>
                <a:latin typeface="微软雅黑" pitchFamily="34" charset="-122"/>
                <a:ea typeface="微软雅黑" pitchFamily="34" charset="-122"/>
              </a:rPr>
              <a:t>(</a:t>
            </a:r>
            <a:r>
              <a:rPr kumimoji="1" lang="zh-CN" altLang="en-US" sz="3000" dirty="0">
                <a:solidFill>
                  <a:srgbClr val="FF0000"/>
                </a:solidFill>
                <a:latin typeface="微软雅黑" pitchFamily="34" charset="-122"/>
                <a:ea typeface="微软雅黑" pitchFamily="34" charset="-122"/>
              </a:rPr>
              <a:t>有质量无形状和大小</a:t>
            </a:r>
            <a:r>
              <a:rPr kumimoji="1" lang="en-US" altLang="zh-CN" sz="3000" dirty="0">
                <a:solidFill>
                  <a:srgbClr val="FF0000"/>
                </a:solidFill>
                <a:latin typeface="微软雅黑" pitchFamily="34" charset="-122"/>
                <a:ea typeface="微软雅黑" pitchFamily="34" charset="-122"/>
              </a:rPr>
              <a:t>)</a:t>
            </a:r>
            <a:endParaRPr kumimoji="1" lang="zh-CN" altLang="en-US" sz="3000" dirty="0">
              <a:solidFill>
                <a:srgbClr val="FF0000"/>
              </a:solidFill>
              <a:latin typeface="微软雅黑" pitchFamily="34" charset="-122"/>
              <a:ea typeface="微软雅黑" pitchFamily="34" charset="-122"/>
            </a:endParaRPr>
          </a:p>
        </p:txBody>
      </p:sp>
      <p:sp>
        <p:nvSpPr>
          <p:cNvPr id="8198" name="Text Box 13"/>
          <p:cNvSpPr txBox="1">
            <a:spLocks noChangeArrowheads="1"/>
          </p:cNvSpPr>
          <p:nvPr/>
        </p:nvSpPr>
        <p:spPr bwMode="auto">
          <a:xfrm>
            <a:off x="472430" y="251937"/>
            <a:ext cx="43195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en-US" altLang="zh-CN" dirty="0">
                <a:latin typeface="微软雅黑" pitchFamily="34" charset="-122"/>
                <a:ea typeface="微软雅黑" pitchFamily="34" charset="-122"/>
              </a:rPr>
              <a:t>§1 </a:t>
            </a:r>
            <a:r>
              <a:rPr lang="zh-CN" altLang="en-US" dirty="0">
                <a:latin typeface="微软雅黑" pitchFamily="34" charset="-122"/>
                <a:ea typeface="微软雅黑" pitchFamily="34" charset="-122"/>
              </a:rPr>
              <a:t>质点运动的描述</a:t>
            </a:r>
          </a:p>
        </p:txBody>
      </p:sp>
      <p:sp>
        <p:nvSpPr>
          <p:cNvPr id="8" name="Text Box 3"/>
          <p:cNvSpPr txBox="1">
            <a:spLocks noChangeArrowheads="1"/>
          </p:cNvSpPr>
          <p:nvPr/>
        </p:nvSpPr>
        <p:spPr bwMode="auto">
          <a:xfrm>
            <a:off x="627112" y="1105580"/>
            <a:ext cx="4953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en-US" sz="2800" dirty="0">
                <a:solidFill>
                  <a:srgbClr val="FF0000"/>
                </a:solidFill>
                <a:latin typeface="微软雅黑" pitchFamily="34" charset="-122"/>
                <a:ea typeface="微软雅黑" pitchFamily="34" charset="-122"/>
              </a:rPr>
              <a:t>一、什么是质点</a:t>
            </a:r>
          </a:p>
        </p:txBody>
      </p:sp>
    </p:spTree>
    <p:extLst>
      <p:ext uri="{BB962C8B-B14F-4D97-AF65-F5344CB8AC3E}">
        <p14:creationId xmlns:p14="http://schemas.microsoft.com/office/powerpoint/2010/main" val="330239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8"/>
                                        </p:tgtEl>
                                        <p:attrNameLst>
                                          <p:attrName>style.visibility</p:attrName>
                                        </p:attrNameLst>
                                      </p:cBhvr>
                                      <p:to>
                                        <p:strVal val="visible"/>
                                      </p:to>
                                    </p:set>
                                    <p:anim calcmode="lin" valueType="num">
                                      <p:cBhvr additive="base">
                                        <p:cTn id="7" dur="500" fill="hold"/>
                                        <p:tgtEl>
                                          <p:spTgt spid="18438"/>
                                        </p:tgtEl>
                                        <p:attrNameLst>
                                          <p:attrName>ppt_x</p:attrName>
                                        </p:attrNameLst>
                                      </p:cBhvr>
                                      <p:tavLst>
                                        <p:tav tm="0">
                                          <p:val>
                                            <p:strVal val="#ppt_x"/>
                                          </p:val>
                                        </p:tav>
                                        <p:tav tm="100000">
                                          <p:val>
                                            <p:strVal val="#ppt_x"/>
                                          </p:val>
                                        </p:tav>
                                      </p:tavLst>
                                    </p:anim>
                                    <p:anim calcmode="lin" valueType="num">
                                      <p:cBhvr additive="base">
                                        <p:cTn id="8" dur="500" fill="hold"/>
                                        <p:tgtEl>
                                          <p:spTgt spid="184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4500563" y="4652963"/>
            <a:ext cx="3810000" cy="6413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3600" b="1">
                <a:solidFill>
                  <a:srgbClr val="FF0000"/>
                </a:solidFill>
                <a:latin typeface="Times New Roman" pitchFamily="18" charset="0"/>
              </a:rPr>
              <a:t> </a:t>
            </a:r>
            <a:endParaRPr kumimoji="1" lang="en-US" altLang="zh-CN" sz="2800" b="1">
              <a:solidFill>
                <a:schemeClr val="accent2"/>
              </a:solidFill>
              <a:latin typeface="Times New Roman" pitchFamily="18" charset="0"/>
            </a:endParaRPr>
          </a:p>
        </p:txBody>
      </p:sp>
      <p:sp>
        <p:nvSpPr>
          <p:cNvPr id="57347" name="Rectangle 4"/>
          <p:cNvSpPr>
            <a:spLocks noChangeArrowheads="1"/>
          </p:cNvSpPr>
          <p:nvPr/>
        </p:nvSpPr>
        <p:spPr bwMode="auto">
          <a:xfrm>
            <a:off x="250825" y="333375"/>
            <a:ext cx="78105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zh-CN" altLang="en-US" sz="2800" b="1">
                <a:solidFill>
                  <a:schemeClr val="tx2"/>
                </a:solidFill>
                <a:latin typeface="宋体" pitchFamily="2" charset="-122"/>
              </a:rPr>
              <a:t>设</a:t>
            </a:r>
            <a:r>
              <a:rPr kumimoji="1" lang="en-US" altLang="zh-CN" sz="2800" b="1">
                <a:solidFill>
                  <a:schemeClr val="tx2"/>
                </a:solidFill>
                <a:latin typeface="Times New Roman" pitchFamily="18" charset="0"/>
                <a:ea typeface="楷体_GB2312" pitchFamily="49" charset="-122"/>
              </a:rPr>
              <a:t>K</a:t>
            </a:r>
            <a:r>
              <a:rPr kumimoji="1" lang="en-US" altLang="zh-CN" sz="2900" b="1" i="1" baseline="30000">
                <a:solidFill>
                  <a:schemeClr val="tx2"/>
                </a:solidFill>
                <a:latin typeface="Times New Roman" pitchFamily="18" charset="0"/>
                <a:ea typeface="楷体_GB2312" pitchFamily="49" charset="-122"/>
              </a:rPr>
              <a:t>’</a:t>
            </a:r>
            <a:r>
              <a:rPr kumimoji="1" lang="zh-CN" altLang="en-US" sz="2800" b="1">
                <a:solidFill>
                  <a:schemeClr val="tx2"/>
                </a:solidFill>
                <a:latin typeface="Times New Roman" pitchFamily="18" charset="0"/>
              </a:rPr>
              <a:t>系相对于</a:t>
            </a:r>
            <a:r>
              <a:rPr kumimoji="1" lang="en-US" altLang="zh-CN" sz="2800" b="1">
                <a:solidFill>
                  <a:schemeClr val="tx2"/>
                </a:solidFill>
                <a:latin typeface="Times New Roman" pitchFamily="18" charset="0"/>
                <a:ea typeface="楷体_GB2312" pitchFamily="49" charset="-122"/>
              </a:rPr>
              <a:t>K</a:t>
            </a:r>
            <a:r>
              <a:rPr kumimoji="1" lang="zh-CN" altLang="en-US" sz="2800" b="1">
                <a:solidFill>
                  <a:schemeClr val="tx2"/>
                </a:solidFill>
                <a:latin typeface="宋体" pitchFamily="2" charset="-122"/>
              </a:rPr>
              <a:t>系作匀加速直线运动</a:t>
            </a:r>
            <a:r>
              <a:rPr kumimoji="1" lang="en-US" altLang="zh-CN" sz="2800" b="1">
                <a:solidFill>
                  <a:schemeClr val="tx2"/>
                </a:solidFill>
                <a:latin typeface="宋体" pitchFamily="2" charset="-122"/>
              </a:rPr>
              <a:t>,</a:t>
            </a:r>
            <a:r>
              <a:rPr kumimoji="1" lang="zh-CN" altLang="en-US" sz="2800" b="1">
                <a:solidFill>
                  <a:schemeClr val="tx2"/>
                </a:solidFill>
                <a:latin typeface="宋体" pitchFamily="2" charset="-122"/>
              </a:rPr>
              <a:t>加速度  </a:t>
            </a:r>
            <a:r>
              <a:rPr kumimoji="1" lang="zh-CN" altLang="en-US" sz="2800" b="1">
                <a:solidFill>
                  <a:schemeClr val="tx2"/>
                </a:solidFill>
                <a:latin typeface="Times New Roman" pitchFamily="18" charset="0"/>
                <a:ea typeface="楷体_GB2312" pitchFamily="49" charset="-122"/>
              </a:rPr>
              <a:t>       </a:t>
            </a:r>
            <a:r>
              <a:rPr kumimoji="1" lang="zh-CN" altLang="en-US" sz="2800" b="1">
                <a:solidFill>
                  <a:schemeClr val="tx2"/>
                </a:solidFill>
                <a:latin typeface="Times New Roman" pitchFamily="18" charset="0"/>
              </a:rPr>
              <a:t>沿</a:t>
            </a:r>
            <a:r>
              <a:rPr kumimoji="1" lang="en-US" altLang="zh-CN" sz="2800" b="1" i="1">
                <a:solidFill>
                  <a:schemeClr val="tx2"/>
                </a:solidFill>
                <a:latin typeface="Times New Roman" pitchFamily="18" charset="0"/>
                <a:ea typeface="楷体_GB2312" pitchFamily="49" charset="-122"/>
              </a:rPr>
              <a:t>x</a:t>
            </a:r>
            <a:r>
              <a:rPr kumimoji="1" lang="zh-CN" altLang="en-US" sz="2800" b="1">
                <a:solidFill>
                  <a:schemeClr val="tx2"/>
                </a:solidFill>
                <a:latin typeface="Times New Roman" pitchFamily="18" charset="0"/>
              </a:rPr>
              <a:t>方向</a:t>
            </a:r>
            <a:r>
              <a:rPr kumimoji="1" lang="zh-CN" altLang="en-US" sz="2800" b="1">
                <a:solidFill>
                  <a:schemeClr val="tx2"/>
                </a:solidFill>
                <a:latin typeface="Times New Roman" pitchFamily="18" charset="0"/>
                <a:ea typeface="楷体_GB2312" pitchFamily="49" charset="-122"/>
              </a:rPr>
              <a:t>。</a:t>
            </a:r>
          </a:p>
        </p:txBody>
      </p:sp>
      <p:graphicFrame>
        <p:nvGraphicFramePr>
          <p:cNvPr id="57348" name="Object 5"/>
          <p:cNvGraphicFramePr>
            <a:graphicFrameLocks noChangeAspect="1"/>
          </p:cNvGraphicFramePr>
          <p:nvPr/>
        </p:nvGraphicFramePr>
        <p:xfrm>
          <a:off x="7308850" y="333375"/>
          <a:ext cx="754063" cy="565150"/>
        </p:xfrm>
        <a:graphic>
          <a:graphicData uri="http://schemas.openxmlformats.org/presentationml/2006/ole">
            <mc:AlternateContent xmlns:mc="http://schemas.openxmlformats.org/markup-compatibility/2006">
              <mc:Choice xmlns:v="urn:schemas-microsoft-com:vml" Requires="v">
                <p:oleObj spid="_x0000_s109618" name="Equation" r:id="rId3" imgW="304668" imgH="228501" progId="Equation.DSMT4">
                  <p:embed/>
                </p:oleObj>
              </mc:Choice>
              <mc:Fallback>
                <p:oleObj name="Equation" r:id="rId3" imgW="304668" imgH="228501" progId="Equation.DSMT4">
                  <p:embed/>
                  <p:pic>
                    <p:nvPicPr>
                      <p:cNvPr id="57348"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8850" y="333375"/>
                        <a:ext cx="754063"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49" name="Object 6"/>
          <p:cNvGraphicFramePr>
            <a:graphicFrameLocks noChangeAspect="1"/>
          </p:cNvGraphicFramePr>
          <p:nvPr/>
        </p:nvGraphicFramePr>
        <p:xfrm>
          <a:off x="3492500" y="1125538"/>
          <a:ext cx="2019300" cy="520700"/>
        </p:xfrm>
        <a:graphic>
          <a:graphicData uri="http://schemas.openxmlformats.org/presentationml/2006/ole">
            <mc:AlternateContent xmlns:mc="http://schemas.openxmlformats.org/markup-compatibility/2006">
              <mc:Choice xmlns:v="urn:schemas-microsoft-com:vml" Requires="v">
                <p:oleObj spid="_x0000_s109619" name="Equation" r:id="rId5" imgW="2019300" imgH="520700" progId="Equation.3">
                  <p:embed/>
                </p:oleObj>
              </mc:Choice>
              <mc:Fallback>
                <p:oleObj name="Equation" r:id="rId5" imgW="2019300" imgH="520700" progId="Equation.3">
                  <p:embed/>
                  <p:pic>
                    <p:nvPicPr>
                      <p:cNvPr id="57349"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500" y="1125538"/>
                        <a:ext cx="20193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4215" name="Rectangle 7"/>
          <p:cNvSpPr>
            <a:spLocks noChangeArrowheads="1"/>
          </p:cNvSpPr>
          <p:nvPr/>
        </p:nvSpPr>
        <p:spPr bwMode="auto">
          <a:xfrm>
            <a:off x="0" y="1916113"/>
            <a:ext cx="5029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a:solidFill>
                  <a:schemeClr val="tx2"/>
                </a:solidFill>
                <a:latin typeface="Times New Roman" pitchFamily="18" charset="0"/>
                <a:ea typeface="楷体_GB2312" pitchFamily="49" charset="-122"/>
              </a:rPr>
              <a:t>       K</a:t>
            </a:r>
            <a:r>
              <a:rPr kumimoji="1" lang="en-US" altLang="zh-CN" sz="2900" b="1" baseline="30000">
                <a:solidFill>
                  <a:schemeClr val="tx2"/>
                </a:solidFill>
                <a:latin typeface="Times New Roman" pitchFamily="18" charset="0"/>
                <a:ea typeface="楷体_GB2312" pitchFamily="49" charset="-122"/>
              </a:rPr>
              <a:t>'</a:t>
            </a:r>
            <a:r>
              <a:rPr kumimoji="1" lang="zh-CN" altLang="en-US" sz="2800" b="1">
                <a:solidFill>
                  <a:schemeClr val="tx2"/>
                </a:solidFill>
                <a:latin typeface="Times New Roman" pitchFamily="18" charset="0"/>
              </a:rPr>
              <a:t>系相对于</a:t>
            </a:r>
            <a:r>
              <a:rPr kumimoji="1" lang="en-US" altLang="zh-CN" sz="2800" b="1">
                <a:solidFill>
                  <a:schemeClr val="tx2"/>
                </a:solidFill>
                <a:latin typeface="Times New Roman" pitchFamily="18" charset="0"/>
                <a:ea typeface="楷体_GB2312" pitchFamily="49" charset="-122"/>
              </a:rPr>
              <a:t>K</a:t>
            </a:r>
            <a:r>
              <a:rPr kumimoji="1" lang="zh-CN" altLang="en-US" sz="2800" b="1">
                <a:solidFill>
                  <a:schemeClr val="tx2"/>
                </a:solidFill>
                <a:latin typeface="Times New Roman" pitchFamily="18" charset="0"/>
              </a:rPr>
              <a:t>系的速度</a:t>
            </a:r>
          </a:p>
        </p:txBody>
      </p:sp>
      <p:graphicFrame>
        <p:nvGraphicFramePr>
          <p:cNvPr id="734216" name="Object 8"/>
          <p:cNvGraphicFramePr>
            <a:graphicFrameLocks noChangeAspect="1"/>
          </p:cNvGraphicFramePr>
          <p:nvPr/>
        </p:nvGraphicFramePr>
        <p:xfrm>
          <a:off x="4932363" y="1773238"/>
          <a:ext cx="3240087" cy="788987"/>
        </p:xfrm>
        <a:graphic>
          <a:graphicData uri="http://schemas.openxmlformats.org/presentationml/2006/ole">
            <mc:AlternateContent xmlns:mc="http://schemas.openxmlformats.org/markup-compatibility/2006">
              <mc:Choice xmlns:v="urn:schemas-microsoft-com:vml" Requires="v">
                <p:oleObj spid="_x0000_s109620" name="Equation" r:id="rId7" imgW="1040948" imgH="253890" progId="Equation.DSMT4">
                  <p:embed/>
                </p:oleObj>
              </mc:Choice>
              <mc:Fallback>
                <p:oleObj name="Equation" r:id="rId7" imgW="1040948" imgH="253890" progId="Equation.DSMT4">
                  <p:embed/>
                  <p:pic>
                    <p:nvPicPr>
                      <p:cNvPr id="734216"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2363" y="1773238"/>
                        <a:ext cx="3240087" cy="788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4217" name="Object 9"/>
          <p:cNvGraphicFramePr>
            <a:graphicFrameLocks noChangeAspect="1"/>
          </p:cNvGraphicFramePr>
          <p:nvPr/>
        </p:nvGraphicFramePr>
        <p:xfrm>
          <a:off x="4787900" y="2781300"/>
          <a:ext cx="4140200" cy="1096963"/>
        </p:xfrm>
        <a:graphic>
          <a:graphicData uri="http://schemas.openxmlformats.org/presentationml/2006/ole">
            <mc:AlternateContent xmlns:mc="http://schemas.openxmlformats.org/markup-compatibility/2006">
              <mc:Choice xmlns:v="urn:schemas-microsoft-com:vml" Requires="v">
                <p:oleObj spid="_x0000_s109621" name="Equation" r:id="rId9" imgW="1485900" imgH="393700" progId="Equation.DSMT4">
                  <p:embed/>
                </p:oleObj>
              </mc:Choice>
              <mc:Fallback>
                <p:oleObj name="Equation" r:id="rId9" imgW="1485900" imgH="393700" progId="Equation.DSMT4">
                  <p:embed/>
                  <p:pic>
                    <p:nvPicPr>
                      <p:cNvPr id="734217"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7900" y="2781300"/>
                        <a:ext cx="4140200" cy="1096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4223" name="Rectangle 15"/>
          <p:cNvSpPr>
            <a:spLocks noChangeArrowheads="1"/>
          </p:cNvSpPr>
          <p:nvPr/>
        </p:nvSpPr>
        <p:spPr bwMode="auto">
          <a:xfrm>
            <a:off x="2700338" y="5516563"/>
            <a:ext cx="4105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zh-CN" altLang="en-US" sz="2800" b="1" dirty="0">
                <a:solidFill>
                  <a:srgbClr val="000066"/>
                </a:solidFill>
                <a:latin typeface="Times New Roman" pitchFamily="18" charset="0"/>
              </a:rPr>
              <a:t>伽利略加速度变换</a:t>
            </a:r>
          </a:p>
        </p:txBody>
      </p:sp>
      <p:graphicFrame>
        <p:nvGraphicFramePr>
          <p:cNvPr id="734230" name="Object 22"/>
          <p:cNvGraphicFramePr>
            <a:graphicFrameLocks noChangeAspect="1"/>
          </p:cNvGraphicFramePr>
          <p:nvPr/>
        </p:nvGraphicFramePr>
        <p:xfrm>
          <a:off x="179388" y="2997200"/>
          <a:ext cx="3170237" cy="663575"/>
        </p:xfrm>
        <a:graphic>
          <a:graphicData uri="http://schemas.openxmlformats.org/presentationml/2006/ole">
            <mc:AlternateContent xmlns:mc="http://schemas.openxmlformats.org/markup-compatibility/2006">
              <mc:Choice xmlns:v="urn:schemas-microsoft-com:vml" Requires="v">
                <p:oleObj spid="_x0000_s109622" name="Equation" r:id="rId11" imgW="983520" imgH="154440" progId="Equation.DSMT4">
                  <p:embed/>
                </p:oleObj>
              </mc:Choice>
              <mc:Fallback>
                <p:oleObj name="Equation" r:id="rId11" imgW="983520" imgH="154440" progId="Equation.DSMT4">
                  <p:embed/>
                  <p:pic>
                    <p:nvPicPr>
                      <p:cNvPr id="73423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9388" y="2997200"/>
                        <a:ext cx="3170237" cy="663575"/>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4231" name="AutoShape 23"/>
          <p:cNvSpPr>
            <a:spLocks noChangeArrowheads="1"/>
          </p:cNvSpPr>
          <p:nvPr/>
        </p:nvSpPr>
        <p:spPr bwMode="auto">
          <a:xfrm>
            <a:off x="3563938" y="3068638"/>
            <a:ext cx="1008062" cy="504825"/>
          </a:xfrm>
          <a:prstGeom prst="rightArrow">
            <a:avLst>
              <a:gd name="adj1" fmla="val 50000"/>
              <a:gd name="adj2" fmla="val 49921"/>
            </a:avLst>
          </a:prstGeom>
          <a:solidFill>
            <a:schemeClr val="accent2"/>
          </a:solidFill>
          <a:ln w="25400">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latin typeface="Times New Roman" pitchFamily="18" charset="0"/>
            </a:endParaRPr>
          </a:p>
        </p:txBody>
      </p:sp>
      <p:graphicFrame>
        <p:nvGraphicFramePr>
          <p:cNvPr id="734232" name="Object 24"/>
          <p:cNvGraphicFramePr>
            <a:graphicFrameLocks noChangeAspect="1"/>
          </p:cNvGraphicFramePr>
          <p:nvPr/>
        </p:nvGraphicFramePr>
        <p:xfrm>
          <a:off x="2771775" y="4365625"/>
          <a:ext cx="3357563" cy="719138"/>
        </p:xfrm>
        <a:graphic>
          <a:graphicData uri="http://schemas.openxmlformats.org/presentationml/2006/ole">
            <mc:AlternateContent xmlns:mc="http://schemas.openxmlformats.org/markup-compatibility/2006">
              <mc:Choice xmlns:v="urn:schemas-microsoft-com:vml" Requires="v">
                <p:oleObj spid="_x0000_s109623" name="Equation" r:id="rId13" imgW="956160" imgH="154440" progId="Equation.DSMT4">
                  <p:embed/>
                </p:oleObj>
              </mc:Choice>
              <mc:Fallback>
                <p:oleObj name="Equation" r:id="rId13" imgW="956160" imgH="154440" progId="Equation.DSMT4">
                  <p:embed/>
                  <p:pic>
                    <p:nvPicPr>
                      <p:cNvPr id="734232"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71775" y="4365625"/>
                        <a:ext cx="3357563" cy="719138"/>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4233" name="AutoShape 25"/>
          <p:cNvSpPr>
            <a:spLocks noChangeArrowheads="1"/>
          </p:cNvSpPr>
          <p:nvPr/>
        </p:nvSpPr>
        <p:spPr bwMode="auto">
          <a:xfrm>
            <a:off x="539750" y="4508500"/>
            <a:ext cx="1439863" cy="504825"/>
          </a:xfrm>
          <a:prstGeom prst="rightArrow">
            <a:avLst>
              <a:gd name="adj1" fmla="val 50000"/>
              <a:gd name="adj2" fmla="val 71305"/>
            </a:avLst>
          </a:prstGeom>
          <a:solidFill>
            <a:schemeClr val="accent2"/>
          </a:solidFill>
          <a:ln w="25400">
            <a:solidFill>
              <a:schemeClr val="tx1"/>
            </a:solidFill>
            <a:miter lim="800000"/>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346"/>
                                        </p:tgtEl>
                                        <p:attrNameLst>
                                          <p:attrName>style.visibility</p:attrName>
                                        </p:attrNameLst>
                                      </p:cBhvr>
                                      <p:to>
                                        <p:strVal val="visible"/>
                                      </p:to>
                                    </p:set>
                                    <p:anim calcmode="lin" valueType="num">
                                      <p:cBhvr additive="base">
                                        <p:cTn id="7" dur="500" fill="hold"/>
                                        <p:tgtEl>
                                          <p:spTgt spid="57346"/>
                                        </p:tgtEl>
                                        <p:attrNameLst>
                                          <p:attrName>ppt_x</p:attrName>
                                        </p:attrNameLst>
                                      </p:cBhvr>
                                      <p:tavLst>
                                        <p:tav tm="0">
                                          <p:val>
                                            <p:strVal val="#ppt_x"/>
                                          </p:val>
                                        </p:tav>
                                        <p:tav tm="100000">
                                          <p:val>
                                            <p:strVal val="#ppt_x"/>
                                          </p:val>
                                        </p:tav>
                                      </p:tavLst>
                                    </p:anim>
                                    <p:anim calcmode="lin" valueType="num">
                                      <p:cBhvr additive="base">
                                        <p:cTn id="8" dur="500" fill="hold"/>
                                        <p:tgtEl>
                                          <p:spTgt spid="5734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34217"/>
                                        </p:tgtEl>
                                        <p:attrNameLst>
                                          <p:attrName>style.visibility</p:attrName>
                                        </p:attrNameLst>
                                      </p:cBhvr>
                                      <p:to>
                                        <p:strVal val="visible"/>
                                      </p:to>
                                    </p:set>
                                    <p:anim calcmode="lin" valueType="num">
                                      <p:cBhvr additive="base">
                                        <p:cTn id="11" dur="500" fill="hold"/>
                                        <p:tgtEl>
                                          <p:spTgt spid="734217"/>
                                        </p:tgtEl>
                                        <p:attrNameLst>
                                          <p:attrName>ppt_x</p:attrName>
                                        </p:attrNameLst>
                                      </p:cBhvr>
                                      <p:tavLst>
                                        <p:tav tm="0">
                                          <p:val>
                                            <p:strVal val="#ppt_x"/>
                                          </p:val>
                                        </p:tav>
                                        <p:tav tm="100000">
                                          <p:val>
                                            <p:strVal val="#ppt_x"/>
                                          </p:val>
                                        </p:tav>
                                      </p:tavLst>
                                    </p:anim>
                                    <p:anim calcmode="lin" valueType="num">
                                      <p:cBhvr additive="base">
                                        <p:cTn id="12" dur="500" fill="hold"/>
                                        <p:tgtEl>
                                          <p:spTgt spid="7342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34223"/>
                                        </p:tgtEl>
                                        <p:attrNameLst>
                                          <p:attrName>style.visibility</p:attrName>
                                        </p:attrNameLst>
                                      </p:cBhvr>
                                      <p:to>
                                        <p:strVal val="visible"/>
                                      </p:to>
                                    </p:set>
                                    <p:anim calcmode="lin" valueType="num">
                                      <p:cBhvr additive="base">
                                        <p:cTn id="15" dur="500" fill="hold"/>
                                        <p:tgtEl>
                                          <p:spTgt spid="734223"/>
                                        </p:tgtEl>
                                        <p:attrNameLst>
                                          <p:attrName>ppt_x</p:attrName>
                                        </p:attrNameLst>
                                      </p:cBhvr>
                                      <p:tavLst>
                                        <p:tav tm="0">
                                          <p:val>
                                            <p:strVal val="#ppt_x"/>
                                          </p:val>
                                        </p:tav>
                                        <p:tav tm="100000">
                                          <p:val>
                                            <p:strVal val="#ppt_x"/>
                                          </p:val>
                                        </p:tav>
                                      </p:tavLst>
                                    </p:anim>
                                    <p:anim calcmode="lin" valueType="num">
                                      <p:cBhvr additive="base">
                                        <p:cTn id="16" dur="500" fill="hold"/>
                                        <p:tgtEl>
                                          <p:spTgt spid="73422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34230"/>
                                        </p:tgtEl>
                                        <p:attrNameLst>
                                          <p:attrName>style.visibility</p:attrName>
                                        </p:attrNameLst>
                                      </p:cBhvr>
                                      <p:to>
                                        <p:strVal val="visible"/>
                                      </p:to>
                                    </p:set>
                                    <p:anim calcmode="lin" valueType="num">
                                      <p:cBhvr additive="base">
                                        <p:cTn id="19" dur="500" fill="hold"/>
                                        <p:tgtEl>
                                          <p:spTgt spid="734230"/>
                                        </p:tgtEl>
                                        <p:attrNameLst>
                                          <p:attrName>ppt_x</p:attrName>
                                        </p:attrNameLst>
                                      </p:cBhvr>
                                      <p:tavLst>
                                        <p:tav tm="0">
                                          <p:val>
                                            <p:strVal val="#ppt_x"/>
                                          </p:val>
                                        </p:tav>
                                        <p:tav tm="100000">
                                          <p:val>
                                            <p:strVal val="#ppt_x"/>
                                          </p:val>
                                        </p:tav>
                                      </p:tavLst>
                                    </p:anim>
                                    <p:anim calcmode="lin" valueType="num">
                                      <p:cBhvr additive="base">
                                        <p:cTn id="20" dur="500" fill="hold"/>
                                        <p:tgtEl>
                                          <p:spTgt spid="73423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34231"/>
                                        </p:tgtEl>
                                        <p:attrNameLst>
                                          <p:attrName>style.visibility</p:attrName>
                                        </p:attrNameLst>
                                      </p:cBhvr>
                                      <p:to>
                                        <p:strVal val="visible"/>
                                      </p:to>
                                    </p:set>
                                    <p:anim calcmode="lin" valueType="num">
                                      <p:cBhvr additive="base">
                                        <p:cTn id="23" dur="500" fill="hold"/>
                                        <p:tgtEl>
                                          <p:spTgt spid="734231"/>
                                        </p:tgtEl>
                                        <p:attrNameLst>
                                          <p:attrName>ppt_x</p:attrName>
                                        </p:attrNameLst>
                                      </p:cBhvr>
                                      <p:tavLst>
                                        <p:tav tm="0">
                                          <p:val>
                                            <p:strVal val="#ppt_x"/>
                                          </p:val>
                                        </p:tav>
                                        <p:tav tm="100000">
                                          <p:val>
                                            <p:strVal val="#ppt_x"/>
                                          </p:val>
                                        </p:tav>
                                      </p:tavLst>
                                    </p:anim>
                                    <p:anim calcmode="lin" valueType="num">
                                      <p:cBhvr additive="base">
                                        <p:cTn id="24" dur="500" fill="hold"/>
                                        <p:tgtEl>
                                          <p:spTgt spid="73423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34232"/>
                                        </p:tgtEl>
                                        <p:attrNameLst>
                                          <p:attrName>style.visibility</p:attrName>
                                        </p:attrNameLst>
                                      </p:cBhvr>
                                      <p:to>
                                        <p:strVal val="visible"/>
                                      </p:to>
                                    </p:set>
                                    <p:anim calcmode="lin" valueType="num">
                                      <p:cBhvr additive="base">
                                        <p:cTn id="27" dur="500" fill="hold"/>
                                        <p:tgtEl>
                                          <p:spTgt spid="734232"/>
                                        </p:tgtEl>
                                        <p:attrNameLst>
                                          <p:attrName>ppt_x</p:attrName>
                                        </p:attrNameLst>
                                      </p:cBhvr>
                                      <p:tavLst>
                                        <p:tav tm="0">
                                          <p:val>
                                            <p:strVal val="#ppt_x"/>
                                          </p:val>
                                        </p:tav>
                                        <p:tav tm="100000">
                                          <p:val>
                                            <p:strVal val="#ppt_x"/>
                                          </p:val>
                                        </p:tav>
                                      </p:tavLst>
                                    </p:anim>
                                    <p:anim calcmode="lin" valueType="num">
                                      <p:cBhvr additive="base">
                                        <p:cTn id="28" dur="500" fill="hold"/>
                                        <p:tgtEl>
                                          <p:spTgt spid="73423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34233"/>
                                        </p:tgtEl>
                                        <p:attrNameLst>
                                          <p:attrName>style.visibility</p:attrName>
                                        </p:attrNameLst>
                                      </p:cBhvr>
                                      <p:to>
                                        <p:strVal val="visible"/>
                                      </p:to>
                                    </p:set>
                                    <p:anim calcmode="lin" valueType="num">
                                      <p:cBhvr additive="base">
                                        <p:cTn id="31" dur="500" fill="hold"/>
                                        <p:tgtEl>
                                          <p:spTgt spid="734233"/>
                                        </p:tgtEl>
                                        <p:attrNameLst>
                                          <p:attrName>ppt_x</p:attrName>
                                        </p:attrNameLst>
                                      </p:cBhvr>
                                      <p:tavLst>
                                        <p:tav tm="0">
                                          <p:val>
                                            <p:strVal val="#ppt_x"/>
                                          </p:val>
                                        </p:tav>
                                        <p:tav tm="100000">
                                          <p:val>
                                            <p:strVal val="#ppt_x"/>
                                          </p:val>
                                        </p:tav>
                                      </p:tavLst>
                                    </p:anim>
                                    <p:anim calcmode="lin" valueType="num">
                                      <p:cBhvr additive="base">
                                        <p:cTn id="32" dur="500" fill="hold"/>
                                        <p:tgtEl>
                                          <p:spTgt spid="7342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p:bldP spid="734223" grpId="0"/>
      <p:bldP spid="734231" grpId="0" animBg="1"/>
      <p:bldP spid="73423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6377" name="Object 9"/>
          <p:cNvGraphicFramePr>
            <a:graphicFrameLocks noChangeAspect="1"/>
          </p:cNvGraphicFramePr>
          <p:nvPr/>
        </p:nvGraphicFramePr>
        <p:xfrm>
          <a:off x="611188" y="2612504"/>
          <a:ext cx="3357562" cy="719137"/>
        </p:xfrm>
        <a:graphic>
          <a:graphicData uri="http://schemas.openxmlformats.org/presentationml/2006/ole">
            <mc:AlternateContent xmlns:mc="http://schemas.openxmlformats.org/markup-compatibility/2006">
              <mc:Choice xmlns:v="urn:schemas-microsoft-com:vml" Requires="v">
                <p:oleObj spid="_x0000_s110650" name="Equation" r:id="rId3" imgW="956160" imgH="154440" progId="Equation.DSMT4">
                  <p:embed/>
                </p:oleObj>
              </mc:Choice>
              <mc:Fallback>
                <p:oleObj name="Equation" r:id="rId3" imgW="956160" imgH="154440" progId="Equation.DSMT4">
                  <p:embed/>
                  <p:pic>
                    <p:nvPicPr>
                      <p:cNvPr id="826377"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612504"/>
                        <a:ext cx="3357562" cy="719137"/>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6378" name="Line 10"/>
          <p:cNvSpPr>
            <a:spLocks noChangeShapeType="1"/>
          </p:cNvSpPr>
          <p:nvPr/>
        </p:nvSpPr>
        <p:spPr bwMode="auto">
          <a:xfrm>
            <a:off x="5435600" y="3549129"/>
            <a:ext cx="2303463"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26379" name="Object 11"/>
          <p:cNvGraphicFramePr>
            <a:graphicFrameLocks noChangeAspect="1"/>
          </p:cNvGraphicFramePr>
          <p:nvPr/>
        </p:nvGraphicFramePr>
        <p:xfrm>
          <a:off x="5003800" y="3836466"/>
          <a:ext cx="539750" cy="412750"/>
        </p:xfrm>
        <a:graphic>
          <a:graphicData uri="http://schemas.openxmlformats.org/presentationml/2006/ole">
            <mc:AlternateContent xmlns:mc="http://schemas.openxmlformats.org/markup-compatibility/2006">
              <mc:Choice xmlns:v="urn:schemas-microsoft-com:vml" Requires="v">
                <p:oleObj spid="_x0000_s110651" name="Equation" r:id="rId5" imgW="215619" imgH="164885" progId="Equation.DSMT4">
                  <p:embed/>
                </p:oleObj>
              </mc:Choice>
              <mc:Fallback>
                <p:oleObj name="Equation" r:id="rId5" imgW="215619" imgH="164885" progId="Equation.DSMT4">
                  <p:embed/>
                  <p:pic>
                    <p:nvPicPr>
                      <p:cNvPr id="826379"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3800" y="3836466"/>
                        <a:ext cx="53975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6380" name="Object 12"/>
          <p:cNvGraphicFramePr>
            <a:graphicFrameLocks noChangeAspect="1"/>
          </p:cNvGraphicFramePr>
          <p:nvPr/>
        </p:nvGraphicFramePr>
        <p:xfrm>
          <a:off x="7515225" y="3836466"/>
          <a:ext cx="412750" cy="412750"/>
        </p:xfrm>
        <a:graphic>
          <a:graphicData uri="http://schemas.openxmlformats.org/presentationml/2006/ole">
            <mc:AlternateContent xmlns:mc="http://schemas.openxmlformats.org/markup-compatibility/2006">
              <mc:Choice xmlns:v="urn:schemas-microsoft-com:vml" Requires="v">
                <p:oleObj spid="_x0000_s110652" name="Equation" r:id="rId7" imgW="164885" imgH="164885" progId="Equation.DSMT4">
                  <p:embed/>
                </p:oleObj>
              </mc:Choice>
              <mc:Fallback>
                <p:oleObj name="Equation" r:id="rId7" imgW="164885" imgH="164885" progId="Equation.DSMT4">
                  <p:embed/>
                  <p:pic>
                    <p:nvPicPr>
                      <p:cNvPr id="82638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15225" y="3836466"/>
                        <a:ext cx="41275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6382" name="Line 14"/>
          <p:cNvSpPr>
            <a:spLocks noChangeShapeType="1"/>
          </p:cNvSpPr>
          <p:nvPr/>
        </p:nvSpPr>
        <p:spPr bwMode="auto">
          <a:xfrm flipH="1">
            <a:off x="5435600" y="2036241"/>
            <a:ext cx="1728788" cy="15113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26383" name="Object 15"/>
          <p:cNvGraphicFramePr>
            <a:graphicFrameLocks noChangeAspect="1"/>
          </p:cNvGraphicFramePr>
          <p:nvPr/>
        </p:nvGraphicFramePr>
        <p:xfrm>
          <a:off x="6659563" y="1533004"/>
          <a:ext cx="474662" cy="514350"/>
        </p:xfrm>
        <a:graphic>
          <a:graphicData uri="http://schemas.openxmlformats.org/presentationml/2006/ole">
            <mc:AlternateContent xmlns:mc="http://schemas.openxmlformats.org/markup-compatibility/2006">
              <mc:Choice xmlns:v="urn:schemas-microsoft-com:vml" Requires="v">
                <p:oleObj spid="_x0000_s110653" name="Equation" r:id="rId9" imgW="152268" imgH="164957" progId="Equation.DSMT4">
                  <p:embed/>
                </p:oleObj>
              </mc:Choice>
              <mc:Fallback>
                <p:oleObj name="Equation" r:id="rId9" imgW="152268" imgH="164957" progId="Equation.DSMT4">
                  <p:embed/>
                  <p:pic>
                    <p:nvPicPr>
                      <p:cNvPr id="826383"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59563" y="1533004"/>
                        <a:ext cx="474662"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6385" name="Line 17"/>
          <p:cNvSpPr>
            <a:spLocks noChangeShapeType="1"/>
          </p:cNvSpPr>
          <p:nvPr/>
        </p:nvSpPr>
        <p:spPr bwMode="auto">
          <a:xfrm>
            <a:off x="7164388" y="2036241"/>
            <a:ext cx="576262" cy="15128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26388" name="Object 20"/>
          <p:cNvGraphicFramePr>
            <a:graphicFrameLocks noChangeAspect="1"/>
          </p:cNvGraphicFramePr>
          <p:nvPr/>
        </p:nvGraphicFramePr>
        <p:xfrm>
          <a:off x="7543800" y="2252141"/>
          <a:ext cx="820738" cy="703263"/>
        </p:xfrm>
        <a:graphic>
          <a:graphicData uri="http://schemas.openxmlformats.org/presentationml/2006/ole">
            <mc:AlternateContent xmlns:mc="http://schemas.openxmlformats.org/markup-compatibility/2006">
              <mc:Choice xmlns:v="urn:schemas-microsoft-com:vml" Requires="v">
                <p:oleObj spid="_x0000_s110654" name="Equation" r:id="rId11" imgW="266584" imgH="228501" progId="Equation.DSMT4">
                  <p:embed/>
                </p:oleObj>
              </mc:Choice>
              <mc:Fallback>
                <p:oleObj name="Equation" r:id="rId11" imgW="266584" imgH="228501" progId="Equation.DSMT4">
                  <p:embed/>
                  <p:pic>
                    <p:nvPicPr>
                      <p:cNvPr id="826388"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43800" y="2252141"/>
                        <a:ext cx="820738"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6389" name="Object 21"/>
          <p:cNvGraphicFramePr>
            <a:graphicFrameLocks noChangeAspect="1"/>
          </p:cNvGraphicFramePr>
          <p:nvPr/>
        </p:nvGraphicFramePr>
        <p:xfrm>
          <a:off x="6084888" y="3765029"/>
          <a:ext cx="800100" cy="600075"/>
        </p:xfrm>
        <a:graphic>
          <a:graphicData uri="http://schemas.openxmlformats.org/presentationml/2006/ole">
            <mc:AlternateContent xmlns:mc="http://schemas.openxmlformats.org/markup-compatibility/2006">
              <mc:Choice xmlns:v="urn:schemas-microsoft-com:vml" Requires="v">
                <p:oleObj spid="_x0000_s110655" name="Equation" r:id="rId13" imgW="304668" imgH="228501" progId="Equation.DSMT4">
                  <p:embed/>
                </p:oleObj>
              </mc:Choice>
              <mc:Fallback>
                <p:oleObj name="Equation" r:id="rId13" imgW="304668" imgH="228501" progId="Equation.DSMT4">
                  <p:embed/>
                  <p:pic>
                    <p:nvPicPr>
                      <p:cNvPr id="826389"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84888" y="3765029"/>
                        <a:ext cx="80010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6390" name="Object 22"/>
          <p:cNvGraphicFramePr>
            <a:graphicFrameLocks noChangeAspect="1"/>
          </p:cNvGraphicFramePr>
          <p:nvPr/>
        </p:nvGraphicFramePr>
        <p:xfrm>
          <a:off x="5435600" y="2252141"/>
          <a:ext cx="787400" cy="644525"/>
        </p:xfrm>
        <a:graphic>
          <a:graphicData uri="http://schemas.openxmlformats.org/presentationml/2006/ole">
            <mc:AlternateContent xmlns:mc="http://schemas.openxmlformats.org/markup-compatibility/2006">
              <mc:Choice xmlns:v="urn:schemas-microsoft-com:vml" Requires="v">
                <p:oleObj spid="_x0000_s110656" name="Equation" r:id="rId15" imgW="279400" imgH="228600" progId="Equation.DSMT4">
                  <p:embed/>
                </p:oleObj>
              </mc:Choice>
              <mc:Fallback>
                <p:oleObj name="Equation" r:id="rId15" imgW="279400" imgH="228600" progId="Equation.DSMT4">
                  <p:embed/>
                  <p:pic>
                    <p:nvPicPr>
                      <p:cNvPr id="826390"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35600" y="2252141"/>
                        <a:ext cx="787400"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ChangeArrowheads="1"/>
          </p:cNvSpPr>
          <p:nvPr/>
        </p:nvSpPr>
        <p:spPr bwMode="auto">
          <a:xfrm>
            <a:off x="179388" y="188913"/>
            <a:ext cx="8713787"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just" eaLnBrk="1" hangingPunct="1">
              <a:lnSpc>
                <a:spcPct val="120000"/>
              </a:lnSpc>
              <a:spcBef>
                <a:spcPct val="0"/>
              </a:spcBef>
              <a:buFontTx/>
              <a:buNone/>
            </a:pPr>
            <a:r>
              <a:rPr kumimoji="1" lang="zh-CN" altLang="en-US" sz="2800" b="1" dirty="0">
                <a:solidFill>
                  <a:srgbClr val="0000FF"/>
                </a:solidFill>
                <a:latin typeface="Times New Roman" pitchFamily="18" charset="0"/>
              </a:rPr>
              <a:t>例</a:t>
            </a:r>
            <a:r>
              <a:rPr kumimoji="1" lang="en-US" altLang="zh-CN" sz="2800" b="1" dirty="0">
                <a:latin typeface="Times New Roman" pitchFamily="18" charset="0"/>
              </a:rPr>
              <a:t> </a:t>
            </a:r>
            <a:r>
              <a:rPr kumimoji="1" lang="zh-CN" altLang="en-US" sz="2800" b="1" dirty="0">
                <a:latin typeface="Times New Roman" pitchFamily="18" charset="0"/>
              </a:rPr>
              <a:t>某人骑摩托车向东前进，其速率为</a:t>
            </a:r>
            <a:r>
              <a:rPr kumimoji="1" lang="en-US" altLang="zh-CN" sz="2800" b="1" dirty="0">
                <a:latin typeface="Times New Roman" pitchFamily="18" charset="0"/>
              </a:rPr>
              <a:t>10m</a:t>
            </a:r>
            <a:r>
              <a:rPr kumimoji="1" lang="en-US" altLang="zh-CN" sz="2800" b="1" dirty="0">
                <a:latin typeface="Times New Roman" pitchFamily="18" charset="0"/>
                <a:sym typeface="Symbol" pitchFamily="18" charset="2"/>
              </a:rPr>
              <a:t>s</a:t>
            </a:r>
            <a:r>
              <a:rPr kumimoji="1" lang="en-US" altLang="zh-CN" sz="2800" b="1" baseline="30000" dirty="0">
                <a:latin typeface="Times New Roman" pitchFamily="18" charset="0"/>
                <a:sym typeface="Symbol" pitchFamily="18" charset="2"/>
              </a:rPr>
              <a:t>-1</a:t>
            </a:r>
            <a:r>
              <a:rPr kumimoji="1" lang="zh-CN" altLang="en-US" sz="2800" b="1" dirty="0">
                <a:latin typeface="Times New Roman" pitchFamily="18" charset="0"/>
                <a:sym typeface="Symbol" pitchFamily="18" charset="2"/>
              </a:rPr>
              <a:t>时觉得有南风，当</a:t>
            </a:r>
            <a:r>
              <a:rPr kumimoji="1" lang="zh-CN" altLang="en-US" sz="2800" b="1" dirty="0">
                <a:latin typeface="Times New Roman" pitchFamily="18" charset="0"/>
              </a:rPr>
              <a:t>其速率为</a:t>
            </a:r>
            <a:r>
              <a:rPr kumimoji="1" lang="en-US" altLang="zh-CN" sz="2800" b="1" dirty="0">
                <a:latin typeface="Times New Roman" pitchFamily="18" charset="0"/>
              </a:rPr>
              <a:t>15m</a:t>
            </a:r>
            <a:r>
              <a:rPr kumimoji="1" lang="en-US" altLang="zh-CN" sz="2800" b="1" dirty="0">
                <a:latin typeface="Times New Roman" pitchFamily="18" charset="0"/>
                <a:sym typeface="Symbol" pitchFamily="18" charset="2"/>
              </a:rPr>
              <a:t>s</a:t>
            </a:r>
            <a:r>
              <a:rPr kumimoji="1" lang="en-US" altLang="zh-CN" sz="2800" b="1" baseline="30000" dirty="0">
                <a:latin typeface="Times New Roman" pitchFamily="18" charset="0"/>
                <a:sym typeface="Symbol" pitchFamily="18" charset="2"/>
              </a:rPr>
              <a:t>-1</a:t>
            </a:r>
            <a:r>
              <a:rPr kumimoji="1" lang="zh-CN" altLang="en-US" sz="2800" b="1" dirty="0">
                <a:latin typeface="Times New Roman" pitchFamily="18" charset="0"/>
                <a:sym typeface="Symbol" pitchFamily="18" charset="2"/>
              </a:rPr>
              <a:t>时，又觉得有东南风，试求风的速度。</a:t>
            </a:r>
          </a:p>
        </p:txBody>
      </p:sp>
      <p:sp>
        <p:nvSpPr>
          <p:cNvPr id="71684" name="Rectangle 4"/>
          <p:cNvSpPr>
            <a:spLocks noChangeArrowheads="1"/>
          </p:cNvSpPr>
          <p:nvPr/>
        </p:nvSpPr>
        <p:spPr bwMode="auto">
          <a:xfrm>
            <a:off x="228600" y="1911350"/>
            <a:ext cx="4271963"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just" eaLnBrk="1" hangingPunct="1">
              <a:lnSpc>
                <a:spcPct val="120000"/>
              </a:lnSpc>
              <a:spcBef>
                <a:spcPct val="0"/>
              </a:spcBef>
              <a:buFontTx/>
              <a:buNone/>
            </a:pPr>
            <a:r>
              <a:rPr kumimoji="1" lang="en-US" altLang="zh-CN" sz="2800" b="1" dirty="0">
                <a:solidFill>
                  <a:schemeClr val="tx2"/>
                </a:solidFill>
                <a:latin typeface="Times New Roman" pitchFamily="18" charset="0"/>
              </a:rPr>
              <a:t>         </a:t>
            </a:r>
            <a:r>
              <a:rPr kumimoji="1" lang="zh-CN" altLang="en-US" sz="2800" b="1" dirty="0">
                <a:solidFill>
                  <a:schemeClr val="tx2"/>
                </a:solidFill>
                <a:latin typeface="Times New Roman" pitchFamily="18" charset="0"/>
              </a:rPr>
              <a:t>取风为研究对象，骑车人和地面作为两个相对运动的参考系。</a:t>
            </a:r>
          </a:p>
        </p:txBody>
      </p:sp>
      <p:sp>
        <p:nvSpPr>
          <p:cNvPr id="71709" name="Rectangle 29"/>
          <p:cNvSpPr>
            <a:spLocks noChangeArrowheads="1"/>
          </p:cNvSpPr>
          <p:nvPr/>
        </p:nvSpPr>
        <p:spPr bwMode="auto">
          <a:xfrm>
            <a:off x="323850" y="3789363"/>
            <a:ext cx="487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zh-CN" altLang="en-US" sz="2800" b="1">
                <a:solidFill>
                  <a:schemeClr val="tx2"/>
                </a:solidFill>
                <a:latin typeface="Times New Roman" pitchFamily="18" charset="0"/>
              </a:rPr>
              <a:t>根据速度变换公式：</a:t>
            </a:r>
          </a:p>
        </p:txBody>
      </p:sp>
      <p:graphicFrame>
        <p:nvGraphicFramePr>
          <p:cNvPr id="71710" name="Object 30"/>
          <p:cNvGraphicFramePr>
            <a:graphicFrameLocks noChangeAspect="1"/>
          </p:cNvGraphicFramePr>
          <p:nvPr/>
        </p:nvGraphicFramePr>
        <p:xfrm>
          <a:off x="661988" y="4508500"/>
          <a:ext cx="3155950" cy="682625"/>
        </p:xfrm>
        <a:graphic>
          <a:graphicData uri="http://schemas.openxmlformats.org/presentationml/2006/ole">
            <mc:AlternateContent xmlns:mc="http://schemas.openxmlformats.org/markup-compatibility/2006">
              <mc:Choice xmlns:v="urn:schemas-microsoft-com:vml" Requires="v">
                <p:oleObj spid="_x0000_s111674" name="公式" r:id="rId3" imgW="956160" imgH="154440" progId="Equation.3">
                  <p:embed/>
                </p:oleObj>
              </mc:Choice>
              <mc:Fallback>
                <p:oleObj name="公式" r:id="rId3" imgW="956160" imgH="154440" progId="Equation.3">
                  <p:embed/>
                  <p:pic>
                    <p:nvPicPr>
                      <p:cNvPr id="7171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988" y="4508500"/>
                        <a:ext cx="3155950" cy="68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3" name="Object 33"/>
          <p:cNvGraphicFramePr>
            <a:graphicFrameLocks noChangeAspect="1"/>
          </p:cNvGraphicFramePr>
          <p:nvPr/>
        </p:nvGraphicFramePr>
        <p:xfrm>
          <a:off x="714375" y="5516563"/>
          <a:ext cx="3192463" cy="681037"/>
        </p:xfrm>
        <a:graphic>
          <a:graphicData uri="http://schemas.openxmlformats.org/presentationml/2006/ole">
            <mc:AlternateContent xmlns:mc="http://schemas.openxmlformats.org/markup-compatibility/2006">
              <mc:Choice xmlns:v="urn:schemas-microsoft-com:vml" Requires="v">
                <p:oleObj spid="_x0000_s111675" name="公式" r:id="rId5" imgW="965160" imgH="154440" progId="Equation.3">
                  <p:embed/>
                </p:oleObj>
              </mc:Choice>
              <mc:Fallback>
                <p:oleObj name="公式" r:id="rId5" imgW="965160" imgH="154440" progId="Equation.3">
                  <p:embed/>
                  <p:pic>
                    <p:nvPicPr>
                      <p:cNvPr id="71713" name="Object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375" y="5516563"/>
                        <a:ext cx="3192463" cy="681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15" name="Rectangle 35"/>
          <p:cNvSpPr>
            <a:spLocks noChangeArrowheads="1"/>
          </p:cNvSpPr>
          <p:nvPr/>
        </p:nvSpPr>
        <p:spPr bwMode="auto">
          <a:xfrm>
            <a:off x="220663" y="1973263"/>
            <a:ext cx="1255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zh-CN" altLang="en-US" sz="2800" b="1">
                <a:solidFill>
                  <a:srgbClr val="0000FF"/>
                </a:solidFill>
                <a:latin typeface="Times New Roman" pitchFamily="18" charset="0"/>
              </a:rPr>
              <a:t>解：</a:t>
            </a:r>
          </a:p>
        </p:txBody>
      </p:sp>
      <p:grpSp>
        <p:nvGrpSpPr>
          <p:cNvPr id="2" name="Group 39"/>
          <p:cNvGrpSpPr>
            <a:grpSpLocks/>
          </p:cNvGrpSpPr>
          <p:nvPr/>
        </p:nvGrpSpPr>
        <p:grpSpPr bwMode="auto">
          <a:xfrm>
            <a:off x="5148263" y="1484313"/>
            <a:ext cx="3384550" cy="2376487"/>
            <a:chOff x="3243" y="1207"/>
            <a:chExt cx="2132" cy="1497"/>
          </a:xfrm>
        </p:grpSpPr>
        <p:sp>
          <p:nvSpPr>
            <p:cNvPr id="59401" name="Line 40"/>
            <p:cNvSpPr>
              <a:spLocks noChangeShapeType="1"/>
            </p:cNvSpPr>
            <p:nvPr/>
          </p:nvSpPr>
          <p:spPr bwMode="auto">
            <a:xfrm flipV="1">
              <a:off x="4422" y="1207"/>
              <a:ext cx="0" cy="1175"/>
            </a:xfrm>
            <a:prstGeom prst="line">
              <a:avLst/>
            </a:prstGeom>
            <a:noFill/>
            <a:ln w="317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59402" name="Line 41"/>
            <p:cNvSpPr>
              <a:spLocks noChangeShapeType="1"/>
            </p:cNvSpPr>
            <p:nvPr/>
          </p:nvSpPr>
          <p:spPr bwMode="auto">
            <a:xfrm flipH="1" flipV="1">
              <a:off x="4422" y="1207"/>
              <a:ext cx="907" cy="1225"/>
            </a:xfrm>
            <a:prstGeom prst="line">
              <a:avLst/>
            </a:prstGeom>
            <a:noFill/>
            <a:ln w="31750">
              <a:solidFill>
                <a:schemeClr val="accent2"/>
              </a:solidFill>
              <a:prstDash val="lg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59403" name="Line 42"/>
            <p:cNvSpPr>
              <a:spLocks noChangeShapeType="1"/>
            </p:cNvSpPr>
            <p:nvPr/>
          </p:nvSpPr>
          <p:spPr bwMode="auto">
            <a:xfrm flipV="1">
              <a:off x="3243" y="1207"/>
              <a:ext cx="1179" cy="1180"/>
            </a:xfrm>
            <a:prstGeom prst="line">
              <a:avLst/>
            </a:prstGeom>
            <a:noFill/>
            <a:ln w="31750">
              <a:solidFill>
                <a:srgbClr val="FF00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p>
          </p:txBody>
        </p:sp>
        <p:graphicFrame>
          <p:nvGraphicFramePr>
            <p:cNvPr id="59404" name="Object 43"/>
            <p:cNvGraphicFramePr>
              <a:graphicFrameLocks noChangeAspect="1"/>
            </p:cNvGraphicFramePr>
            <p:nvPr/>
          </p:nvGraphicFramePr>
          <p:xfrm>
            <a:off x="3651" y="1253"/>
            <a:ext cx="385" cy="408"/>
          </p:xfrm>
          <a:graphic>
            <a:graphicData uri="http://schemas.openxmlformats.org/presentationml/2006/ole">
              <mc:AlternateContent xmlns:mc="http://schemas.openxmlformats.org/markup-compatibility/2006">
                <mc:Choice xmlns:v="urn:schemas-microsoft-com:vml" Requires="v">
                  <p:oleObj spid="_x0000_s111676" name="公式" r:id="rId7" imgW="163800" imgH="145440" progId="Equation.3">
                    <p:embed/>
                  </p:oleObj>
                </mc:Choice>
                <mc:Fallback>
                  <p:oleObj name="公式" r:id="rId7" imgW="163800" imgH="145440" progId="Equation.3">
                    <p:embed/>
                    <p:pic>
                      <p:nvPicPr>
                        <p:cNvPr id="59404" name="Object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1" y="1253"/>
                          <a:ext cx="385" cy="408"/>
                        </a:xfrm>
                        <a:prstGeom prst="rect">
                          <a:avLst/>
                        </a:prstGeom>
                        <a:noFill/>
                        <a:extLst>
                          <a:ext uri="{909E8E84-426E-40DD-AFC4-6F175D3DCCD1}">
                            <a14:hiddenFill xmlns:a14="http://schemas.microsoft.com/office/drawing/2010/main">
                              <a:solidFill>
                                <a:srgbClr val="00CCFF"/>
                              </a:solidFill>
                            </a14:hiddenFill>
                          </a:ext>
                        </a:extLst>
                      </p:spPr>
                    </p:pic>
                  </p:oleObj>
                </mc:Fallback>
              </mc:AlternateContent>
            </a:graphicData>
          </a:graphic>
        </p:graphicFrame>
        <p:sp>
          <p:nvSpPr>
            <p:cNvPr id="59405" name="Line 44"/>
            <p:cNvSpPr>
              <a:spLocks noChangeShapeType="1"/>
            </p:cNvSpPr>
            <p:nvPr/>
          </p:nvSpPr>
          <p:spPr bwMode="auto">
            <a:xfrm>
              <a:off x="3243" y="2419"/>
              <a:ext cx="2086" cy="13"/>
            </a:xfrm>
            <a:prstGeom prst="line">
              <a:avLst/>
            </a:prstGeom>
            <a:noFill/>
            <a:ln w="31750">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59406" name="Line 45"/>
            <p:cNvSpPr>
              <a:spLocks noChangeShapeType="1"/>
            </p:cNvSpPr>
            <p:nvPr/>
          </p:nvSpPr>
          <p:spPr bwMode="auto">
            <a:xfrm>
              <a:off x="3243" y="2387"/>
              <a:ext cx="1225"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p>
          </p:txBody>
        </p:sp>
        <p:grpSp>
          <p:nvGrpSpPr>
            <p:cNvPr id="4" name="Group 46"/>
            <p:cNvGrpSpPr>
              <a:grpSpLocks/>
            </p:cNvGrpSpPr>
            <p:nvPr/>
          </p:nvGrpSpPr>
          <p:grpSpPr bwMode="auto">
            <a:xfrm>
              <a:off x="3424" y="2069"/>
              <a:ext cx="257" cy="327"/>
              <a:chOff x="3504" y="2064"/>
              <a:chExt cx="257" cy="327"/>
            </a:xfrm>
          </p:grpSpPr>
          <p:sp>
            <p:nvSpPr>
              <p:cNvPr id="59415" name="Arc 47"/>
              <p:cNvSpPr>
                <a:spLocks/>
              </p:cNvSpPr>
              <p:nvPr/>
            </p:nvSpPr>
            <p:spPr bwMode="auto">
              <a:xfrm>
                <a:off x="3504" y="2208"/>
                <a:ext cx="48"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59416" name="Rectangle 48"/>
              <p:cNvSpPr>
                <a:spLocks noChangeArrowheads="1"/>
              </p:cNvSpPr>
              <p:nvPr/>
            </p:nvSpPr>
            <p:spPr bwMode="auto">
              <a:xfrm>
                <a:off x="3504" y="2064"/>
                <a:ext cx="25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i="1">
                    <a:latin typeface="Times New Roman" pitchFamily="18" charset="0"/>
                    <a:sym typeface="Symbol" pitchFamily="18" charset="2"/>
                  </a:rPr>
                  <a:t></a:t>
                </a:r>
              </a:p>
            </p:txBody>
          </p:sp>
        </p:grpSp>
        <p:grpSp>
          <p:nvGrpSpPr>
            <p:cNvPr id="5" name="Group 49"/>
            <p:cNvGrpSpPr>
              <a:grpSpLocks/>
            </p:cNvGrpSpPr>
            <p:nvPr/>
          </p:nvGrpSpPr>
          <p:grpSpPr bwMode="auto">
            <a:xfrm>
              <a:off x="4849" y="2160"/>
              <a:ext cx="526" cy="288"/>
              <a:chOff x="3984" y="2112"/>
              <a:chExt cx="526" cy="288"/>
            </a:xfrm>
          </p:grpSpPr>
          <p:sp>
            <p:nvSpPr>
              <p:cNvPr id="59413" name="Rectangle 50"/>
              <p:cNvSpPr>
                <a:spLocks noChangeArrowheads="1"/>
              </p:cNvSpPr>
              <p:nvPr/>
            </p:nvSpPr>
            <p:spPr bwMode="auto">
              <a:xfrm>
                <a:off x="3984" y="2112"/>
                <a:ext cx="5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400" b="1">
                    <a:solidFill>
                      <a:schemeClr val="accent2"/>
                    </a:solidFill>
                    <a:latin typeface="Times New Roman" pitchFamily="18" charset="0"/>
                    <a:sym typeface="Symbol" pitchFamily="18" charset="2"/>
                  </a:rPr>
                  <a:t>45</a:t>
                </a:r>
              </a:p>
            </p:txBody>
          </p:sp>
          <p:sp>
            <p:nvSpPr>
              <p:cNvPr id="59414" name="Arc 51"/>
              <p:cNvSpPr>
                <a:spLocks/>
              </p:cNvSpPr>
              <p:nvPr/>
            </p:nvSpPr>
            <p:spPr bwMode="auto">
              <a:xfrm flipH="1">
                <a:off x="4272" y="2208"/>
                <a:ext cx="48"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grpSp>
        <p:graphicFrame>
          <p:nvGraphicFramePr>
            <p:cNvPr id="59409" name="Object 52"/>
            <p:cNvGraphicFramePr>
              <a:graphicFrameLocks noChangeAspect="1"/>
            </p:cNvGraphicFramePr>
            <p:nvPr/>
          </p:nvGraphicFramePr>
          <p:xfrm>
            <a:off x="4033" y="1706"/>
            <a:ext cx="424" cy="317"/>
          </p:xfrm>
          <a:graphic>
            <a:graphicData uri="http://schemas.openxmlformats.org/presentationml/2006/ole">
              <mc:AlternateContent xmlns:mc="http://schemas.openxmlformats.org/markup-compatibility/2006">
                <mc:Choice xmlns:v="urn:schemas-microsoft-com:vml" Requires="v">
                  <p:oleObj spid="_x0000_s111677" name="公式" r:id="rId9" imgW="304668" imgH="228501" progId="Equation.3">
                    <p:embed/>
                  </p:oleObj>
                </mc:Choice>
                <mc:Fallback>
                  <p:oleObj name="公式" r:id="rId9" imgW="304668" imgH="228501" progId="Equation.3">
                    <p:embed/>
                    <p:pic>
                      <p:nvPicPr>
                        <p:cNvPr id="59409" name="Object 5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33" y="1706"/>
                          <a:ext cx="424"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410" name="Object 53"/>
            <p:cNvGraphicFramePr>
              <a:graphicFrameLocks noChangeAspect="1"/>
            </p:cNvGraphicFramePr>
            <p:nvPr/>
          </p:nvGraphicFramePr>
          <p:xfrm>
            <a:off x="4759" y="1525"/>
            <a:ext cx="422" cy="300"/>
          </p:xfrm>
          <a:graphic>
            <a:graphicData uri="http://schemas.openxmlformats.org/presentationml/2006/ole">
              <mc:AlternateContent xmlns:mc="http://schemas.openxmlformats.org/markup-compatibility/2006">
                <mc:Choice xmlns:v="urn:schemas-microsoft-com:vml" Requires="v">
                  <p:oleObj spid="_x0000_s111678" name="公式" r:id="rId11" imgW="304536" imgH="215713" progId="Equation.3">
                    <p:embed/>
                  </p:oleObj>
                </mc:Choice>
                <mc:Fallback>
                  <p:oleObj name="公式" r:id="rId11" imgW="304536" imgH="215713" progId="Equation.3">
                    <p:embed/>
                    <p:pic>
                      <p:nvPicPr>
                        <p:cNvPr id="59410" name="Object 5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59" y="1525"/>
                          <a:ext cx="422" cy="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411" name="Object 54"/>
            <p:cNvGraphicFramePr>
              <a:graphicFrameLocks noChangeAspect="1"/>
            </p:cNvGraphicFramePr>
            <p:nvPr/>
          </p:nvGraphicFramePr>
          <p:xfrm>
            <a:off x="3787" y="2069"/>
            <a:ext cx="424" cy="317"/>
          </p:xfrm>
          <a:graphic>
            <a:graphicData uri="http://schemas.openxmlformats.org/presentationml/2006/ole">
              <mc:AlternateContent xmlns:mc="http://schemas.openxmlformats.org/markup-compatibility/2006">
                <mc:Choice xmlns:v="urn:schemas-microsoft-com:vml" Requires="v">
                  <p:oleObj spid="_x0000_s111679" name="公式" r:id="rId13" imgW="304668" imgH="228501" progId="Equation.3">
                    <p:embed/>
                  </p:oleObj>
                </mc:Choice>
                <mc:Fallback>
                  <p:oleObj name="公式" r:id="rId13" imgW="304668" imgH="228501" progId="Equation.3">
                    <p:embed/>
                    <p:pic>
                      <p:nvPicPr>
                        <p:cNvPr id="59411" name="Object 5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87" y="2069"/>
                          <a:ext cx="424"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412" name="Object 55"/>
            <p:cNvGraphicFramePr>
              <a:graphicFrameLocks noChangeAspect="1"/>
            </p:cNvGraphicFramePr>
            <p:nvPr/>
          </p:nvGraphicFramePr>
          <p:xfrm>
            <a:off x="4558" y="2387"/>
            <a:ext cx="424" cy="317"/>
          </p:xfrm>
          <a:graphic>
            <a:graphicData uri="http://schemas.openxmlformats.org/presentationml/2006/ole">
              <mc:AlternateContent xmlns:mc="http://schemas.openxmlformats.org/markup-compatibility/2006">
                <mc:Choice xmlns:v="urn:schemas-microsoft-com:vml" Requires="v">
                  <p:oleObj spid="_x0000_s111680" name="公式" r:id="rId15" imgW="304668" imgH="228501" progId="Equation.3">
                    <p:embed/>
                  </p:oleObj>
                </mc:Choice>
                <mc:Fallback>
                  <p:oleObj name="公式" r:id="rId15" imgW="304668" imgH="228501" progId="Equation.3">
                    <p:embed/>
                    <p:pic>
                      <p:nvPicPr>
                        <p:cNvPr id="59412" name="Object 5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58" y="2387"/>
                          <a:ext cx="424"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 name="TextBox 2"/>
          <p:cNvSpPr txBox="1"/>
          <p:nvPr/>
        </p:nvSpPr>
        <p:spPr>
          <a:xfrm>
            <a:off x="5796136" y="4365104"/>
            <a:ext cx="2119491" cy="1569660"/>
          </a:xfrm>
          <a:prstGeom prst="rect">
            <a:avLst/>
          </a:prstGeom>
          <a:noFill/>
        </p:spPr>
        <p:txBody>
          <a:bodyPr wrap="none" rtlCol="0">
            <a:spAutoFit/>
          </a:bodyPr>
          <a:lstStyle/>
          <a:p>
            <a:r>
              <a:rPr lang="zh-CN" altLang="en-US" sz="3200" dirty="0">
                <a:latin typeface="微软雅黑" pitchFamily="34" charset="-122"/>
                <a:ea typeface="微软雅黑" pitchFamily="34" charset="-122"/>
              </a:rPr>
              <a:t>地面   </a:t>
            </a:r>
            <a:r>
              <a:rPr lang="en-US" altLang="zh-CN" sz="3200" dirty="0">
                <a:latin typeface="微软雅黑" pitchFamily="34" charset="-122"/>
                <a:ea typeface="微软雅黑" pitchFamily="34" charset="-122"/>
              </a:rPr>
              <a:t>K</a:t>
            </a:r>
          </a:p>
          <a:p>
            <a:r>
              <a:rPr lang="zh-CN" altLang="en-US" sz="3200" dirty="0">
                <a:latin typeface="微软雅黑" pitchFamily="34" charset="-122"/>
                <a:ea typeface="微软雅黑" pitchFamily="34" charset="-122"/>
              </a:rPr>
              <a:t>车       </a:t>
            </a:r>
            <a:r>
              <a:rPr lang="en-US" altLang="zh-CN" sz="3200" dirty="0">
                <a:latin typeface="微软雅黑" pitchFamily="34" charset="-122"/>
                <a:ea typeface="微软雅黑" pitchFamily="34" charset="-122"/>
              </a:rPr>
              <a:t>K’</a:t>
            </a:r>
          </a:p>
          <a:p>
            <a:r>
              <a:rPr lang="zh-CN" altLang="en-US" sz="3200" dirty="0">
                <a:latin typeface="微软雅黑" pitchFamily="34" charset="-122"/>
                <a:ea typeface="微软雅黑" pitchFamily="34" charset="-122"/>
              </a:rPr>
              <a:t>风       </a:t>
            </a:r>
            <a:r>
              <a:rPr lang="en-US" altLang="zh-CN" sz="3200" dirty="0">
                <a:latin typeface="微软雅黑" pitchFamily="34" charset="-122"/>
                <a:ea typeface="微软雅黑" pitchFamily="34" charset="-122"/>
              </a:rPr>
              <a:t>A</a:t>
            </a:r>
            <a:endParaRPr lang="zh-CN" altLang="en-US" sz="32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684"/>
                                        </p:tgtEl>
                                        <p:attrNameLst>
                                          <p:attrName>style.visibility</p:attrName>
                                        </p:attrNameLst>
                                      </p:cBhvr>
                                      <p:to>
                                        <p:strVal val="visible"/>
                                      </p:to>
                                    </p:set>
                                    <p:anim calcmode="lin" valueType="num">
                                      <p:cBhvr additive="base">
                                        <p:cTn id="7" dur="500" fill="hold"/>
                                        <p:tgtEl>
                                          <p:spTgt spid="71684"/>
                                        </p:tgtEl>
                                        <p:attrNameLst>
                                          <p:attrName>ppt_x</p:attrName>
                                        </p:attrNameLst>
                                      </p:cBhvr>
                                      <p:tavLst>
                                        <p:tav tm="0">
                                          <p:val>
                                            <p:strVal val="#ppt_x"/>
                                          </p:val>
                                        </p:tav>
                                        <p:tav tm="100000">
                                          <p:val>
                                            <p:strVal val="#ppt_x"/>
                                          </p:val>
                                        </p:tav>
                                      </p:tavLst>
                                    </p:anim>
                                    <p:anim calcmode="lin" valueType="num">
                                      <p:cBhvr additive="base">
                                        <p:cTn id="8" dur="500" fill="hold"/>
                                        <p:tgtEl>
                                          <p:spTgt spid="7168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1709"/>
                                        </p:tgtEl>
                                        <p:attrNameLst>
                                          <p:attrName>style.visibility</p:attrName>
                                        </p:attrNameLst>
                                      </p:cBhvr>
                                      <p:to>
                                        <p:strVal val="visible"/>
                                      </p:to>
                                    </p:set>
                                    <p:anim calcmode="lin" valueType="num">
                                      <p:cBhvr additive="base">
                                        <p:cTn id="11" dur="500" fill="hold"/>
                                        <p:tgtEl>
                                          <p:spTgt spid="71709"/>
                                        </p:tgtEl>
                                        <p:attrNameLst>
                                          <p:attrName>ppt_x</p:attrName>
                                        </p:attrNameLst>
                                      </p:cBhvr>
                                      <p:tavLst>
                                        <p:tav tm="0">
                                          <p:val>
                                            <p:strVal val="#ppt_x"/>
                                          </p:val>
                                        </p:tav>
                                        <p:tav tm="100000">
                                          <p:val>
                                            <p:strVal val="#ppt_x"/>
                                          </p:val>
                                        </p:tav>
                                      </p:tavLst>
                                    </p:anim>
                                    <p:anim calcmode="lin" valueType="num">
                                      <p:cBhvr additive="base">
                                        <p:cTn id="12" dur="500" fill="hold"/>
                                        <p:tgtEl>
                                          <p:spTgt spid="7170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1710"/>
                                        </p:tgtEl>
                                        <p:attrNameLst>
                                          <p:attrName>style.visibility</p:attrName>
                                        </p:attrNameLst>
                                      </p:cBhvr>
                                      <p:to>
                                        <p:strVal val="visible"/>
                                      </p:to>
                                    </p:set>
                                    <p:anim calcmode="lin" valueType="num">
                                      <p:cBhvr additive="base">
                                        <p:cTn id="15" dur="500" fill="hold"/>
                                        <p:tgtEl>
                                          <p:spTgt spid="71710"/>
                                        </p:tgtEl>
                                        <p:attrNameLst>
                                          <p:attrName>ppt_x</p:attrName>
                                        </p:attrNameLst>
                                      </p:cBhvr>
                                      <p:tavLst>
                                        <p:tav tm="0">
                                          <p:val>
                                            <p:strVal val="#ppt_x"/>
                                          </p:val>
                                        </p:tav>
                                        <p:tav tm="100000">
                                          <p:val>
                                            <p:strVal val="#ppt_x"/>
                                          </p:val>
                                        </p:tav>
                                      </p:tavLst>
                                    </p:anim>
                                    <p:anim calcmode="lin" valueType="num">
                                      <p:cBhvr additive="base">
                                        <p:cTn id="16" dur="500" fill="hold"/>
                                        <p:tgtEl>
                                          <p:spTgt spid="7171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1713"/>
                                        </p:tgtEl>
                                        <p:attrNameLst>
                                          <p:attrName>style.visibility</p:attrName>
                                        </p:attrNameLst>
                                      </p:cBhvr>
                                      <p:to>
                                        <p:strVal val="visible"/>
                                      </p:to>
                                    </p:set>
                                    <p:anim calcmode="lin" valueType="num">
                                      <p:cBhvr additive="base">
                                        <p:cTn id="19" dur="500" fill="hold"/>
                                        <p:tgtEl>
                                          <p:spTgt spid="71713"/>
                                        </p:tgtEl>
                                        <p:attrNameLst>
                                          <p:attrName>ppt_x</p:attrName>
                                        </p:attrNameLst>
                                      </p:cBhvr>
                                      <p:tavLst>
                                        <p:tav tm="0">
                                          <p:val>
                                            <p:strVal val="#ppt_x"/>
                                          </p:val>
                                        </p:tav>
                                        <p:tav tm="100000">
                                          <p:val>
                                            <p:strVal val="#ppt_x"/>
                                          </p:val>
                                        </p:tav>
                                      </p:tavLst>
                                    </p:anim>
                                    <p:anim calcmode="lin" valueType="num">
                                      <p:cBhvr additive="base">
                                        <p:cTn id="20" dur="500" fill="hold"/>
                                        <p:tgtEl>
                                          <p:spTgt spid="7171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1715"/>
                                        </p:tgtEl>
                                        <p:attrNameLst>
                                          <p:attrName>style.visibility</p:attrName>
                                        </p:attrNameLst>
                                      </p:cBhvr>
                                      <p:to>
                                        <p:strVal val="visible"/>
                                      </p:to>
                                    </p:set>
                                    <p:anim calcmode="lin" valueType="num">
                                      <p:cBhvr additive="base">
                                        <p:cTn id="23" dur="500" fill="hold"/>
                                        <p:tgtEl>
                                          <p:spTgt spid="71715"/>
                                        </p:tgtEl>
                                        <p:attrNameLst>
                                          <p:attrName>ppt_x</p:attrName>
                                        </p:attrNameLst>
                                      </p:cBhvr>
                                      <p:tavLst>
                                        <p:tav tm="0">
                                          <p:val>
                                            <p:strVal val="#ppt_x"/>
                                          </p:val>
                                        </p:tav>
                                        <p:tav tm="100000">
                                          <p:val>
                                            <p:strVal val="#ppt_x"/>
                                          </p:val>
                                        </p:tav>
                                      </p:tavLst>
                                    </p:anim>
                                    <p:anim calcmode="lin" valueType="num">
                                      <p:cBhvr additive="base">
                                        <p:cTn id="24" dur="500" fill="hold"/>
                                        <p:tgtEl>
                                          <p:spTgt spid="7171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p:bldP spid="71709" grpId="0"/>
      <p:bldP spid="71715" grpId="0"/>
      <p:bldP spid="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ChangeArrowheads="1"/>
          </p:cNvSpPr>
          <p:nvPr/>
        </p:nvSpPr>
        <p:spPr bwMode="auto">
          <a:xfrm>
            <a:off x="250825" y="333375"/>
            <a:ext cx="472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zh-CN" altLang="en-US" sz="2800" b="1">
                <a:solidFill>
                  <a:schemeClr val="tx2"/>
                </a:solidFill>
                <a:latin typeface="Times New Roman" pitchFamily="18" charset="0"/>
              </a:rPr>
              <a:t>由图中的几何关系：</a:t>
            </a:r>
          </a:p>
        </p:txBody>
      </p:sp>
      <p:graphicFrame>
        <p:nvGraphicFramePr>
          <p:cNvPr id="72708" name="Object 4"/>
          <p:cNvGraphicFramePr>
            <a:graphicFrameLocks noChangeAspect="1"/>
          </p:cNvGraphicFramePr>
          <p:nvPr/>
        </p:nvGraphicFramePr>
        <p:xfrm>
          <a:off x="323850" y="1052513"/>
          <a:ext cx="2554288" cy="611187"/>
        </p:xfrm>
        <a:graphic>
          <a:graphicData uri="http://schemas.openxmlformats.org/presentationml/2006/ole">
            <mc:AlternateContent xmlns:mc="http://schemas.openxmlformats.org/markup-compatibility/2006">
              <mc:Choice xmlns:v="urn:schemas-microsoft-com:vml" Requires="v">
                <p:oleObj spid="_x0000_s112738" name="公式" r:id="rId3" imgW="952087" imgH="228501" progId="Equation.3">
                  <p:embed/>
                </p:oleObj>
              </mc:Choice>
              <mc:Fallback>
                <p:oleObj name="公式" r:id="rId3" imgW="952087" imgH="228501" progId="Equation.3">
                  <p:embed/>
                  <p:pic>
                    <p:nvPicPr>
                      <p:cNvPr id="7270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052513"/>
                        <a:ext cx="2554288" cy="611187"/>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graphicFrame>
        <p:nvGraphicFramePr>
          <p:cNvPr id="72709" name="Object 5"/>
          <p:cNvGraphicFramePr>
            <a:graphicFrameLocks noChangeAspect="1"/>
          </p:cNvGraphicFramePr>
          <p:nvPr/>
        </p:nvGraphicFramePr>
        <p:xfrm>
          <a:off x="419100" y="1841500"/>
          <a:ext cx="4368800" cy="601663"/>
        </p:xfrm>
        <a:graphic>
          <a:graphicData uri="http://schemas.openxmlformats.org/presentationml/2006/ole">
            <mc:AlternateContent xmlns:mc="http://schemas.openxmlformats.org/markup-compatibility/2006">
              <mc:Choice xmlns:v="urn:schemas-microsoft-com:vml" Requires="v">
                <p:oleObj spid="_x0000_s112739" name="公式" r:id="rId5" imgW="1651000" imgH="228600" progId="Equation.3">
                  <p:embed/>
                </p:oleObj>
              </mc:Choice>
              <mc:Fallback>
                <p:oleObj name="公式" r:id="rId5" imgW="1651000" imgH="228600" progId="Equation.3">
                  <p:embed/>
                  <p:pic>
                    <p:nvPicPr>
                      <p:cNvPr id="7270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 y="1841500"/>
                        <a:ext cx="4368800" cy="601663"/>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graphicFrame>
        <p:nvGraphicFramePr>
          <p:cNvPr id="72734" name="Object 30"/>
          <p:cNvGraphicFramePr>
            <a:graphicFrameLocks noChangeAspect="1"/>
          </p:cNvGraphicFramePr>
          <p:nvPr/>
        </p:nvGraphicFramePr>
        <p:xfrm>
          <a:off x="1258888" y="2708275"/>
          <a:ext cx="1439862" cy="517525"/>
        </p:xfrm>
        <a:graphic>
          <a:graphicData uri="http://schemas.openxmlformats.org/presentationml/2006/ole">
            <mc:AlternateContent xmlns:mc="http://schemas.openxmlformats.org/markup-compatibility/2006">
              <mc:Choice xmlns:v="urn:schemas-microsoft-com:vml" Requires="v">
                <p:oleObj spid="_x0000_s112740" name="公式" r:id="rId7" imgW="558558" imgH="203112" progId="Equation.3">
                  <p:embed/>
                </p:oleObj>
              </mc:Choice>
              <mc:Fallback>
                <p:oleObj name="公式" r:id="rId7" imgW="558558" imgH="203112" progId="Equation.3">
                  <p:embed/>
                  <p:pic>
                    <p:nvPicPr>
                      <p:cNvPr id="72734" name="Object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2708275"/>
                        <a:ext cx="1439862" cy="517525"/>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sp>
        <p:nvSpPr>
          <p:cNvPr id="72735" name="Rectangle 31"/>
          <p:cNvSpPr>
            <a:spLocks noChangeArrowheads="1"/>
          </p:cNvSpPr>
          <p:nvPr/>
        </p:nvSpPr>
        <p:spPr bwMode="auto">
          <a:xfrm>
            <a:off x="323850" y="3500438"/>
            <a:ext cx="2819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zh-CN" altLang="en-US" sz="2800" b="1">
                <a:solidFill>
                  <a:schemeClr val="tx2"/>
                </a:solidFill>
                <a:latin typeface="Times New Roman" pitchFamily="18" charset="0"/>
              </a:rPr>
              <a:t>风速的大小：</a:t>
            </a:r>
          </a:p>
        </p:txBody>
      </p:sp>
      <p:graphicFrame>
        <p:nvGraphicFramePr>
          <p:cNvPr id="72736" name="Object 32"/>
          <p:cNvGraphicFramePr>
            <a:graphicFrameLocks noChangeAspect="1"/>
          </p:cNvGraphicFramePr>
          <p:nvPr/>
        </p:nvGraphicFramePr>
        <p:xfrm>
          <a:off x="569913" y="4168775"/>
          <a:ext cx="3138487" cy="801688"/>
        </p:xfrm>
        <a:graphic>
          <a:graphicData uri="http://schemas.openxmlformats.org/presentationml/2006/ole">
            <mc:AlternateContent xmlns:mc="http://schemas.openxmlformats.org/markup-compatibility/2006">
              <mc:Choice xmlns:v="urn:schemas-microsoft-com:vml" Requires="v">
                <p:oleObj spid="_x0000_s112741" name="公式" r:id="rId9" imgW="1019880" imgH="227520" progId="Equation.3">
                  <p:embed/>
                </p:oleObj>
              </mc:Choice>
              <mc:Fallback>
                <p:oleObj name="公式" r:id="rId9" imgW="1019880" imgH="227520" progId="Equation.3">
                  <p:embed/>
                  <p:pic>
                    <p:nvPicPr>
                      <p:cNvPr id="72736" name="Object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9913" y="4168775"/>
                        <a:ext cx="3138487" cy="801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37" name="Rectangle 33"/>
          <p:cNvSpPr>
            <a:spLocks noChangeArrowheads="1"/>
          </p:cNvSpPr>
          <p:nvPr/>
        </p:nvSpPr>
        <p:spPr bwMode="auto">
          <a:xfrm>
            <a:off x="395288" y="5229225"/>
            <a:ext cx="2663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zh-CN" altLang="en-US" sz="2800" b="1">
                <a:solidFill>
                  <a:schemeClr val="tx2"/>
                </a:solidFill>
                <a:latin typeface="Times New Roman" pitchFamily="18" charset="0"/>
              </a:rPr>
              <a:t>风速的方向：</a:t>
            </a:r>
          </a:p>
        </p:txBody>
      </p:sp>
      <p:sp>
        <p:nvSpPr>
          <p:cNvPr id="72738" name="Rectangle 34"/>
          <p:cNvSpPr>
            <a:spLocks noChangeArrowheads="1"/>
          </p:cNvSpPr>
          <p:nvPr/>
        </p:nvSpPr>
        <p:spPr bwMode="auto">
          <a:xfrm>
            <a:off x="6372225" y="5876925"/>
            <a:ext cx="2376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zh-CN" altLang="en-US" sz="2800" b="1">
                <a:solidFill>
                  <a:schemeClr val="tx2"/>
                </a:solidFill>
                <a:latin typeface="Times New Roman" pitchFamily="18" charset="0"/>
              </a:rPr>
              <a:t>东偏北</a:t>
            </a:r>
            <a:r>
              <a:rPr kumimoji="1" lang="en-US" altLang="zh-CN" sz="2800" b="1">
                <a:solidFill>
                  <a:schemeClr val="tx2"/>
                </a:solidFill>
                <a:latin typeface="Times New Roman" pitchFamily="18" charset="0"/>
              </a:rPr>
              <a:t>26</a:t>
            </a:r>
            <a:r>
              <a:rPr kumimoji="1" lang="en-US" altLang="zh-CN" sz="2800" b="1" baseline="30000">
                <a:solidFill>
                  <a:schemeClr val="tx2"/>
                </a:solidFill>
                <a:latin typeface="Times New Roman" pitchFamily="18" charset="0"/>
                <a:sym typeface="Symbol" pitchFamily="18" charset="2"/>
              </a:rPr>
              <a:t></a:t>
            </a:r>
            <a:r>
              <a:rPr kumimoji="1" lang="en-US" altLang="zh-CN" sz="2800" b="1">
                <a:solidFill>
                  <a:schemeClr val="tx2"/>
                </a:solidFill>
                <a:latin typeface="Times New Roman" pitchFamily="18" charset="0"/>
                <a:sym typeface="Symbol" pitchFamily="18" charset="2"/>
              </a:rPr>
              <a:t>34</a:t>
            </a:r>
            <a:r>
              <a:rPr kumimoji="1" lang="en-US" altLang="zh-CN" sz="2800" b="1" i="1">
                <a:solidFill>
                  <a:schemeClr val="tx2"/>
                </a:solidFill>
                <a:latin typeface="Times New Roman" pitchFamily="18" charset="0"/>
              </a:rPr>
              <a:t>'</a:t>
            </a:r>
          </a:p>
        </p:txBody>
      </p:sp>
      <p:graphicFrame>
        <p:nvGraphicFramePr>
          <p:cNvPr id="72739" name="Object 35"/>
          <p:cNvGraphicFramePr>
            <a:graphicFrameLocks noChangeAspect="1"/>
          </p:cNvGraphicFramePr>
          <p:nvPr/>
        </p:nvGraphicFramePr>
        <p:xfrm>
          <a:off x="2843213" y="5013325"/>
          <a:ext cx="2593975" cy="1057275"/>
        </p:xfrm>
        <a:graphic>
          <a:graphicData uri="http://schemas.openxmlformats.org/presentationml/2006/ole">
            <mc:AlternateContent xmlns:mc="http://schemas.openxmlformats.org/markup-compatibility/2006">
              <mc:Choice xmlns:v="urn:schemas-microsoft-com:vml" Requires="v">
                <p:oleObj spid="_x0000_s112742" name="公式" r:id="rId11" imgW="765000" imgH="309240" progId="Equation.3">
                  <p:embed/>
                </p:oleObj>
              </mc:Choice>
              <mc:Fallback>
                <p:oleObj name="公式" r:id="rId11" imgW="765000" imgH="309240" progId="Equation.3">
                  <p:embed/>
                  <p:pic>
                    <p:nvPicPr>
                      <p:cNvPr id="72739" name="Object 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43213" y="5013325"/>
                        <a:ext cx="2593975" cy="1057275"/>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graphicFrame>
        <p:nvGraphicFramePr>
          <p:cNvPr id="72740" name="Object 36"/>
          <p:cNvGraphicFramePr>
            <a:graphicFrameLocks noChangeAspect="1"/>
          </p:cNvGraphicFramePr>
          <p:nvPr/>
        </p:nvGraphicFramePr>
        <p:xfrm>
          <a:off x="3708400" y="4365625"/>
          <a:ext cx="2233613" cy="517525"/>
        </p:xfrm>
        <a:graphic>
          <a:graphicData uri="http://schemas.openxmlformats.org/presentationml/2006/ole">
            <mc:AlternateContent xmlns:mc="http://schemas.openxmlformats.org/markup-compatibility/2006">
              <mc:Choice xmlns:v="urn:schemas-microsoft-com:vml" Requires="v">
                <p:oleObj spid="_x0000_s112743" name="公式" r:id="rId13" imgW="655560" imgH="127440" progId="Equation.3">
                  <p:embed/>
                </p:oleObj>
              </mc:Choice>
              <mc:Fallback>
                <p:oleObj name="公式" r:id="rId13" imgW="655560" imgH="127440" progId="Equation.3">
                  <p:embed/>
                  <p:pic>
                    <p:nvPicPr>
                      <p:cNvPr id="72740" name="Object 3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8400" y="4365625"/>
                        <a:ext cx="2233613"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41" name="Object 37"/>
          <p:cNvGraphicFramePr>
            <a:graphicFrameLocks noChangeAspect="1"/>
          </p:cNvGraphicFramePr>
          <p:nvPr/>
        </p:nvGraphicFramePr>
        <p:xfrm>
          <a:off x="5480050" y="5243513"/>
          <a:ext cx="1539875" cy="519112"/>
        </p:xfrm>
        <a:graphic>
          <a:graphicData uri="http://schemas.openxmlformats.org/presentationml/2006/ole">
            <mc:AlternateContent xmlns:mc="http://schemas.openxmlformats.org/markup-compatibility/2006">
              <mc:Choice xmlns:v="urn:schemas-microsoft-com:vml" Requires="v">
                <p:oleObj spid="_x0000_s112744" name="公式" r:id="rId15" imgW="455400" imgH="127440" progId="Equation.3">
                  <p:embed/>
                </p:oleObj>
              </mc:Choice>
              <mc:Fallback>
                <p:oleObj name="公式" r:id="rId15" imgW="455400" imgH="127440" progId="Equation.3">
                  <p:embed/>
                  <p:pic>
                    <p:nvPicPr>
                      <p:cNvPr id="72741" name="Object 3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80050" y="5243513"/>
                        <a:ext cx="1539875" cy="519112"/>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grpSp>
        <p:nvGrpSpPr>
          <p:cNvPr id="2" name="Group 87"/>
          <p:cNvGrpSpPr>
            <a:grpSpLocks/>
          </p:cNvGrpSpPr>
          <p:nvPr/>
        </p:nvGrpSpPr>
        <p:grpSpPr bwMode="auto">
          <a:xfrm>
            <a:off x="5148263" y="1484313"/>
            <a:ext cx="3384550" cy="2376487"/>
            <a:chOff x="3243" y="1207"/>
            <a:chExt cx="2132" cy="1497"/>
          </a:xfrm>
        </p:grpSpPr>
        <p:sp>
          <p:nvSpPr>
            <p:cNvPr id="60430" name="Line 88"/>
            <p:cNvSpPr>
              <a:spLocks noChangeShapeType="1"/>
            </p:cNvSpPr>
            <p:nvPr/>
          </p:nvSpPr>
          <p:spPr bwMode="auto">
            <a:xfrm flipV="1">
              <a:off x="4422" y="1207"/>
              <a:ext cx="0" cy="1175"/>
            </a:xfrm>
            <a:prstGeom prst="line">
              <a:avLst/>
            </a:prstGeom>
            <a:noFill/>
            <a:ln w="317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60431" name="Line 89"/>
            <p:cNvSpPr>
              <a:spLocks noChangeShapeType="1"/>
            </p:cNvSpPr>
            <p:nvPr/>
          </p:nvSpPr>
          <p:spPr bwMode="auto">
            <a:xfrm flipH="1" flipV="1">
              <a:off x="4422" y="1207"/>
              <a:ext cx="907" cy="1225"/>
            </a:xfrm>
            <a:prstGeom prst="line">
              <a:avLst/>
            </a:prstGeom>
            <a:noFill/>
            <a:ln w="31750">
              <a:solidFill>
                <a:schemeClr val="accent2"/>
              </a:solidFill>
              <a:prstDash val="lg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60432" name="Line 90"/>
            <p:cNvSpPr>
              <a:spLocks noChangeShapeType="1"/>
            </p:cNvSpPr>
            <p:nvPr/>
          </p:nvSpPr>
          <p:spPr bwMode="auto">
            <a:xfrm flipV="1">
              <a:off x="3243" y="1207"/>
              <a:ext cx="1179" cy="1180"/>
            </a:xfrm>
            <a:prstGeom prst="line">
              <a:avLst/>
            </a:prstGeom>
            <a:noFill/>
            <a:ln w="31750">
              <a:solidFill>
                <a:srgbClr val="FF00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p>
          </p:txBody>
        </p:sp>
        <p:graphicFrame>
          <p:nvGraphicFramePr>
            <p:cNvPr id="60433" name="Object 91"/>
            <p:cNvGraphicFramePr>
              <a:graphicFrameLocks noChangeAspect="1"/>
            </p:cNvGraphicFramePr>
            <p:nvPr/>
          </p:nvGraphicFramePr>
          <p:xfrm>
            <a:off x="3651" y="1253"/>
            <a:ext cx="385" cy="408"/>
          </p:xfrm>
          <a:graphic>
            <a:graphicData uri="http://schemas.openxmlformats.org/presentationml/2006/ole">
              <mc:AlternateContent xmlns:mc="http://schemas.openxmlformats.org/markup-compatibility/2006">
                <mc:Choice xmlns:v="urn:schemas-microsoft-com:vml" Requires="v">
                  <p:oleObj spid="_x0000_s112745" name="公式" r:id="rId17" imgW="163800" imgH="145440" progId="Equation.3">
                    <p:embed/>
                  </p:oleObj>
                </mc:Choice>
                <mc:Fallback>
                  <p:oleObj name="公式" r:id="rId17" imgW="163800" imgH="145440" progId="Equation.3">
                    <p:embed/>
                    <p:pic>
                      <p:nvPicPr>
                        <p:cNvPr id="60433" name="Object 9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51" y="1253"/>
                          <a:ext cx="385" cy="408"/>
                        </a:xfrm>
                        <a:prstGeom prst="rect">
                          <a:avLst/>
                        </a:prstGeom>
                        <a:noFill/>
                        <a:extLst>
                          <a:ext uri="{909E8E84-426E-40DD-AFC4-6F175D3DCCD1}">
                            <a14:hiddenFill xmlns:a14="http://schemas.microsoft.com/office/drawing/2010/main">
                              <a:solidFill>
                                <a:srgbClr val="00CCFF"/>
                              </a:solidFill>
                            </a14:hiddenFill>
                          </a:ext>
                        </a:extLst>
                      </p:spPr>
                    </p:pic>
                  </p:oleObj>
                </mc:Fallback>
              </mc:AlternateContent>
            </a:graphicData>
          </a:graphic>
        </p:graphicFrame>
        <p:sp>
          <p:nvSpPr>
            <p:cNvPr id="60434" name="Line 92"/>
            <p:cNvSpPr>
              <a:spLocks noChangeShapeType="1"/>
            </p:cNvSpPr>
            <p:nvPr/>
          </p:nvSpPr>
          <p:spPr bwMode="auto">
            <a:xfrm>
              <a:off x="3243" y="2419"/>
              <a:ext cx="2086" cy="13"/>
            </a:xfrm>
            <a:prstGeom prst="line">
              <a:avLst/>
            </a:prstGeom>
            <a:noFill/>
            <a:ln w="31750">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60435" name="Line 93"/>
            <p:cNvSpPr>
              <a:spLocks noChangeShapeType="1"/>
            </p:cNvSpPr>
            <p:nvPr/>
          </p:nvSpPr>
          <p:spPr bwMode="auto">
            <a:xfrm>
              <a:off x="3243" y="2387"/>
              <a:ext cx="1225"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p>
          </p:txBody>
        </p:sp>
        <p:grpSp>
          <p:nvGrpSpPr>
            <p:cNvPr id="3" name="Group 94"/>
            <p:cNvGrpSpPr>
              <a:grpSpLocks/>
            </p:cNvGrpSpPr>
            <p:nvPr/>
          </p:nvGrpSpPr>
          <p:grpSpPr bwMode="auto">
            <a:xfrm>
              <a:off x="3424" y="2069"/>
              <a:ext cx="257" cy="327"/>
              <a:chOff x="3504" y="2064"/>
              <a:chExt cx="257" cy="327"/>
            </a:xfrm>
          </p:grpSpPr>
          <p:sp>
            <p:nvSpPr>
              <p:cNvPr id="60444" name="Arc 95"/>
              <p:cNvSpPr>
                <a:spLocks/>
              </p:cNvSpPr>
              <p:nvPr/>
            </p:nvSpPr>
            <p:spPr bwMode="auto">
              <a:xfrm>
                <a:off x="3504" y="2208"/>
                <a:ext cx="48"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60445" name="Rectangle 96"/>
              <p:cNvSpPr>
                <a:spLocks noChangeArrowheads="1"/>
              </p:cNvSpPr>
              <p:nvPr/>
            </p:nvSpPr>
            <p:spPr bwMode="auto">
              <a:xfrm>
                <a:off x="3504" y="2064"/>
                <a:ext cx="25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800" b="1" i="1">
                    <a:latin typeface="Times New Roman" pitchFamily="18" charset="0"/>
                    <a:sym typeface="Symbol" pitchFamily="18" charset="2"/>
                  </a:rPr>
                  <a:t></a:t>
                </a:r>
              </a:p>
            </p:txBody>
          </p:sp>
        </p:grpSp>
        <p:grpSp>
          <p:nvGrpSpPr>
            <p:cNvPr id="4" name="Group 97"/>
            <p:cNvGrpSpPr>
              <a:grpSpLocks/>
            </p:cNvGrpSpPr>
            <p:nvPr/>
          </p:nvGrpSpPr>
          <p:grpSpPr bwMode="auto">
            <a:xfrm>
              <a:off x="4849" y="2160"/>
              <a:ext cx="526" cy="288"/>
              <a:chOff x="3984" y="2112"/>
              <a:chExt cx="526" cy="288"/>
            </a:xfrm>
          </p:grpSpPr>
          <p:sp>
            <p:nvSpPr>
              <p:cNvPr id="60442" name="Rectangle 98"/>
              <p:cNvSpPr>
                <a:spLocks noChangeArrowheads="1"/>
              </p:cNvSpPr>
              <p:nvPr/>
            </p:nvSpPr>
            <p:spPr bwMode="auto">
              <a:xfrm>
                <a:off x="3984" y="2112"/>
                <a:ext cx="5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400" b="1">
                    <a:solidFill>
                      <a:schemeClr val="accent2"/>
                    </a:solidFill>
                    <a:latin typeface="Times New Roman" pitchFamily="18" charset="0"/>
                    <a:sym typeface="Symbol" pitchFamily="18" charset="2"/>
                  </a:rPr>
                  <a:t>45</a:t>
                </a:r>
              </a:p>
            </p:txBody>
          </p:sp>
          <p:sp>
            <p:nvSpPr>
              <p:cNvPr id="60443" name="Arc 99"/>
              <p:cNvSpPr>
                <a:spLocks/>
              </p:cNvSpPr>
              <p:nvPr/>
            </p:nvSpPr>
            <p:spPr bwMode="auto">
              <a:xfrm flipH="1">
                <a:off x="4272" y="2208"/>
                <a:ext cx="48"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grpSp>
        <p:graphicFrame>
          <p:nvGraphicFramePr>
            <p:cNvPr id="60438" name="Object 100"/>
            <p:cNvGraphicFramePr>
              <a:graphicFrameLocks noChangeAspect="1"/>
            </p:cNvGraphicFramePr>
            <p:nvPr/>
          </p:nvGraphicFramePr>
          <p:xfrm>
            <a:off x="4033" y="1706"/>
            <a:ext cx="424" cy="317"/>
          </p:xfrm>
          <a:graphic>
            <a:graphicData uri="http://schemas.openxmlformats.org/presentationml/2006/ole">
              <mc:AlternateContent xmlns:mc="http://schemas.openxmlformats.org/markup-compatibility/2006">
                <mc:Choice xmlns:v="urn:schemas-microsoft-com:vml" Requires="v">
                  <p:oleObj spid="_x0000_s112746" name="公式" r:id="rId19" imgW="304668" imgH="228501" progId="Equation.3">
                    <p:embed/>
                  </p:oleObj>
                </mc:Choice>
                <mc:Fallback>
                  <p:oleObj name="公式" r:id="rId19" imgW="304668" imgH="228501" progId="Equation.3">
                    <p:embed/>
                    <p:pic>
                      <p:nvPicPr>
                        <p:cNvPr id="60438" name="Object 10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33" y="1706"/>
                          <a:ext cx="424"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39" name="Object 101"/>
            <p:cNvGraphicFramePr>
              <a:graphicFrameLocks noChangeAspect="1"/>
            </p:cNvGraphicFramePr>
            <p:nvPr/>
          </p:nvGraphicFramePr>
          <p:xfrm>
            <a:off x="4759" y="1525"/>
            <a:ext cx="422" cy="300"/>
          </p:xfrm>
          <a:graphic>
            <a:graphicData uri="http://schemas.openxmlformats.org/presentationml/2006/ole">
              <mc:AlternateContent xmlns:mc="http://schemas.openxmlformats.org/markup-compatibility/2006">
                <mc:Choice xmlns:v="urn:schemas-microsoft-com:vml" Requires="v">
                  <p:oleObj spid="_x0000_s112747" name="公式" r:id="rId21" imgW="304536" imgH="215713" progId="Equation.3">
                    <p:embed/>
                  </p:oleObj>
                </mc:Choice>
                <mc:Fallback>
                  <p:oleObj name="公式" r:id="rId21" imgW="304536" imgH="215713" progId="Equation.3">
                    <p:embed/>
                    <p:pic>
                      <p:nvPicPr>
                        <p:cNvPr id="60439" name="Object 10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759" y="1525"/>
                          <a:ext cx="422" cy="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40" name="Object 102"/>
            <p:cNvGraphicFramePr>
              <a:graphicFrameLocks noChangeAspect="1"/>
            </p:cNvGraphicFramePr>
            <p:nvPr/>
          </p:nvGraphicFramePr>
          <p:xfrm>
            <a:off x="3787" y="2069"/>
            <a:ext cx="424" cy="317"/>
          </p:xfrm>
          <a:graphic>
            <a:graphicData uri="http://schemas.openxmlformats.org/presentationml/2006/ole">
              <mc:AlternateContent xmlns:mc="http://schemas.openxmlformats.org/markup-compatibility/2006">
                <mc:Choice xmlns:v="urn:schemas-microsoft-com:vml" Requires="v">
                  <p:oleObj spid="_x0000_s112748" name="公式" r:id="rId23" imgW="304668" imgH="228501" progId="Equation.3">
                    <p:embed/>
                  </p:oleObj>
                </mc:Choice>
                <mc:Fallback>
                  <p:oleObj name="公式" r:id="rId23" imgW="304668" imgH="228501" progId="Equation.3">
                    <p:embed/>
                    <p:pic>
                      <p:nvPicPr>
                        <p:cNvPr id="60440" name="Object 10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787" y="2069"/>
                          <a:ext cx="424"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41" name="Object 103"/>
            <p:cNvGraphicFramePr>
              <a:graphicFrameLocks noChangeAspect="1"/>
            </p:cNvGraphicFramePr>
            <p:nvPr/>
          </p:nvGraphicFramePr>
          <p:xfrm>
            <a:off x="4558" y="2387"/>
            <a:ext cx="424" cy="317"/>
          </p:xfrm>
          <a:graphic>
            <a:graphicData uri="http://schemas.openxmlformats.org/presentationml/2006/ole">
              <mc:AlternateContent xmlns:mc="http://schemas.openxmlformats.org/markup-compatibility/2006">
                <mc:Choice xmlns:v="urn:schemas-microsoft-com:vml" Requires="v">
                  <p:oleObj spid="_x0000_s112749" name="公式" r:id="rId25" imgW="304668" imgH="228501" progId="Equation.3">
                    <p:embed/>
                  </p:oleObj>
                </mc:Choice>
                <mc:Fallback>
                  <p:oleObj name="公式" r:id="rId25" imgW="304668" imgH="228501" progId="Equation.3">
                    <p:embed/>
                    <p:pic>
                      <p:nvPicPr>
                        <p:cNvPr id="60441" name="Object 10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558" y="2387"/>
                          <a:ext cx="424"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2735"/>
                                        </p:tgtEl>
                                        <p:attrNameLst>
                                          <p:attrName>style.visibility</p:attrName>
                                        </p:attrNameLst>
                                      </p:cBhvr>
                                      <p:to>
                                        <p:strVal val="visible"/>
                                      </p:to>
                                    </p:set>
                                    <p:anim calcmode="lin" valueType="num">
                                      <p:cBhvr additive="base">
                                        <p:cTn id="7" dur="500" fill="hold"/>
                                        <p:tgtEl>
                                          <p:spTgt spid="72735"/>
                                        </p:tgtEl>
                                        <p:attrNameLst>
                                          <p:attrName>ppt_x</p:attrName>
                                        </p:attrNameLst>
                                      </p:cBhvr>
                                      <p:tavLst>
                                        <p:tav tm="0">
                                          <p:val>
                                            <p:strVal val="#ppt_x"/>
                                          </p:val>
                                        </p:tav>
                                        <p:tav tm="100000">
                                          <p:val>
                                            <p:strVal val="#ppt_x"/>
                                          </p:val>
                                        </p:tav>
                                      </p:tavLst>
                                    </p:anim>
                                    <p:anim calcmode="lin" valueType="num">
                                      <p:cBhvr additive="base">
                                        <p:cTn id="8" dur="500" fill="hold"/>
                                        <p:tgtEl>
                                          <p:spTgt spid="7273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2736"/>
                                        </p:tgtEl>
                                        <p:attrNameLst>
                                          <p:attrName>style.visibility</p:attrName>
                                        </p:attrNameLst>
                                      </p:cBhvr>
                                      <p:to>
                                        <p:strVal val="visible"/>
                                      </p:to>
                                    </p:set>
                                    <p:anim calcmode="lin" valueType="num">
                                      <p:cBhvr additive="base">
                                        <p:cTn id="11" dur="500" fill="hold"/>
                                        <p:tgtEl>
                                          <p:spTgt spid="72736"/>
                                        </p:tgtEl>
                                        <p:attrNameLst>
                                          <p:attrName>ppt_x</p:attrName>
                                        </p:attrNameLst>
                                      </p:cBhvr>
                                      <p:tavLst>
                                        <p:tav tm="0">
                                          <p:val>
                                            <p:strVal val="#ppt_x"/>
                                          </p:val>
                                        </p:tav>
                                        <p:tav tm="100000">
                                          <p:val>
                                            <p:strVal val="#ppt_x"/>
                                          </p:val>
                                        </p:tav>
                                      </p:tavLst>
                                    </p:anim>
                                    <p:anim calcmode="lin" valueType="num">
                                      <p:cBhvr additive="base">
                                        <p:cTn id="12" dur="500" fill="hold"/>
                                        <p:tgtEl>
                                          <p:spTgt spid="7273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2737"/>
                                        </p:tgtEl>
                                        <p:attrNameLst>
                                          <p:attrName>style.visibility</p:attrName>
                                        </p:attrNameLst>
                                      </p:cBhvr>
                                      <p:to>
                                        <p:strVal val="visible"/>
                                      </p:to>
                                    </p:set>
                                    <p:anim calcmode="lin" valueType="num">
                                      <p:cBhvr additive="base">
                                        <p:cTn id="15" dur="500" fill="hold"/>
                                        <p:tgtEl>
                                          <p:spTgt spid="72737"/>
                                        </p:tgtEl>
                                        <p:attrNameLst>
                                          <p:attrName>ppt_x</p:attrName>
                                        </p:attrNameLst>
                                      </p:cBhvr>
                                      <p:tavLst>
                                        <p:tav tm="0">
                                          <p:val>
                                            <p:strVal val="#ppt_x"/>
                                          </p:val>
                                        </p:tav>
                                        <p:tav tm="100000">
                                          <p:val>
                                            <p:strVal val="#ppt_x"/>
                                          </p:val>
                                        </p:tav>
                                      </p:tavLst>
                                    </p:anim>
                                    <p:anim calcmode="lin" valueType="num">
                                      <p:cBhvr additive="base">
                                        <p:cTn id="16" dur="500" fill="hold"/>
                                        <p:tgtEl>
                                          <p:spTgt spid="7273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2738"/>
                                        </p:tgtEl>
                                        <p:attrNameLst>
                                          <p:attrName>style.visibility</p:attrName>
                                        </p:attrNameLst>
                                      </p:cBhvr>
                                      <p:to>
                                        <p:strVal val="visible"/>
                                      </p:to>
                                    </p:set>
                                    <p:anim calcmode="lin" valueType="num">
                                      <p:cBhvr additive="base">
                                        <p:cTn id="19" dur="500" fill="hold"/>
                                        <p:tgtEl>
                                          <p:spTgt spid="72738"/>
                                        </p:tgtEl>
                                        <p:attrNameLst>
                                          <p:attrName>ppt_x</p:attrName>
                                        </p:attrNameLst>
                                      </p:cBhvr>
                                      <p:tavLst>
                                        <p:tav tm="0">
                                          <p:val>
                                            <p:strVal val="#ppt_x"/>
                                          </p:val>
                                        </p:tav>
                                        <p:tav tm="100000">
                                          <p:val>
                                            <p:strVal val="#ppt_x"/>
                                          </p:val>
                                        </p:tav>
                                      </p:tavLst>
                                    </p:anim>
                                    <p:anim calcmode="lin" valueType="num">
                                      <p:cBhvr additive="base">
                                        <p:cTn id="20" dur="500" fill="hold"/>
                                        <p:tgtEl>
                                          <p:spTgt spid="7273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2739"/>
                                        </p:tgtEl>
                                        <p:attrNameLst>
                                          <p:attrName>style.visibility</p:attrName>
                                        </p:attrNameLst>
                                      </p:cBhvr>
                                      <p:to>
                                        <p:strVal val="visible"/>
                                      </p:to>
                                    </p:set>
                                    <p:anim calcmode="lin" valueType="num">
                                      <p:cBhvr additive="base">
                                        <p:cTn id="23" dur="500" fill="hold"/>
                                        <p:tgtEl>
                                          <p:spTgt spid="72739"/>
                                        </p:tgtEl>
                                        <p:attrNameLst>
                                          <p:attrName>ppt_x</p:attrName>
                                        </p:attrNameLst>
                                      </p:cBhvr>
                                      <p:tavLst>
                                        <p:tav tm="0">
                                          <p:val>
                                            <p:strVal val="#ppt_x"/>
                                          </p:val>
                                        </p:tav>
                                        <p:tav tm="100000">
                                          <p:val>
                                            <p:strVal val="#ppt_x"/>
                                          </p:val>
                                        </p:tav>
                                      </p:tavLst>
                                    </p:anim>
                                    <p:anim calcmode="lin" valueType="num">
                                      <p:cBhvr additive="base">
                                        <p:cTn id="24" dur="500" fill="hold"/>
                                        <p:tgtEl>
                                          <p:spTgt spid="7273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2740"/>
                                        </p:tgtEl>
                                        <p:attrNameLst>
                                          <p:attrName>style.visibility</p:attrName>
                                        </p:attrNameLst>
                                      </p:cBhvr>
                                      <p:to>
                                        <p:strVal val="visible"/>
                                      </p:to>
                                    </p:set>
                                    <p:anim calcmode="lin" valueType="num">
                                      <p:cBhvr additive="base">
                                        <p:cTn id="27" dur="500" fill="hold"/>
                                        <p:tgtEl>
                                          <p:spTgt spid="72740"/>
                                        </p:tgtEl>
                                        <p:attrNameLst>
                                          <p:attrName>ppt_x</p:attrName>
                                        </p:attrNameLst>
                                      </p:cBhvr>
                                      <p:tavLst>
                                        <p:tav tm="0">
                                          <p:val>
                                            <p:strVal val="#ppt_x"/>
                                          </p:val>
                                        </p:tav>
                                        <p:tav tm="100000">
                                          <p:val>
                                            <p:strVal val="#ppt_x"/>
                                          </p:val>
                                        </p:tav>
                                      </p:tavLst>
                                    </p:anim>
                                    <p:anim calcmode="lin" valueType="num">
                                      <p:cBhvr additive="base">
                                        <p:cTn id="28" dur="500" fill="hold"/>
                                        <p:tgtEl>
                                          <p:spTgt spid="7274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2741"/>
                                        </p:tgtEl>
                                        <p:attrNameLst>
                                          <p:attrName>style.visibility</p:attrName>
                                        </p:attrNameLst>
                                      </p:cBhvr>
                                      <p:to>
                                        <p:strVal val="visible"/>
                                      </p:to>
                                    </p:set>
                                    <p:anim calcmode="lin" valueType="num">
                                      <p:cBhvr additive="base">
                                        <p:cTn id="31" dur="500" fill="hold"/>
                                        <p:tgtEl>
                                          <p:spTgt spid="72741"/>
                                        </p:tgtEl>
                                        <p:attrNameLst>
                                          <p:attrName>ppt_x</p:attrName>
                                        </p:attrNameLst>
                                      </p:cBhvr>
                                      <p:tavLst>
                                        <p:tav tm="0">
                                          <p:val>
                                            <p:strVal val="#ppt_x"/>
                                          </p:val>
                                        </p:tav>
                                        <p:tav tm="100000">
                                          <p:val>
                                            <p:strVal val="#ppt_x"/>
                                          </p:val>
                                        </p:tav>
                                      </p:tavLst>
                                    </p:anim>
                                    <p:anim calcmode="lin" valueType="num">
                                      <p:cBhvr additive="base">
                                        <p:cTn id="32" dur="500" fill="hold"/>
                                        <p:tgtEl>
                                          <p:spTgt spid="727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35" grpId="0"/>
      <p:bldP spid="72737" grpId="0"/>
      <p:bldP spid="7273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ChangeArrowheads="1"/>
          </p:cNvSpPr>
          <p:nvPr/>
        </p:nvSpPr>
        <p:spPr bwMode="auto">
          <a:xfrm>
            <a:off x="179388" y="188913"/>
            <a:ext cx="84582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just" eaLnBrk="1" hangingPunct="1">
              <a:spcBef>
                <a:spcPct val="0"/>
              </a:spcBef>
              <a:buFontTx/>
              <a:buNone/>
            </a:pPr>
            <a:r>
              <a:rPr kumimoji="1" lang="zh-CN" altLang="en-US" sz="2800" b="1" dirty="0">
                <a:solidFill>
                  <a:srgbClr val="0000FF"/>
                </a:solidFill>
                <a:latin typeface="Times New Roman" pitchFamily="18" charset="0"/>
              </a:rPr>
              <a:t>例</a:t>
            </a:r>
            <a:r>
              <a:rPr kumimoji="1" lang="en-US" altLang="zh-CN" sz="2800" b="1" dirty="0">
                <a:latin typeface="Times New Roman" pitchFamily="18" charset="0"/>
              </a:rPr>
              <a:t> </a:t>
            </a:r>
            <a:r>
              <a:rPr kumimoji="1" lang="zh-CN" altLang="en-US" sz="2800" b="1" dirty="0">
                <a:latin typeface="Times New Roman" pitchFamily="18" charset="0"/>
              </a:rPr>
              <a:t>一货车在行驶过程中，遇到</a:t>
            </a:r>
            <a:r>
              <a:rPr kumimoji="1" lang="en-US" altLang="zh-CN" sz="2800" b="1" dirty="0">
                <a:latin typeface="Times New Roman" pitchFamily="18" charset="0"/>
              </a:rPr>
              <a:t>5m/s</a:t>
            </a:r>
            <a:r>
              <a:rPr kumimoji="1" lang="zh-CN" altLang="en-US" sz="2800" b="1" dirty="0">
                <a:latin typeface="Times New Roman" pitchFamily="18" charset="0"/>
              </a:rPr>
              <a:t>竖直下落的大雨，车上紧靠挡板平放有长为</a:t>
            </a:r>
            <a:r>
              <a:rPr kumimoji="1" lang="en-US" altLang="zh-CN" sz="2800" b="1" i="1" dirty="0">
                <a:latin typeface="Times New Roman" pitchFamily="18" charset="0"/>
              </a:rPr>
              <a:t>l</a:t>
            </a:r>
            <a:r>
              <a:rPr kumimoji="1" lang="en-US" altLang="zh-CN" sz="2800" b="1" dirty="0">
                <a:latin typeface="Times New Roman" pitchFamily="18" charset="0"/>
              </a:rPr>
              <a:t>=1m</a:t>
            </a:r>
            <a:r>
              <a:rPr kumimoji="1" lang="zh-CN" altLang="en-US" sz="2800" b="1" dirty="0">
                <a:latin typeface="Times New Roman" pitchFamily="18" charset="0"/>
              </a:rPr>
              <a:t>的木板。如果木板上表面距挡板最高端的距离</a:t>
            </a:r>
            <a:r>
              <a:rPr kumimoji="1" lang="en-US" altLang="zh-CN" sz="2800" b="1" i="1" dirty="0">
                <a:latin typeface="Times New Roman" pitchFamily="18" charset="0"/>
              </a:rPr>
              <a:t>h</a:t>
            </a:r>
            <a:r>
              <a:rPr kumimoji="1" lang="en-US" altLang="zh-CN" sz="2800" b="1" dirty="0">
                <a:latin typeface="Times New Roman" pitchFamily="18" charset="0"/>
              </a:rPr>
              <a:t>=1m</a:t>
            </a:r>
            <a:r>
              <a:rPr kumimoji="1" lang="zh-CN" altLang="en-US" sz="2800" b="1" dirty="0">
                <a:latin typeface="Times New Roman" pitchFamily="18" charset="0"/>
              </a:rPr>
              <a:t>，问货车以多大的速度行驶，才能使木板不致淋雨？</a:t>
            </a:r>
          </a:p>
        </p:txBody>
      </p:sp>
      <p:sp>
        <p:nvSpPr>
          <p:cNvPr id="73763" name="Rectangle 35"/>
          <p:cNvSpPr>
            <a:spLocks noChangeArrowheads="1"/>
          </p:cNvSpPr>
          <p:nvPr/>
        </p:nvSpPr>
        <p:spPr bwMode="auto">
          <a:xfrm>
            <a:off x="323850" y="2149475"/>
            <a:ext cx="5256213"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just" eaLnBrk="1" hangingPunct="1">
              <a:lnSpc>
                <a:spcPct val="120000"/>
              </a:lnSpc>
              <a:spcBef>
                <a:spcPct val="0"/>
              </a:spcBef>
              <a:buFontTx/>
              <a:buNone/>
            </a:pPr>
            <a:r>
              <a:rPr kumimoji="1" lang="en-US" altLang="zh-CN" sz="2800" b="1">
                <a:latin typeface="Times New Roman" pitchFamily="18" charset="0"/>
              </a:rPr>
              <a:t>        </a:t>
            </a:r>
            <a:r>
              <a:rPr kumimoji="1" lang="zh-CN" altLang="en-US" sz="2800" b="1">
                <a:latin typeface="Times New Roman" pitchFamily="18" charset="0"/>
              </a:rPr>
              <a:t>车在前进的过程中，雨相对于车向后下方运动，使雨不落在木板上，挡板最上端处的雨应飘落在木板的最左端的左方。</a:t>
            </a:r>
          </a:p>
        </p:txBody>
      </p:sp>
      <p:graphicFrame>
        <p:nvGraphicFramePr>
          <p:cNvPr id="73779" name="Object 51"/>
          <p:cNvGraphicFramePr>
            <a:graphicFrameLocks noChangeAspect="1"/>
          </p:cNvGraphicFramePr>
          <p:nvPr/>
        </p:nvGraphicFramePr>
        <p:xfrm>
          <a:off x="1116013" y="4398963"/>
          <a:ext cx="1320800" cy="469900"/>
        </p:xfrm>
        <a:graphic>
          <a:graphicData uri="http://schemas.openxmlformats.org/presentationml/2006/ole">
            <mc:AlternateContent xmlns:mc="http://schemas.openxmlformats.org/markup-compatibility/2006">
              <mc:Choice xmlns:v="urn:schemas-microsoft-com:vml" Requires="v">
                <p:oleObj spid="_x0000_s113698" name="Equation" r:id="rId3" imgW="1320227" imgH="469696" progId="Equation.3">
                  <p:embed/>
                </p:oleObj>
              </mc:Choice>
              <mc:Fallback>
                <p:oleObj name="Equation" r:id="rId3" imgW="1320227" imgH="469696" progId="Equation.3">
                  <p:embed/>
                  <p:pic>
                    <p:nvPicPr>
                      <p:cNvPr id="73779" name="Object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4398963"/>
                        <a:ext cx="13208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80" name="Object 52"/>
          <p:cNvGraphicFramePr>
            <a:graphicFrameLocks noChangeAspect="1"/>
          </p:cNvGraphicFramePr>
          <p:nvPr/>
        </p:nvGraphicFramePr>
        <p:xfrm>
          <a:off x="1042988" y="5111750"/>
          <a:ext cx="1800225" cy="679450"/>
        </p:xfrm>
        <a:graphic>
          <a:graphicData uri="http://schemas.openxmlformats.org/presentationml/2006/ole">
            <mc:AlternateContent xmlns:mc="http://schemas.openxmlformats.org/markup-compatibility/2006">
              <mc:Choice xmlns:v="urn:schemas-microsoft-com:vml" Requires="v">
                <p:oleObj spid="_x0000_s113699" name="公式" r:id="rId5" imgW="672808" imgH="253890" progId="Equation.3">
                  <p:embed/>
                </p:oleObj>
              </mc:Choice>
              <mc:Fallback>
                <p:oleObj name="公式" r:id="rId5" imgW="672808" imgH="253890" progId="Equation.3">
                  <p:embed/>
                  <p:pic>
                    <p:nvPicPr>
                      <p:cNvPr id="73780" name="Object 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5111750"/>
                        <a:ext cx="1800225"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81" name="Object 53"/>
          <p:cNvGraphicFramePr>
            <a:graphicFrameLocks noChangeAspect="1"/>
          </p:cNvGraphicFramePr>
          <p:nvPr/>
        </p:nvGraphicFramePr>
        <p:xfrm>
          <a:off x="1600200" y="5807075"/>
          <a:ext cx="1206500" cy="622300"/>
        </p:xfrm>
        <a:graphic>
          <a:graphicData uri="http://schemas.openxmlformats.org/presentationml/2006/ole">
            <mc:AlternateContent xmlns:mc="http://schemas.openxmlformats.org/markup-compatibility/2006">
              <mc:Choice xmlns:v="urn:schemas-microsoft-com:vml" Requires="v">
                <p:oleObj spid="_x0000_s113700" name="Equation" r:id="rId7" imgW="1206500" imgH="622300" progId="Equation.3">
                  <p:embed/>
                </p:oleObj>
              </mc:Choice>
              <mc:Fallback>
                <p:oleObj name="Equation" r:id="rId7" imgW="1206500" imgH="622300" progId="Equation.3">
                  <p:embed/>
                  <p:pic>
                    <p:nvPicPr>
                      <p:cNvPr id="73781" name="Object 5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5807075"/>
                        <a:ext cx="12065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82" name="Object 54"/>
          <p:cNvGraphicFramePr>
            <a:graphicFrameLocks noChangeAspect="1"/>
          </p:cNvGraphicFramePr>
          <p:nvPr/>
        </p:nvGraphicFramePr>
        <p:xfrm>
          <a:off x="2974975" y="5888038"/>
          <a:ext cx="1512888" cy="552450"/>
        </p:xfrm>
        <a:graphic>
          <a:graphicData uri="http://schemas.openxmlformats.org/presentationml/2006/ole">
            <mc:AlternateContent xmlns:mc="http://schemas.openxmlformats.org/markup-compatibility/2006">
              <mc:Choice xmlns:v="urn:schemas-microsoft-com:vml" Requires="v">
                <p:oleObj spid="_x0000_s113701" name="公式" r:id="rId9" imgW="558558" imgH="203112" progId="Equation.3">
                  <p:embed/>
                </p:oleObj>
              </mc:Choice>
              <mc:Fallback>
                <p:oleObj name="公式" r:id="rId9" imgW="558558" imgH="203112" progId="Equation.3">
                  <p:embed/>
                  <p:pic>
                    <p:nvPicPr>
                      <p:cNvPr id="73782" name="Object 5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4975" y="5888038"/>
                        <a:ext cx="1512888"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783" name="Rectangle 55"/>
          <p:cNvSpPr>
            <a:spLocks noChangeArrowheads="1"/>
          </p:cNvSpPr>
          <p:nvPr/>
        </p:nvSpPr>
        <p:spPr bwMode="auto">
          <a:xfrm>
            <a:off x="363538" y="2205038"/>
            <a:ext cx="13287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zh-CN" altLang="en-US" sz="2800" b="1">
                <a:solidFill>
                  <a:srgbClr val="0000FF"/>
                </a:solidFill>
                <a:latin typeface="Times New Roman" pitchFamily="18" charset="0"/>
              </a:rPr>
              <a:t>解：</a:t>
            </a:r>
          </a:p>
        </p:txBody>
      </p:sp>
      <p:pic>
        <p:nvPicPr>
          <p:cNvPr id="73785" name="Picture 57" descr="图1－22nb"/>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91794" y="4286738"/>
            <a:ext cx="3664038" cy="2190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86" name="Picture 58" descr="图1－22n"/>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11863" y="2433638"/>
            <a:ext cx="2232025"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3763"/>
                                        </p:tgtEl>
                                        <p:attrNameLst>
                                          <p:attrName>style.visibility</p:attrName>
                                        </p:attrNameLst>
                                      </p:cBhvr>
                                      <p:to>
                                        <p:strVal val="visible"/>
                                      </p:to>
                                    </p:set>
                                    <p:anim calcmode="lin" valueType="num">
                                      <p:cBhvr additive="base">
                                        <p:cTn id="7" dur="500" fill="hold"/>
                                        <p:tgtEl>
                                          <p:spTgt spid="73763"/>
                                        </p:tgtEl>
                                        <p:attrNameLst>
                                          <p:attrName>ppt_x</p:attrName>
                                        </p:attrNameLst>
                                      </p:cBhvr>
                                      <p:tavLst>
                                        <p:tav tm="0">
                                          <p:val>
                                            <p:strVal val="#ppt_x"/>
                                          </p:val>
                                        </p:tav>
                                        <p:tav tm="100000">
                                          <p:val>
                                            <p:strVal val="#ppt_x"/>
                                          </p:val>
                                        </p:tav>
                                      </p:tavLst>
                                    </p:anim>
                                    <p:anim calcmode="lin" valueType="num">
                                      <p:cBhvr additive="base">
                                        <p:cTn id="8" dur="500" fill="hold"/>
                                        <p:tgtEl>
                                          <p:spTgt spid="7376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3779"/>
                                        </p:tgtEl>
                                        <p:attrNameLst>
                                          <p:attrName>style.visibility</p:attrName>
                                        </p:attrNameLst>
                                      </p:cBhvr>
                                      <p:to>
                                        <p:strVal val="visible"/>
                                      </p:to>
                                    </p:set>
                                    <p:anim calcmode="lin" valueType="num">
                                      <p:cBhvr additive="base">
                                        <p:cTn id="11" dur="500" fill="hold"/>
                                        <p:tgtEl>
                                          <p:spTgt spid="73779"/>
                                        </p:tgtEl>
                                        <p:attrNameLst>
                                          <p:attrName>ppt_x</p:attrName>
                                        </p:attrNameLst>
                                      </p:cBhvr>
                                      <p:tavLst>
                                        <p:tav tm="0">
                                          <p:val>
                                            <p:strVal val="#ppt_x"/>
                                          </p:val>
                                        </p:tav>
                                        <p:tav tm="100000">
                                          <p:val>
                                            <p:strVal val="#ppt_x"/>
                                          </p:val>
                                        </p:tav>
                                      </p:tavLst>
                                    </p:anim>
                                    <p:anim calcmode="lin" valueType="num">
                                      <p:cBhvr additive="base">
                                        <p:cTn id="12" dur="500" fill="hold"/>
                                        <p:tgtEl>
                                          <p:spTgt spid="7377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3780"/>
                                        </p:tgtEl>
                                        <p:attrNameLst>
                                          <p:attrName>style.visibility</p:attrName>
                                        </p:attrNameLst>
                                      </p:cBhvr>
                                      <p:to>
                                        <p:strVal val="visible"/>
                                      </p:to>
                                    </p:set>
                                    <p:anim calcmode="lin" valueType="num">
                                      <p:cBhvr additive="base">
                                        <p:cTn id="15" dur="500" fill="hold"/>
                                        <p:tgtEl>
                                          <p:spTgt spid="73780"/>
                                        </p:tgtEl>
                                        <p:attrNameLst>
                                          <p:attrName>ppt_x</p:attrName>
                                        </p:attrNameLst>
                                      </p:cBhvr>
                                      <p:tavLst>
                                        <p:tav tm="0">
                                          <p:val>
                                            <p:strVal val="#ppt_x"/>
                                          </p:val>
                                        </p:tav>
                                        <p:tav tm="100000">
                                          <p:val>
                                            <p:strVal val="#ppt_x"/>
                                          </p:val>
                                        </p:tav>
                                      </p:tavLst>
                                    </p:anim>
                                    <p:anim calcmode="lin" valueType="num">
                                      <p:cBhvr additive="base">
                                        <p:cTn id="16" dur="500" fill="hold"/>
                                        <p:tgtEl>
                                          <p:spTgt spid="7378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3781"/>
                                        </p:tgtEl>
                                        <p:attrNameLst>
                                          <p:attrName>style.visibility</p:attrName>
                                        </p:attrNameLst>
                                      </p:cBhvr>
                                      <p:to>
                                        <p:strVal val="visible"/>
                                      </p:to>
                                    </p:set>
                                    <p:anim calcmode="lin" valueType="num">
                                      <p:cBhvr additive="base">
                                        <p:cTn id="19" dur="500" fill="hold"/>
                                        <p:tgtEl>
                                          <p:spTgt spid="73781"/>
                                        </p:tgtEl>
                                        <p:attrNameLst>
                                          <p:attrName>ppt_x</p:attrName>
                                        </p:attrNameLst>
                                      </p:cBhvr>
                                      <p:tavLst>
                                        <p:tav tm="0">
                                          <p:val>
                                            <p:strVal val="#ppt_x"/>
                                          </p:val>
                                        </p:tav>
                                        <p:tav tm="100000">
                                          <p:val>
                                            <p:strVal val="#ppt_x"/>
                                          </p:val>
                                        </p:tav>
                                      </p:tavLst>
                                    </p:anim>
                                    <p:anim calcmode="lin" valueType="num">
                                      <p:cBhvr additive="base">
                                        <p:cTn id="20" dur="500" fill="hold"/>
                                        <p:tgtEl>
                                          <p:spTgt spid="7378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3782"/>
                                        </p:tgtEl>
                                        <p:attrNameLst>
                                          <p:attrName>style.visibility</p:attrName>
                                        </p:attrNameLst>
                                      </p:cBhvr>
                                      <p:to>
                                        <p:strVal val="visible"/>
                                      </p:to>
                                    </p:set>
                                    <p:anim calcmode="lin" valueType="num">
                                      <p:cBhvr additive="base">
                                        <p:cTn id="23" dur="500" fill="hold"/>
                                        <p:tgtEl>
                                          <p:spTgt spid="73782"/>
                                        </p:tgtEl>
                                        <p:attrNameLst>
                                          <p:attrName>ppt_x</p:attrName>
                                        </p:attrNameLst>
                                      </p:cBhvr>
                                      <p:tavLst>
                                        <p:tav tm="0">
                                          <p:val>
                                            <p:strVal val="#ppt_x"/>
                                          </p:val>
                                        </p:tav>
                                        <p:tav tm="100000">
                                          <p:val>
                                            <p:strVal val="#ppt_x"/>
                                          </p:val>
                                        </p:tav>
                                      </p:tavLst>
                                    </p:anim>
                                    <p:anim calcmode="lin" valueType="num">
                                      <p:cBhvr additive="base">
                                        <p:cTn id="24" dur="500" fill="hold"/>
                                        <p:tgtEl>
                                          <p:spTgt spid="7378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3783"/>
                                        </p:tgtEl>
                                        <p:attrNameLst>
                                          <p:attrName>style.visibility</p:attrName>
                                        </p:attrNameLst>
                                      </p:cBhvr>
                                      <p:to>
                                        <p:strVal val="visible"/>
                                      </p:to>
                                    </p:set>
                                    <p:anim calcmode="lin" valueType="num">
                                      <p:cBhvr additive="base">
                                        <p:cTn id="27" dur="500" fill="hold"/>
                                        <p:tgtEl>
                                          <p:spTgt spid="73783"/>
                                        </p:tgtEl>
                                        <p:attrNameLst>
                                          <p:attrName>ppt_x</p:attrName>
                                        </p:attrNameLst>
                                      </p:cBhvr>
                                      <p:tavLst>
                                        <p:tav tm="0">
                                          <p:val>
                                            <p:strVal val="#ppt_x"/>
                                          </p:val>
                                        </p:tav>
                                        <p:tav tm="100000">
                                          <p:val>
                                            <p:strVal val="#ppt_x"/>
                                          </p:val>
                                        </p:tav>
                                      </p:tavLst>
                                    </p:anim>
                                    <p:anim calcmode="lin" valueType="num">
                                      <p:cBhvr additive="base">
                                        <p:cTn id="28" dur="500" fill="hold"/>
                                        <p:tgtEl>
                                          <p:spTgt spid="7378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3785"/>
                                        </p:tgtEl>
                                        <p:attrNameLst>
                                          <p:attrName>style.visibility</p:attrName>
                                        </p:attrNameLst>
                                      </p:cBhvr>
                                      <p:to>
                                        <p:strVal val="visible"/>
                                      </p:to>
                                    </p:set>
                                    <p:anim calcmode="lin" valueType="num">
                                      <p:cBhvr additive="base">
                                        <p:cTn id="31" dur="500" fill="hold"/>
                                        <p:tgtEl>
                                          <p:spTgt spid="73785"/>
                                        </p:tgtEl>
                                        <p:attrNameLst>
                                          <p:attrName>ppt_x</p:attrName>
                                        </p:attrNameLst>
                                      </p:cBhvr>
                                      <p:tavLst>
                                        <p:tav tm="0">
                                          <p:val>
                                            <p:strVal val="#ppt_x"/>
                                          </p:val>
                                        </p:tav>
                                        <p:tav tm="100000">
                                          <p:val>
                                            <p:strVal val="#ppt_x"/>
                                          </p:val>
                                        </p:tav>
                                      </p:tavLst>
                                    </p:anim>
                                    <p:anim calcmode="lin" valueType="num">
                                      <p:cBhvr additive="base">
                                        <p:cTn id="32" dur="500" fill="hold"/>
                                        <p:tgtEl>
                                          <p:spTgt spid="737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63" grpId="0"/>
      <p:bldP spid="7378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61" name="Text Box 9"/>
          <p:cNvSpPr txBox="1">
            <a:spLocks noChangeArrowheads="1"/>
          </p:cNvSpPr>
          <p:nvPr/>
        </p:nvSpPr>
        <p:spPr bwMode="auto">
          <a:xfrm>
            <a:off x="107950" y="133350"/>
            <a:ext cx="87852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lnSpc>
                <a:spcPct val="120000"/>
              </a:lnSpc>
              <a:spcBef>
                <a:spcPct val="50000"/>
              </a:spcBef>
              <a:buFontTx/>
              <a:buNone/>
            </a:pPr>
            <a:r>
              <a:rPr kumimoji="1" lang="zh-CN" altLang="en-US" sz="2800" b="1" dirty="0">
                <a:solidFill>
                  <a:srgbClr val="0000FF"/>
                </a:solidFill>
                <a:latin typeface="宋体" pitchFamily="2" charset="-122"/>
              </a:rPr>
              <a:t>例</a:t>
            </a:r>
            <a:r>
              <a:rPr kumimoji="1" lang="en-US" altLang="zh-CN" sz="2800" b="1" dirty="0">
                <a:latin typeface="宋体" pitchFamily="2" charset="-122"/>
              </a:rPr>
              <a:t> </a:t>
            </a:r>
            <a:r>
              <a:rPr kumimoji="1" lang="zh-CN" altLang="en-US" sz="2800" b="1" dirty="0">
                <a:latin typeface="Times New Roman" pitchFamily="18" charset="0"/>
              </a:rPr>
              <a:t>一观察者</a:t>
            </a:r>
            <a:r>
              <a:rPr kumimoji="1" lang="en-US" altLang="zh-CN" sz="2800" b="1" i="1" dirty="0">
                <a:latin typeface="Times New Roman" pitchFamily="18" charset="0"/>
              </a:rPr>
              <a:t>A</a:t>
            </a:r>
            <a:r>
              <a:rPr kumimoji="1" lang="zh-CN" altLang="en-US" sz="2800" b="1" dirty="0">
                <a:latin typeface="Times New Roman" pitchFamily="18" charset="0"/>
              </a:rPr>
              <a:t>坐在平板车上，车以</a:t>
            </a:r>
            <a:r>
              <a:rPr kumimoji="1" lang="en-US" altLang="zh-CN" sz="2800" b="1" dirty="0">
                <a:latin typeface="Times New Roman" pitchFamily="18" charset="0"/>
              </a:rPr>
              <a:t>10m/s</a:t>
            </a:r>
            <a:r>
              <a:rPr kumimoji="1" lang="zh-CN" altLang="en-US" sz="2800" b="1" dirty="0">
                <a:latin typeface="Times New Roman" pitchFamily="18" charset="0"/>
              </a:rPr>
              <a:t>的速率沿水平轨道前进。他以与车前进的反方向呈</a:t>
            </a:r>
            <a:r>
              <a:rPr kumimoji="1" lang="en-US" altLang="zh-CN" sz="2800" b="1" dirty="0">
                <a:latin typeface="Times New Roman" pitchFamily="18" charset="0"/>
              </a:rPr>
              <a:t>60°</a:t>
            </a:r>
            <a:r>
              <a:rPr kumimoji="1" lang="zh-CN" altLang="en-US" sz="2800" b="1" dirty="0">
                <a:latin typeface="Times New Roman" pitchFamily="18" charset="0"/>
              </a:rPr>
              <a:t>角向上斜抛出一石块，此时站在地面上的观察者</a:t>
            </a:r>
            <a:r>
              <a:rPr kumimoji="1" lang="en-US" altLang="zh-CN" sz="2800" b="1" i="1" dirty="0">
                <a:latin typeface="Times New Roman" pitchFamily="18" charset="0"/>
              </a:rPr>
              <a:t>B</a:t>
            </a:r>
            <a:r>
              <a:rPr kumimoji="1" lang="zh-CN" altLang="en-US" sz="2800" b="1" dirty="0">
                <a:latin typeface="Times New Roman" pitchFamily="18" charset="0"/>
              </a:rPr>
              <a:t>看到石块沿铅垂向上运动。求石块上升的高度。</a:t>
            </a:r>
          </a:p>
        </p:txBody>
      </p:sp>
      <p:sp>
        <p:nvSpPr>
          <p:cNvPr id="74762" name="Text Box 10"/>
          <p:cNvSpPr txBox="1">
            <a:spLocks noChangeArrowheads="1"/>
          </p:cNvSpPr>
          <p:nvPr/>
        </p:nvSpPr>
        <p:spPr bwMode="auto">
          <a:xfrm>
            <a:off x="323850" y="2420938"/>
            <a:ext cx="106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kumimoji="1" lang="zh-CN" altLang="en-US" sz="2800" b="1">
                <a:solidFill>
                  <a:srgbClr val="0000FF"/>
                </a:solidFill>
                <a:latin typeface="Times New Roman" pitchFamily="18" charset="0"/>
              </a:rPr>
              <a:t>解：</a:t>
            </a:r>
            <a:endParaRPr kumimoji="1" lang="zh-CN" altLang="en-US" sz="2400" b="1">
              <a:solidFill>
                <a:srgbClr val="0000FF"/>
              </a:solidFill>
              <a:latin typeface="Times New Roman" pitchFamily="18" charset="0"/>
            </a:endParaRPr>
          </a:p>
        </p:txBody>
      </p:sp>
      <p:sp>
        <p:nvSpPr>
          <p:cNvPr id="74763" name="Text Box 11"/>
          <p:cNvSpPr txBox="1">
            <a:spLocks noChangeArrowheads="1"/>
          </p:cNvSpPr>
          <p:nvPr/>
        </p:nvSpPr>
        <p:spPr bwMode="auto">
          <a:xfrm>
            <a:off x="1331913" y="2420938"/>
            <a:ext cx="32400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kumimoji="1" lang="zh-CN" altLang="en-US" sz="2800" b="1">
                <a:latin typeface="Times New Roman" pitchFamily="18" charset="0"/>
              </a:rPr>
              <a:t>按题意作矢量图</a:t>
            </a:r>
          </a:p>
        </p:txBody>
      </p:sp>
      <p:graphicFrame>
        <p:nvGraphicFramePr>
          <p:cNvPr id="74765" name="Object 13"/>
          <p:cNvGraphicFramePr>
            <a:graphicFrameLocks noChangeAspect="1"/>
          </p:cNvGraphicFramePr>
          <p:nvPr/>
        </p:nvGraphicFramePr>
        <p:xfrm>
          <a:off x="461589" y="4008438"/>
          <a:ext cx="8070851" cy="661987"/>
        </p:xfrm>
        <a:graphic>
          <a:graphicData uri="http://schemas.openxmlformats.org/presentationml/2006/ole">
            <mc:AlternateContent xmlns:mc="http://schemas.openxmlformats.org/markup-compatibility/2006">
              <mc:Choice xmlns:v="urn:schemas-microsoft-com:vml" Requires="v">
                <p:oleObj spid="_x0000_s114746" name="公式" r:id="rId4" imgW="3073320" imgH="241200" progId="Equation.3">
                  <p:embed/>
                </p:oleObj>
              </mc:Choice>
              <mc:Fallback>
                <p:oleObj name="公式" r:id="rId4" imgW="3073320" imgH="241200" progId="Equation.3">
                  <p:embed/>
                  <p:pic>
                    <p:nvPicPr>
                      <p:cNvPr id="74765"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589" y="4008438"/>
                        <a:ext cx="8070851" cy="661987"/>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74766" name="Object 14"/>
          <p:cNvGraphicFramePr>
            <a:graphicFrameLocks noChangeAspect="1"/>
          </p:cNvGraphicFramePr>
          <p:nvPr/>
        </p:nvGraphicFramePr>
        <p:xfrm>
          <a:off x="828303" y="4905375"/>
          <a:ext cx="3095625" cy="1260475"/>
        </p:xfrm>
        <a:graphic>
          <a:graphicData uri="http://schemas.openxmlformats.org/presentationml/2006/ole">
            <mc:AlternateContent xmlns:mc="http://schemas.openxmlformats.org/markup-compatibility/2006">
              <mc:Choice xmlns:v="urn:schemas-microsoft-com:vml" Requires="v">
                <p:oleObj spid="_x0000_s114747" name="公式" r:id="rId6" imgW="1117600" imgH="457200" progId="Equation.3">
                  <p:embed/>
                </p:oleObj>
              </mc:Choice>
              <mc:Fallback>
                <p:oleObj name="公式" r:id="rId6" imgW="1117600" imgH="457200" progId="Equation.3">
                  <p:embed/>
                  <p:pic>
                    <p:nvPicPr>
                      <p:cNvPr id="74766"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8303" y="4905375"/>
                        <a:ext cx="3095625" cy="1260475"/>
                      </a:xfrm>
                      <a:prstGeom prst="rect">
                        <a:avLst/>
                      </a:prstGeom>
                      <a:noFill/>
                      <a:extLst>
                        <a:ext uri="{909E8E84-426E-40DD-AFC4-6F175D3DCCD1}">
                          <a14:hiddenFill xmlns:a14="http://schemas.microsoft.com/office/drawing/2010/main">
                            <a:solidFill>
                              <a:srgbClr val="FFCC00"/>
                            </a:solidFill>
                          </a14:hiddenFill>
                        </a:ext>
                      </a:extLst>
                    </p:spPr>
                  </p:pic>
                </p:oleObj>
              </mc:Fallback>
            </mc:AlternateContent>
          </a:graphicData>
        </a:graphic>
      </p:graphicFrame>
      <p:grpSp>
        <p:nvGrpSpPr>
          <p:cNvPr id="2" name="Group 15"/>
          <p:cNvGrpSpPr>
            <a:grpSpLocks/>
          </p:cNvGrpSpPr>
          <p:nvPr/>
        </p:nvGrpSpPr>
        <p:grpSpPr bwMode="auto">
          <a:xfrm>
            <a:off x="4932363" y="2133600"/>
            <a:ext cx="4144962" cy="1725613"/>
            <a:chOff x="3456" y="1104"/>
            <a:chExt cx="1918" cy="792"/>
          </a:xfrm>
        </p:grpSpPr>
        <p:sp>
          <p:nvSpPr>
            <p:cNvPr id="62495" name="Line 16"/>
            <p:cNvSpPr>
              <a:spLocks noChangeShapeType="1"/>
            </p:cNvSpPr>
            <p:nvPr/>
          </p:nvSpPr>
          <p:spPr bwMode="auto">
            <a:xfrm>
              <a:off x="3456" y="1824"/>
              <a:ext cx="172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62496" name="Line 17"/>
            <p:cNvSpPr>
              <a:spLocks noChangeShapeType="1"/>
            </p:cNvSpPr>
            <p:nvPr/>
          </p:nvSpPr>
          <p:spPr bwMode="auto">
            <a:xfrm flipV="1">
              <a:off x="3456" y="1248"/>
              <a:ext cx="0" cy="57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62497" name="Rectangle 18"/>
            <p:cNvSpPr>
              <a:spLocks noChangeArrowheads="1"/>
            </p:cNvSpPr>
            <p:nvPr/>
          </p:nvSpPr>
          <p:spPr bwMode="auto">
            <a:xfrm>
              <a:off x="3456" y="1104"/>
              <a:ext cx="14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400" b="1" i="1">
                  <a:latin typeface="Times New Roman" pitchFamily="18" charset="0"/>
                </a:rPr>
                <a:t>y</a:t>
              </a:r>
            </a:p>
          </p:txBody>
        </p:sp>
        <p:sp>
          <p:nvSpPr>
            <p:cNvPr id="62498" name="Rectangle 19"/>
            <p:cNvSpPr>
              <a:spLocks noChangeArrowheads="1"/>
            </p:cNvSpPr>
            <p:nvPr/>
          </p:nvSpPr>
          <p:spPr bwMode="auto">
            <a:xfrm>
              <a:off x="5195" y="1686"/>
              <a:ext cx="17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400" b="1" i="1">
                  <a:latin typeface="Times New Roman" pitchFamily="18" charset="0"/>
                </a:rPr>
                <a:t>x</a:t>
              </a:r>
            </a:p>
          </p:txBody>
        </p:sp>
      </p:grpSp>
      <p:grpSp>
        <p:nvGrpSpPr>
          <p:cNvPr id="3" name="Group 39"/>
          <p:cNvGrpSpPr>
            <a:grpSpLocks/>
          </p:cNvGrpSpPr>
          <p:nvPr/>
        </p:nvGrpSpPr>
        <p:grpSpPr bwMode="auto">
          <a:xfrm>
            <a:off x="5292725" y="2133600"/>
            <a:ext cx="3027363" cy="1568450"/>
            <a:chOff x="3334" y="1344"/>
            <a:chExt cx="1907" cy="988"/>
          </a:xfrm>
        </p:grpSpPr>
        <p:sp>
          <p:nvSpPr>
            <p:cNvPr id="74756" name="Rectangle 4"/>
            <p:cNvSpPr>
              <a:spLocks noChangeArrowheads="1"/>
            </p:cNvSpPr>
            <p:nvPr/>
          </p:nvSpPr>
          <p:spPr bwMode="auto">
            <a:xfrm>
              <a:off x="3334" y="1815"/>
              <a:ext cx="1525" cy="345"/>
            </a:xfrm>
            <a:prstGeom prst="rect">
              <a:avLst/>
            </a:prstGeom>
            <a:gradFill rotWithShape="1">
              <a:gsLst>
                <a:gs pos="0">
                  <a:schemeClr val="accent1"/>
                </a:gs>
                <a:gs pos="100000">
                  <a:schemeClr val="accent1">
                    <a:gamma/>
                    <a:shade val="46275"/>
                    <a:invGamma/>
                  </a:schemeClr>
                </a:gs>
              </a:gsLst>
              <a:lin ang="0" scaled="1"/>
            </a:gradFill>
            <a:ln w="28575">
              <a:solidFill>
                <a:schemeClr val="accent2"/>
              </a:solidFill>
              <a:miter lim="800000"/>
              <a:headEnd/>
              <a:tailEnd/>
            </a:ln>
            <a:effectLst/>
          </p:spPr>
          <p:txBody>
            <a:bodyPr wrap="none" anchor="ctr"/>
            <a:lstStyle/>
            <a:p>
              <a:pPr>
                <a:defRPr/>
              </a:pPr>
              <a:endParaRPr lang="zh-CN" altLang="en-US" b="1"/>
            </a:p>
          </p:txBody>
        </p:sp>
        <p:sp>
          <p:nvSpPr>
            <p:cNvPr id="62487" name="Oval 5"/>
            <p:cNvSpPr>
              <a:spLocks noChangeArrowheads="1"/>
            </p:cNvSpPr>
            <p:nvPr/>
          </p:nvSpPr>
          <p:spPr bwMode="auto">
            <a:xfrm>
              <a:off x="3651" y="2160"/>
              <a:ext cx="63" cy="172"/>
            </a:xfrm>
            <a:prstGeom prst="ellipse">
              <a:avLst/>
            </a:prstGeom>
            <a:solidFill>
              <a:schemeClr val="accent1"/>
            </a:solidFill>
            <a:ln w="28575">
              <a:solidFill>
                <a:schemeClr val="accent2"/>
              </a:solidFill>
              <a:round/>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latin typeface="Times New Roman" pitchFamily="18" charset="0"/>
              </a:endParaRPr>
            </a:p>
          </p:txBody>
        </p:sp>
        <p:sp>
          <p:nvSpPr>
            <p:cNvPr id="62488" name="Oval 6"/>
            <p:cNvSpPr>
              <a:spLocks noChangeArrowheads="1"/>
            </p:cNvSpPr>
            <p:nvPr/>
          </p:nvSpPr>
          <p:spPr bwMode="auto">
            <a:xfrm>
              <a:off x="4513" y="2151"/>
              <a:ext cx="64" cy="172"/>
            </a:xfrm>
            <a:prstGeom prst="ellipse">
              <a:avLst/>
            </a:prstGeom>
            <a:solidFill>
              <a:schemeClr val="accent1"/>
            </a:solidFill>
            <a:ln w="28575">
              <a:solidFill>
                <a:schemeClr val="accent2"/>
              </a:solidFill>
              <a:round/>
              <a:headEnd/>
              <a:tailEnd/>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latin typeface="Times New Roman" pitchFamily="18" charset="0"/>
              </a:endParaRPr>
            </a:p>
          </p:txBody>
        </p:sp>
        <p:sp>
          <p:nvSpPr>
            <p:cNvPr id="62489" name="Line 7"/>
            <p:cNvSpPr>
              <a:spLocks noChangeShapeType="1"/>
            </p:cNvSpPr>
            <p:nvPr/>
          </p:nvSpPr>
          <p:spPr bwMode="auto">
            <a:xfrm>
              <a:off x="4859" y="1978"/>
              <a:ext cx="382"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p>
          </p:txBody>
        </p:sp>
        <p:graphicFrame>
          <p:nvGraphicFramePr>
            <p:cNvPr id="62490" name="Object 8"/>
            <p:cNvGraphicFramePr>
              <a:graphicFrameLocks noChangeAspect="1"/>
            </p:cNvGraphicFramePr>
            <p:nvPr/>
          </p:nvGraphicFramePr>
          <p:xfrm>
            <a:off x="5012" y="1525"/>
            <a:ext cx="211" cy="363"/>
          </p:xfrm>
          <a:graphic>
            <a:graphicData uri="http://schemas.openxmlformats.org/presentationml/2006/ole">
              <mc:AlternateContent xmlns:mc="http://schemas.openxmlformats.org/markup-compatibility/2006">
                <mc:Choice xmlns:v="urn:schemas-microsoft-com:vml" Requires="v">
                  <p:oleObj spid="_x0000_s114748" name="公式" r:id="rId8" imgW="165028" imgH="228501" progId="Equation.3">
                    <p:embed/>
                  </p:oleObj>
                </mc:Choice>
                <mc:Fallback>
                  <p:oleObj name="公式" r:id="rId8" imgW="165028" imgH="228501" progId="Equation.3">
                    <p:embed/>
                    <p:pic>
                      <p:nvPicPr>
                        <p:cNvPr id="6249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12" y="1525"/>
                          <a:ext cx="211" cy="363"/>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62491" name="Line 21"/>
            <p:cNvSpPr>
              <a:spLocks noChangeShapeType="1"/>
            </p:cNvSpPr>
            <p:nvPr/>
          </p:nvSpPr>
          <p:spPr bwMode="auto">
            <a:xfrm>
              <a:off x="3787" y="1968"/>
              <a:ext cx="50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62492" name="Line 22"/>
            <p:cNvSpPr>
              <a:spLocks noChangeShapeType="1"/>
            </p:cNvSpPr>
            <p:nvPr/>
          </p:nvSpPr>
          <p:spPr bwMode="auto">
            <a:xfrm flipV="1">
              <a:off x="3787" y="1514"/>
              <a:ext cx="0" cy="45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62493" name="Rectangle 23"/>
            <p:cNvSpPr>
              <a:spLocks noChangeArrowheads="1"/>
            </p:cNvSpPr>
            <p:nvPr/>
          </p:nvSpPr>
          <p:spPr bwMode="auto">
            <a:xfrm>
              <a:off x="3787" y="1344"/>
              <a:ext cx="30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400" b="1" i="1">
                  <a:latin typeface="Times New Roman" pitchFamily="18" charset="0"/>
                </a:rPr>
                <a:t>y</a:t>
              </a:r>
              <a:r>
                <a:rPr kumimoji="1" lang="en-US" altLang="zh-CN" sz="2400" b="1">
                  <a:latin typeface="Times New Roman" pitchFamily="18" charset="0"/>
                </a:rPr>
                <a:t>´</a:t>
              </a:r>
            </a:p>
          </p:txBody>
        </p:sp>
        <p:sp>
          <p:nvSpPr>
            <p:cNvPr id="62494" name="Rectangle 24"/>
            <p:cNvSpPr>
              <a:spLocks noChangeArrowheads="1"/>
            </p:cNvSpPr>
            <p:nvPr/>
          </p:nvSpPr>
          <p:spPr bwMode="auto">
            <a:xfrm>
              <a:off x="4167" y="1628"/>
              <a:ext cx="31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2400" b="1" i="1">
                  <a:latin typeface="Times New Roman" pitchFamily="18" charset="0"/>
                </a:rPr>
                <a:t>x</a:t>
              </a:r>
              <a:r>
                <a:rPr kumimoji="1" lang="en-US" altLang="zh-CN" sz="2400" b="1">
                  <a:latin typeface="Times New Roman" pitchFamily="18" charset="0"/>
                </a:rPr>
                <a:t>´</a:t>
              </a:r>
            </a:p>
          </p:txBody>
        </p:sp>
      </p:grpSp>
      <p:grpSp>
        <p:nvGrpSpPr>
          <p:cNvPr id="4" name="Group 40"/>
          <p:cNvGrpSpPr>
            <a:grpSpLocks/>
          </p:cNvGrpSpPr>
          <p:nvPr/>
        </p:nvGrpSpPr>
        <p:grpSpPr bwMode="auto">
          <a:xfrm>
            <a:off x="6372200" y="4564334"/>
            <a:ext cx="1771651" cy="2105026"/>
            <a:chOff x="4451" y="2695"/>
            <a:chExt cx="1116" cy="1326"/>
          </a:xfrm>
        </p:grpSpPr>
        <p:grpSp>
          <p:nvGrpSpPr>
            <p:cNvPr id="5" name="Group 25"/>
            <p:cNvGrpSpPr>
              <a:grpSpLocks/>
            </p:cNvGrpSpPr>
            <p:nvPr/>
          </p:nvGrpSpPr>
          <p:grpSpPr bwMode="auto">
            <a:xfrm>
              <a:off x="5057" y="3693"/>
              <a:ext cx="510" cy="328"/>
              <a:chOff x="4320" y="3456"/>
              <a:chExt cx="510" cy="328"/>
            </a:xfrm>
          </p:grpSpPr>
          <p:sp>
            <p:nvSpPr>
              <p:cNvPr id="62484" name="Line 26"/>
              <p:cNvSpPr>
                <a:spLocks noChangeShapeType="1"/>
              </p:cNvSpPr>
              <p:nvPr/>
            </p:nvSpPr>
            <p:spPr bwMode="auto">
              <a:xfrm>
                <a:off x="4320" y="3456"/>
                <a:ext cx="480" cy="0"/>
              </a:xfrm>
              <a:prstGeom prst="line">
                <a:avLst/>
              </a:prstGeom>
              <a:noFill/>
              <a:ln w="28575">
                <a:solidFill>
                  <a:srgbClr val="0099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p>
            </p:txBody>
          </p:sp>
          <p:graphicFrame>
            <p:nvGraphicFramePr>
              <p:cNvPr id="62485" name="Object 27"/>
              <p:cNvGraphicFramePr>
                <a:graphicFrameLocks noChangeAspect="1"/>
              </p:cNvGraphicFramePr>
              <p:nvPr/>
            </p:nvGraphicFramePr>
            <p:xfrm>
              <a:off x="4497" y="3512"/>
              <a:ext cx="333" cy="272"/>
            </p:xfrm>
            <a:graphic>
              <a:graphicData uri="http://schemas.openxmlformats.org/presentationml/2006/ole">
                <mc:AlternateContent xmlns:mc="http://schemas.openxmlformats.org/markup-compatibility/2006">
                  <mc:Choice xmlns:v="urn:schemas-microsoft-com:vml" Requires="v">
                    <p:oleObj spid="_x0000_s114749" name="公式" r:id="rId10" imgW="266353" imgH="215619" progId="Equation.3">
                      <p:embed/>
                    </p:oleObj>
                  </mc:Choice>
                  <mc:Fallback>
                    <p:oleObj name="公式" r:id="rId10" imgW="266353" imgH="215619" progId="Equation.3">
                      <p:embed/>
                      <p:pic>
                        <p:nvPicPr>
                          <p:cNvPr id="62485" name="Object 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97" y="3512"/>
                            <a:ext cx="333" cy="272"/>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grpSp>
        <p:grpSp>
          <p:nvGrpSpPr>
            <p:cNvPr id="6" name="Group 28"/>
            <p:cNvGrpSpPr>
              <a:grpSpLocks/>
            </p:cNvGrpSpPr>
            <p:nvPr/>
          </p:nvGrpSpPr>
          <p:grpSpPr bwMode="auto">
            <a:xfrm>
              <a:off x="4451" y="2976"/>
              <a:ext cx="571" cy="720"/>
              <a:chOff x="3749" y="2736"/>
              <a:chExt cx="571" cy="720"/>
            </a:xfrm>
          </p:grpSpPr>
          <p:sp>
            <p:nvSpPr>
              <p:cNvPr id="62482" name="Line 29"/>
              <p:cNvSpPr>
                <a:spLocks noChangeShapeType="1"/>
              </p:cNvSpPr>
              <p:nvPr/>
            </p:nvSpPr>
            <p:spPr bwMode="auto">
              <a:xfrm flipH="1" flipV="1">
                <a:off x="3888" y="2736"/>
                <a:ext cx="432" cy="720"/>
              </a:xfrm>
              <a:prstGeom prst="line">
                <a:avLst/>
              </a:prstGeom>
              <a:noFill/>
              <a:ln w="28575">
                <a:solidFill>
                  <a:srgbClr val="0099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p>
            </p:txBody>
          </p:sp>
          <p:graphicFrame>
            <p:nvGraphicFramePr>
              <p:cNvPr id="62483" name="Object 30"/>
              <p:cNvGraphicFramePr>
                <a:graphicFrameLocks noChangeAspect="1"/>
              </p:cNvGraphicFramePr>
              <p:nvPr/>
            </p:nvGraphicFramePr>
            <p:xfrm>
              <a:off x="3749" y="2895"/>
              <a:ext cx="309" cy="308"/>
            </p:xfrm>
            <a:graphic>
              <a:graphicData uri="http://schemas.openxmlformats.org/presentationml/2006/ole">
                <mc:AlternateContent xmlns:mc="http://schemas.openxmlformats.org/markup-compatibility/2006">
                  <mc:Choice xmlns:v="urn:schemas-microsoft-com:vml" Requires="v">
                    <p:oleObj spid="_x0000_s114750" name="公式" r:id="rId12" imgW="228600" imgH="228600" progId="Equation.3">
                      <p:embed/>
                    </p:oleObj>
                  </mc:Choice>
                  <mc:Fallback>
                    <p:oleObj name="公式" r:id="rId12" imgW="228600" imgH="228600" progId="Equation.3">
                      <p:embed/>
                      <p:pic>
                        <p:nvPicPr>
                          <p:cNvPr id="62483" name="Object 3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49" y="2895"/>
                            <a:ext cx="309" cy="308"/>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grpSp>
        <p:grpSp>
          <p:nvGrpSpPr>
            <p:cNvPr id="7" name="Group 31"/>
            <p:cNvGrpSpPr>
              <a:grpSpLocks/>
            </p:cNvGrpSpPr>
            <p:nvPr/>
          </p:nvGrpSpPr>
          <p:grpSpPr bwMode="auto">
            <a:xfrm>
              <a:off x="4604" y="2695"/>
              <a:ext cx="912" cy="1006"/>
              <a:chOff x="3888" y="2450"/>
              <a:chExt cx="912" cy="1006"/>
            </a:xfrm>
          </p:grpSpPr>
          <p:sp>
            <p:nvSpPr>
              <p:cNvPr id="62478" name="Line 32"/>
              <p:cNvSpPr>
                <a:spLocks noChangeShapeType="1"/>
              </p:cNvSpPr>
              <p:nvPr/>
            </p:nvSpPr>
            <p:spPr bwMode="auto">
              <a:xfrm flipV="1">
                <a:off x="4320" y="2736"/>
                <a:ext cx="0" cy="72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b="1"/>
              </a:p>
            </p:txBody>
          </p:sp>
          <p:sp>
            <p:nvSpPr>
              <p:cNvPr id="62479" name="Line 33"/>
              <p:cNvSpPr>
                <a:spLocks noChangeShapeType="1"/>
              </p:cNvSpPr>
              <p:nvPr/>
            </p:nvSpPr>
            <p:spPr bwMode="auto">
              <a:xfrm>
                <a:off x="3888" y="2736"/>
                <a:ext cx="432" cy="0"/>
              </a:xfrm>
              <a:prstGeom prst="line">
                <a:avLst/>
              </a:prstGeom>
              <a:noFill/>
              <a:ln w="9525" cap="rnd">
                <a:solidFill>
                  <a:srgbClr val="FF0000"/>
                </a:solidFill>
                <a:prstDash val="sysDot"/>
                <a:round/>
                <a:headEnd/>
                <a:tailEnd/>
              </a:ln>
              <a:effectLst>
                <a:outerShdw dist="254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b="1"/>
              </a:p>
            </p:txBody>
          </p:sp>
          <p:sp>
            <p:nvSpPr>
              <p:cNvPr id="62480" name="Line 34"/>
              <p:cNvSpPr>
                <a:spLocks noChangeShapeType="1"/>
              </p:cNvSpPr>
              <p:nvPr/>
            </p:nvSpPr>
            <p:spPr bwMode="auto">
              <a:xfrm>
                <a:off x="4320" y="2736"/>
                <a:ext cx="480" cy="720"/>
              </a:xfrm>
              <a:prstGeom prst="line">
                <a:avLst/>
              </a:prstGeom>
              <a:noFill/>
              <a:ln w="9525" cap="rnd">
                <a:solidFill>
                  <a:srgbClr val="FF0000"/>
                </a:solidFill>
                <a:prstDash val="sysDot"/>
                <a:round/>
                <a:headEnd/>
                <a:tailEnd/>
              </a:ln>
              <a:effectLst>
                <a:outerShdw dist="254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b="1"/>
              </a:p>
            </p:txBody>
          </p:sp>
          <p:graphicFrame>
            <p:nvGraphicFramePr>
              <p:cNvPr id="62481" name="Object 35"/>
              <p:cNvGraphicFramePr>
                <a:graphicFrameLocks noChangeAspect="1"/>
              </p:cNvGraphicFramePr>
              <p:nvPr/>
            </p:nvGraphicFramePr>
            <p:xfrm>
              <a:off x="4208" y="2450"/>
              <a:ext cx="313" cy="333"/>
            </p:xfrm>
            <a:graphic>
              <a:graphicData uri="http://schemas.openxmlformats.org/presentationml/2006/ole">
                <mc:AlternateContent xmlns:mc="http://schemas.openxmlformats.org/markup-compatibility/2006">
                  <mc:Choice xmlns:v="urn:schemas-microsoft-com:vml" Requires="v">
                    <p:oleObj spid="_x0000_s114751" name="公式" r:id="rId14" imgW="215640" imgH="228600" progId="Equation.3">
                      <p:embed/>
                    </p:oleObj>
                  </mc:Choice>
                  <mc:Fallback>
                    <p:oleObj name="公式" r:id="rId14" imgW="215640" imgH="228600" progId="Equation.3">
                      <p:embed/>
                      <p:pic>
                        <p:nvPicPr>
                          <p:cNvPr id="62481" name="Object 3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08" y="2450"/>
                            <a:ext cx="313" cy="333"/>
                          </a:xfrm>
                          <a:prstGeom prst="rect">
                            <a:avLst/>
                          </a:prstGeom>
                          <a:noFill/>
                          <a:effectLst/>
                          <a:extLst>
                            <a:ext uri="{909E8E84-426E-40DD-AFC4-6F175D3DCCD1}">
                              <a14:hiddenFill xmlns:a14="http://schemas.microsoft.com/office/drawing/2010/main">
                                <a:solidFill>
                                  <a:srgbClr val="FF99CC"/>
                                </a:solidFill>
                              </a14:hiddenFill>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pSp>
      </p:grpSp>
      <p:graphicFrame>
        <p:nvGraphicFramePr>
          <p:cNvPr id="74790" name="Object 38"/>
          <p:cNvGraphicFramePr>
            <a:graphicFrameLocks noChangeAspect="1"/>
          </p:cNvGraphicFramePr>
          <p:nvPr/>
        </p:nvGraphicFramePr>
        <p:xfrm>
          <a:off x="1211263" y="3051175"/>
          <a:ext cx="3008312" cy="635000"/>
        </p:xfrm>
        <a:graphic>
          <a:graphicData uri="http://schemas.openxmlformats.org/presentationml/2006/ole">
            <mc:AlternateContent xmlns:mc="http://schemas.openxmlformats.org/markup-compatibility/2006">
              <mc:Choice xmlns:v="urn:schemas-microsoft-com:vml" Requires="v">
                <p:oleObj spid="_x0000_s114752" name="公式" r:id="rId16" imgW="1079280" imgH="228600" progId="Equation.3">
                  <p:embed/>
                </p:oleObj>
              </mc:Choice>
              <mc:Fallback>
                <p:oleObj name="公式" r:id="rId16" imgW="1079280" imgH="228600" progId="Equation.3">
                  <p:embed/>
                  <p:pic>
                    <p:nvPicPr>
                      <p:cNvPr id="74790" name="Object 3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211263" y="3051175"/>
                        <a:ext cx="3008312"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762"/>
                                        </p:tgtEl>
                                        <p:attrNameLst>
                                          <p:attrName>style.visibility</p:attrName>
                                        </p:attrNameLst>
                                      </p:cBhvr>
                                      <p:to>
                                        <p:strVal val="visible"/>
                                      </p:to>
                                    </p:set>
                                    <p:anim calcmode="lin" valueType="num">
                                      <p:cBhvr additive="base">
                                        <p:cTn id="7" dur="500" fill="hold"/>
                                        <p:tgtEl>
                                          <p:spTgt spid="74762"/>
                                        </p:tgtEl>
                                        <p:attrNameLst>
                                          <p:attrName>ppt_x</p:attrName>
                                        </p:attrNameLst>
                                      </p:cBhvr>
                                      <p:tavLst>
                                        <p:tav tm="0">
                                          <p:val>
                                            <p:strVal val="#ppt_x"/>
                                          </p:val>
                                        </p:tav>
                                        <p:tav tm="100000">
                                          <p:val>
                                            <p:strVal val="#ppt_x"/>
                                          </p:val>
                                        </p:tav>
                                      </p:tavLst>
                                    </p:anim>
                                    <p:anim calcmode="lin" valueType="num">
                                      <p:cBhvr additive="base">
                                        <p:cTn id="8" dur="500" fill="hold"/>
                                        <p:tgtEl>
                                          <p:spTgt spid="7476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4763"/>
                                        </p:tgtEl>
                                        <p:attrNameLst>
                                          <p:attrName>style.visibility</p:attrName>
                                        </p:attrNameLst>
                                      </p:cBhvr>
                                      <p:to>
                                        <p:strVal val="visible"/>
                                      </p:to>
                                    </p:set>
                                    <p:anim calcmode="lin" valueType="num">
                                      <p:cBhvr additive="base">
                                        <p:cTn id="11" dur="500" fill="hold"/>
                                        <p:tgtEl>
                                          <p:spTgt spid="74763"/>
                                        </p:tgtEl>
                                        <p:attrNameLst>
                                          <p:attrName>ppt_x</p:attrName>
                                        </p:attrNameLst>
                                      </p:cBhvr>
                                      <p:tavLst>
                                        <p:tav tm="0">
                                          <p:val>
                                            <p:strVal val="#ppt_x"/>
                                          </p:val>
                                        </p:tav>
                                        <p:tav tm="100000">
                                          <p:val>
                                            <p:strVal val="#ppt_x"/>
                                          </p:val>
                                        </p:tav>
                                      </p:tavLst>
                                    </p:anim>
                                    <p:anim calcmode="lin" valueType="num">
                                      <p:cBhvr additive="base">
                                        <p:cTn id="12" dur="500" fill="hold"/>
                                        <p:tgtEl>
                                          <p:spTgt spid="7476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4765"/>
                                        </p:tgtEl>
                                        <p:attrNameLst>
                                          <p:attrName>style.visibility</p:attrName>
                                        </p:attrNameLst>
                                      </p:cBhvr>
                                      <p:to>
                                        <p:strVal val="visible"/>
                                      </p:to>
                                    </p:set>
                                    <p:anim calcmode="lin" valueType="num">
                                      <p:cBhvr additive="base">
                                        <p:cTn id="15" dur="500" fill="hold"/>
                                        <p:tgtEl>
                                          <p:spTgt spid="74765"/>
                                        </p:tgtEl>
                                        <p:attrNameLst>
                                          <p:attrName>ppt_x</p:attrName>
                                        </p:attrNameLst>
                                      </p:cBhvr>
                                      <p:tavLst>
                                        <p:tav tm="0">
                                          <p:val>
                                            <p:strVal val="#ppt_x"/>
                                          </p:val>
                                        </p:tav>
                                        <p:tav tm="100000">
                                          <p:val>
                                            <p:strVal val="#ppt_x"/>
                                          </p:val>
                                        </p:tav>
                                      </p:tavLst>
                                    </p:anim>
                                    <p:anim calcmode="lin" valueType="num">
                                      <p:cBhvr additive="base">
                                        <p:cTn id="16" dur="500" fill="hold"/>
                                        <p:tgtEl>
                                          <p:spTgt spid="7476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4766"/>
                                        </p:tgtEl>
                                        <p:attrNameLst>
                                          <p:attrName>style.visibility</p:attrName>
                                        </p:attrNameLst>
                                      </p:cBhvr>
                                      <p:to>
                                        <p:strVal val="visible"/>
                                      </p:to>
                                    </p:set>
                                    <p:anim calcmode="lin" valueType="num">
                                      <p:cBhvr additive="base">
                                        <p:cTn id="19" dur="500" fill="hold"/>
                                        <p:tgtEl>
                                          <p:spTgt spid="74766"/>
                                        </p:tgtEl>
                                        <p:attrNameLst>
                                          <p:attrName>ppt_x</p:attrName>
                                        </p:attrNameLst>
                                      </p:cBhvr>
                                      <p:tavLst>
                                        <p:tav tm="0">
                                          <p:val>
                                            <p:strVal val="#ppt_x"/>
                                          </p:val>
                                        </p:tav>
                                        <p:tav tm="100000">
                                          <p:val>
                                            <p:strVal val="#ppt_x"/>
                                          </p:val>
                                        </p:tav>
                                      </p:tavLst>
                                    </p:anim>
                                    <p:anim calcmode="lin" valueType="num">
                                      <p:cBhvr additive="base">
                                        <p:cTn id="20" dur="500" fill="hold"/>
                                        <p:tgtEl>
                                          <p:spTgt spid="7476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4790"/>
                                        </p:tgtEl>
                                        <p:attrNameLst>
                                          <p:attrName>style.visibility</p:attrName>
                                        </p:attrNameLst>
                                      </p:cBhvr>
                                      <p:to>
                                        <p:strVal val="visible"/>
                                      </p:to>
                                    </p:set>
                                    <p:anim calcmode="lin" valueType="num">
                                      <p:cBhvr additive="base">
                                        <p:cTn id="35" dur="500" fill="hold"/>
                                        <p:tgtEl>
                                          <p:spTgt spid="74790"/>
                                        </p:tgtEl>
                                        <p:attrNameLst>
                                          <p:attrName>ppt_x</p:attrName>
                                        </p:attrNameLst>
                                      </p:cBhvr>
                                      <p:tavLst>
                                        <p:tav tm="0">
                                          <p:val>
                                            <p:strVal val="#ppt_x"/>
                                          </p:val>
                                        </p:tav>
                                        <p:tav tm="100000">
                                          <p:val>
                                            <p:strVal val="#ppt_x"/>
                                          </p:val>
                                        </p:tav>
                                      </p:tavLst>
                                    </p:anim>
                                    <p:anim calcmode="lin" valueType="num">
                                      <p:cBhvr additive="base">
                                        <p:cTn id="36" dur="500" fill="hold"/>
                                        <p:tgtEl>
                                          <p:spTgt spid="747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2" grpId="0"/>
      <p:bldP spid="7476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9"/>
          <p:cNvSpPr txBox="1">
            <a:spLocks noChangeArrowheads="1"/>
          </p:cNvSpPr>
          <p:nvPr/>
        </p:nvSpPr>
        <p:spPr bwMode="auto">
          <a:xfrm>
            <a:off x="1187624" y="404664"/>
            <a:ext cx="63357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ctr" eaLnBrk="1" hangingPunct="1">
              <a:spcBef>
                <a:spcPct val="50000"/>
              </a:spcBef>
              <a:buFontTx/>
              <a:buNone/>
            </a:pPr>
            <a:r>
              <a:rPr lang="zh-CN" altLang="en-US" dirty="0">
                <a:latin typeface="微软雅黑" pitchFamily="34" charset="-122"/>
                <a:ea typeface="微软雅黑" pitchFamily="34" charset="-122"/>
              </a:rPr>
              <a:t>小结：</a:t>
            </a:r>
            <a:r>
              <a:rPr lang="zh-CN" altLang="en-US" dirty="0">
                <a:solidFill>
                  <a:srgbClr val="FF0000"/>
                </a:solidFill>
                <a:latin typeface="微软雅黑" pitchFamily="34" charset="-122"/>
                <a:ea typeface="微软雅黑" pitchFamily="34" charset="-122"/>
              </a:rPr>
              <a:t>位置</a:t>
            </a:r>
            <a:r>
              <a:rPr lang="zh-CN" altLang="en-US" dirty="0">
                <a:latin typeface="微软雅黑" pitchFamily="34" charset="-122"/>
                <a:ea typeface="微软雅黑" pitchFamily="34" charset="-122"/>
              </a:rPr>
              <a:t>、</a:t>
            </a:r>
            <a:r>
              <a:rPr lang="zh-CN" altLang="en-US" dirty="0">
                <a:solidFill>
                  <a:srgbClr val="FF0000"/>
                </a:solidFill>
                <a:latin typeface="微软雅黑" pitchFamily="34" charset="-122"/>
                <a:ea typeface="微软雅黑" pitchFamily="34" charset="-122"/>
              </a:rPr>
              <a:t>速度</a:t>
            </a:r>
            <a:r>
              <a:rPr lang="zh-CN" altLang="en-US" dirty="0">
                <a:latin typeface="微软雅黑" pitchFamily="34" charset="-122"/>
                <a:ea typeface="微软雅黑" pitchFamily="34" charset="-122"/>
              </a:rPr>
              <a:t>、</a:t>
            </a:r>
            <a:r>
              <a:rPr lang="zh-CN" altLang="en-US" dirty="0">
                <a:solidFill>
                  <a:srgbClr val="FF0000"/>
                </a:solidFill>
                <a:latin typeface="微软雅黑" pitchFamily="34" charset="-122"/>
                <a:ea typeface="微软雅黑" pitchFamily="34" charset="-122"/>
              </a:rPr>
              <a:t>加速度</a:t>
            </a:r>
          </a:p>
        </p:txBody>
      </p:sp>
      <p:pic>
        <p:nvPicPr>
          <p:cNvPr id="962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5242" y="1124745"/>
            <a:ext cx="6480000" cy="5273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8376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564659"/>
            <a:ext cx="6480000" cy="4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109"/>
          <p:cNvSpPr txBox="1">
            <a:spLocks noChangeArrowheads="1"/>
          </p:cNvSpPr>
          <p:nvPr/>
        </p:nvSpPr>
        <p:spPr bwMode="auto">
          <a:xfrm>
            <a:off x="1187624" y="404664"/>
            <a:ext cx="63357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ctr" eaLnBrk="1" hangingPunct="1">
              <a:spcBef>
                <a:spcPct val="50000"/>
              </a:spcBef>
              <a:buFontTx/>
              <a:buNone/>
            </a:pPr>
            <a:r>
              <a:rPr lang="zh-CN" altLang="en-US" dirty="0">
                <a:latin typeface="微软雅黑" pitchFamily="34" charset="-122"/>
                <a:ea typeface="微软雅黑" pitchFamily="34" charset="-122"/>
              </a:rPr>
              <a:t>小结：</a:t>
            </a:r>
            <a:r>
              <a:rPr lang="zh-CN" altLang="en-US" dirty="0">
                <a:solidFill>
                  <a:srgbClr val="FF0000"/>
                </a:solidFill>
                <a:latin typeface="微软雅黑" pitchFamily="34" charset="-122"/>
                <a:ea typeface="微软雅黑" pitchFamily="34" charset="-122"/>
              </a:rPr>
              <a:t>位置</a:t>
            </a:r>
            <a:r>
              <a:rPr lang="zh-CN" altLang="en-US" dirty="0">
                <a:latin typeface="微软雅黑" pitchFamily="34" charset="-122"/>
                <a:ea typeface="微软雅黑" pitchFamily="34" charset="-122"/>
              </a:rPr>
              <a:t>、</a:t>
            </a:r>
            <a:r>
              <a:rPr lang="zh-CN" altLang="en-US" dirty="0">
                <a:solidFill>
                  <a:srgbClr val="FF0000"/>
                </a:solidFill>
                <a:latin typeface="微软雅黑" pitchFamily="34" charset="-122"/>
                <a:ea typeface="微软雅黑" pitchFamily="34" charset="-122"/>
              </a:rPr>
              <a:t>速度</a:t>
            </a:r>
            <a:r>
              <a:rPr lang="zh-CN" altLang="en-US" dirty="0">
                <a:latin typeface="微软雅黑" pitchFamily="34" charset="-122"/>
                <a:ea typeface="微软雅黑" pitchFamily="34" charset="-122"/>
              </a:rPr>
              <a:t>、</a:t>
            </a:r>
            <a:r>
              <a:rPr lang="zh-CN" altLang="en-US" dirty="0">
                <a:solidFill>
                  <a:srgbClr val="FF0000"/>
                </a:solidFill>
                <a:latin typeface="微软雅黑" pitchFamily="34" charset="-122"/>
                <a:ea typeface="微软雅黑" pitchFamily="34" charset="-122"/>
              </a:rPr>
              <a:t>加速度</a:t>
            </a:r>
          </a:p>
        </p:txBody>
      </p:sp>
    </p:spTree>
    <p:extLst>
      <p:ext uri="{BB962C8B-B14F-4D97-AF65-F5344CB8AC3E}">
        <p14:creationId xmlns:p14="http://schemas.microsoft.com/office/powerpoint/2010/main" val="14060027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9"/>
          <p:cNvSpPr txBox="1">
            <a:spLocks noChangeArrowheads="1"/>
          </p:cNvSpPr>
          <p:nvPr/>
        </p:nvSpPr>
        <p:spPr bwMode="auto">
          <a:xfrm>
            <a:off x="1187624" y="404664"/>
            <a:ext cx="63357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ctr" eaLnBrk="1" hangingPunct="1">
              <a:spcBef>
                <a:spcPct val="50000"/>
              </a:spcBef>
              <a:buFontTx/>
              <a:buNone/>
            </a:pPr>
            <a:r>
              <a:rPr lang="zh-CN" altLang="en-US" dirty="0">
                <a:latin typeface="微软雅黑" pitchFamily="34" charset="-122"/>
                <a:ea typeface="微软雅黑" pitchFamily="34" charset="-122"/>
              </a:rPr>
              <a:t>小结：抛体运动</a:t>
            </a:r>
          </a:p>
        </p:txBody>
      </p:sp>
      <p:pic>
        <p:nvPicPr>
          <p:cNvPr id="993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2089025"/>
            <a:ext cx="3482975" cy="246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93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199357"/>
            <a:ext cx="4748213"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89375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9"/>
          <p:cNvSpPr txBox="1">
            <a:spLocks noChangeArrowheads="1"/>
          </p:cNvSpPr>
          <p:nvPr/>
        </p:nvSpPr>
        <p:spPr bwMode="auto">
          <a:xfrm>
            <a:off x="1187624" y="404664"/>
            <a:ext cx="63357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ctr" eaLnBrk="1" hangingPunct="1">
              <a:spcBef>
                <a:spcPct val="50000"/>
              </a:spcBef>
              <a:buFontTx/>
              <a:buNone/>
            </a:pPr>
            <a:r>
              <a:rPr lang="zh-CN" altLang="en-US" dirty="0">
                <a:latin typeface="微软雅黑" pitchFamily="34" charset="-122"/>
                <a:ea typeface="微软雅黑" pitchFamily="34" charset="-122"/>
              </a:rPr>
              <a:t>小结：圆周运动</a:t>
            </a:r>
          </a:p>
        </p:txBody>
      </p:sp>
      <p:pic>
        <p:nvPicPr>
          <p:cNvPr id="1003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3765" y="1518757"/>
            <a:ext cx="4036707" cy="39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518757"/>
            <a:ext cx="4293474" cy="39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8199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0"/>
          <p:cNvSpPr txBox="1">
            <a:spLocks noChangeArrowheads="1"/>
          </p:cNvSpPr>
          <p:nvPr/>
        </p:nvSpPr>
        <p:spPr bwMode="auto">
          <a:xfrm>
            <a:off x="395039" y="1541943"/>
            <a:ext cx="8353425" cy="2405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marL="457200" indent="-457200" eaLnBrk="1" hangingPunct="1">
              <a:lnSpc>
                <a:spcPct val="120000"/>
              </a:lnSpc>
              <a:spcBef>
                <a:spcPct val="0"/>
              </a:spcBef>
              <a:buFont typeface="Wingdings" pitchFamily="2" charset="2"/>
              <a:buChar char="Ø"/>
            </a:pPr>
            <a:r>
              <a:rPr kumimoji="1" lang="zh-CN" altLang="en-US" dirty="0">
                <a:latin typeface="微软雅黑" pitchFamily="34" charset="-122"/>
                <a:ea typeface="微软雅黑" pitchFamily="34" charset="-122"/>
              </a:rPr>
              <a:t>能作为质点处理的物体不一定是很小的，而很小的物体未必能看成质点；</a:t>
            </a:r>
            <a:endParaRPr kumimoji="1" lang="en-US" altLang="zh-CN" dirty="0">
              <a:latin typeface="微软雅黑" pitchFamily="34" charset="-122"/>
              <a:ea typeface="微软雅黑" pitchFamily="34" charset="-122"/>
            </a:endParaRPr>
          </a:p>
          <a:p>
            <a:pPr marL="457200" indent="-457200" eaLnBrk="1" hangingPunct="1">
              <a:lnSpc>
                <a:spcPct val="120000"/>
              </a:lnSpc>
              <a:spcBef>
                <a:spcPct val="0"/>
              </a:spcBef>
              <a:buFont typeface="Wingdings" pitchFamily="2" charset="2"/>
              <a:buChar char="Ø"/>
            </a:pPr>
            <a:r>
              <a:rPr kumimoji="1" lang="zh-CN" altLang="en-US" dirty="0">
                <a:latin typeface="微软雅黑" pitchFamily="34" charset="-122"/>
                <a:ea typeface="微软雅黑" pitchFamily="34" charset="-122"/>
              </a:rPr>
              <a:t>同一物体在不同的问题中有时可看成质点</a:t>
            </a:r>
            <a:r>
              <a:rPr kumimoji="1" lang="en-US" altLang="zh-CN" dirty="0">
                <a:latin typeface="微软雅黑" pitchFamily="34" charset="-122"/>
                <a:ea typeface="微软雅黑" pitchFamily="34" charset="-122"/>
              </a:rPr>
              <a:t>, </a:t>
            </a:r>
            <a:r>
              <a:rPr kumimoji="1" lang="zh-CN" altLang="en-US" dirty="0">
                <a:latin typeface="微软雅黑" pitchFamily="34" charset="-122"/>
                <a:ea typeface="微软雅黑" pitchFamily="34" charset="-122"/>
              </a:rPr>
              <a:t>有时却不能看成质点。</a:t>
            </a:r>
          </a:p>
        </p:txBody>
      </p:sp>
      <p:sp>
        <p:nvSpPr>
          <p:cNvPr id="131083" name="Text Box 11"/>
          <p:cNvSpPr txBox="1">
            <a:spLocks noChangeArrowheads="1"/>
          </p:cNvSpPr>
          <p:nvPr/>
        </p:nvSpPr>
        <p:spPr bwMode="auto">
          <a:xfrm>
            <a:off x="1331640" y="4460919"/>
            <a:ext cx="619268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ctr" eaLnBrk="1" hangingPunct="1">
              <a:spcBef>
                <a:spcPct val="0"/>
              </a:spcBef>
              <a:buNone/>
            </a:pPr>
            <a:r>
              <a:rPr kumimoji="1" lang="zh-CN" altLang="en-US" sz="3600" b="1" dirty="0">
                <a:solidFill>
                  <a:schemeClr val="tx2"/>
                </a:solidFill>
                <a:latin typeface="微软雅黑" pitchFamily="34" charset="-122"/>
                <a:ea typeface="微软雅黑" pitchFamily="34" charset="-122"/>
              </a:rPr>
              <a:t>分析质点运动是研究</a:t>
            </a:r>
            <a:endParaRPr kumimoji="1" lang="en-US" altLang="zh-CN" sz="3600" b="1" dirty="0">
              <a:solidFill>
                <a:schemeClr val="tx2"/>
              </a:solidFill>
              <a:latin typeface="微软雅黑" pitchFamily="34" charset="-122"/>
              <a:ea typeface="微软雅黑" pitchFamily="34" charset="-122"/>
            </a:endParaRPr>
          </a:p>
          <a:p>
            <a:pPr algn="ctr" eaLnBrk="1" hangingPunct="1">
              <a:spcBef>
                <a:spcPct val="0"/>
              </a:spcBef>
              <a:buNone/>
            </a:pPr>
            <a:r>
              <a:rPr kumimoji="1" lang="zh-CN" altLang="en-US" sz="3600" b="1" dirty="0">
                <a:solidFill>
                  <a:schemeClr val="tx2"/>
                </a:solidFill>
                <a:latin typeface="微软雅黑" pitchFamily="34" charset="-122"/>
                <a:ea typeface="微软雅黑" pitchFamily="34" charset="-122"/>
              </a:rPr>
              <a:t>实际物体复杂运动的基础</a:t>
            </a:r>
          </a:p>
        </p:txBody>
      </p:sp>
      <p:sp>
        <p:nvSpPr>
          <p:cNvPr id="9220" name="Text Box 3"/>
          <p:cNvSpPr txBox="1">
            <a:spLocks noChangeArrowheads="1"/>
          </p:cNvSpPr>
          <p:nvPr/>
        </p:nvSpPr>
        <p:spPr bwMode="auto">
          <a:xfrm>
            <a:off x="395536" y="620688"/>
            <a:ext cx="122413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en-US" sz="3600" b="1" dirty="0">
                <a:solidFill>
                  <a:srgbClr val="FF0000"/>
                </a:solidFill>
                <a:latin typeface="微软雅黑" pitchFamily="34" charset="-122"/>
                <a:ea typeface="微软雅黑" pitchFamily="34" charset="-122"/>
              </a:rPr>
              <a:t>注意</a:t>
            </a:r>
            <a:r>
              <a:rPr lang="en-US" altLang="zh-CN" sz="3600" b="1" dirty="0">
                <a:solidFill>
                  <a:srgbClr val="FF0000"/>
                </a:solidFill>
                <a:latin typeface="微软雅黑" pitchFamily="34" charset="-122"/>
                <a:ea typeface="微软雅黑" pitchFamily="34" charset="-122"/>
              </a:rPr>
              <a:t>:</a:t>
            </a:r>
            <a:endParaRPr lang="zh-CN" altLang="en-US" sz="3600" b="1"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32943674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1083"/>
                                        </p:tgtEl>
                                        <p:attrNameLst>
                                          <p:attrName>style.visibility</p:attrName>
                                        </p:attrNameLst>
                                      </p:cBhvr>
                                      <p:to>
                                        <p:strVal val="visible"/>
                                      </p:to>
                                    </p:set>
                                    <p:animEffect transition="in" filter="wipe(left)">
                                      <p:cBhvr>
                                        <p:cTn id="7" dur="1000"/>
                                        <p:tgtEl>
                                          <p:spTgt spid="131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8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1484784"/>
            <a:ext cx="4076129" cy="46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Box 109"/>
          <p:cNvSpPr txBox="1">
            <a:spLocks noChangeArrowheads="1"/>
          </p:cNvSpPr>
          <p:nvPr/>
        </p:nvSpPr>
        <p:spPr bwMode="auto">
          <a:xfrm>
            <a:off x="1187624" y="404664"/>
            <a:ext cx="63357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ctr" eaLnBrk="1" hangingPunct="1">
              <a:spcBef>
                <a:spcPct val="50000"/>
              </a:spcBef>
              <a:buFontTx/>
              <a:buNone/>
            </a:pPr>
            <a:r>
              <a:rPr lang="zh-CN" altLang="en-US" dirty="0">
                <a:latin typeface="微软雅黑" pitchFamily="34" charset="-122"/>
                <a:ea typeface="微软雅黑" pitchFamily="34" charset="-122"/>
              </a:rPr>
              <a:t>小结：相对速度</a:t>
            </a:r>
          </a:p>
        </p:txBody>
      </p:sp>
    </p:spTree>
    <p:extLst>
      <p:ext uri="{BB962C8B-B14F-4D97-AF65-F5344CB8AC3E}">
        <p14:creationId xmlns:p14="http://schemas.microsoft.com/office/powerpoint/2010/main" val="2864555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p:cNvSpPr>
            <a:spLocks noChangeArrowheads="1"/>
          </p:cNvSpPr>
          <p:nvPr/>
        </p:nvSpPr>
        <p:spPr bwMode="auto">
          <a:xfrm>
            <a:off x="214313" y="285750"/>
            <a:ext cx="41767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zh-CN" altLang="en-US" dirty="0">
                <a:solidFill>
                  <a:schemeClr val="tx2"/>
                </a:solidFill>
                <a:latin typeface="微软雅黑" pitchFamily="34" charset="-122"/>
                <a:ea typeface="微软雅黑" pitchFamily="34" charset="-122"/>
              </a:rPr>
              <a:t>二、参考系和坐标系</a:t>
            </a:r>
          </a:p>
        </p:txBody>
      </p:sp>
      <p:sp>
        <p:nvSpPr>
          <p:cNvPr id="3" name="Text Box 11"/>
          <p:cNvSpPr txBox="1">
            <a:spLocks noChangeArrowheads="1"/>
          </p:cNvSpPr>
          <p:nvPr/>
        </p:nvSpPr>
        <p:spPr bwMode="auto">
          <a:xfrm>
            <a:off x="787400" y="4998119"/>
            <a:ext cx="441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Char char="•"/>
            </a:pPr>
            <a:r>
              <a:rPr kumimoji="1" lang="zh-CN" altLang="en-US" sz="2800" b="1" dirty="0">
                <a:latin typeface="微软雅黑" pitchFamily="34" charset="-122"/>
                <a:ea typeface="微软雅黑" pitchFamily="34" charset="-122"/>
              </a:rPr>
              <a:t>描述物质运动具有</a:t>
            </a:r>
            <a:r>
              <a:rPr kumimoji="1" lang="zh-CN" altLang="en-US" sz="2800" b="1" dirty="0">
                <a:solidFill>
                  <a:srgbClr val="FF0000"/>
                </a:solidFill>
                <a:latin typeface="微软雅黑" pitchFamily="34" charset="-122"/>
                <a:ea typeface="微软雅黑" pitchFamily="34" charset="-122"/>
              </a:rPr>
              <a:t>相对性</a:t>
            </a:r>
            <a:endParaRPr kumimoji="1" lang="zh-CN" altLang="en-US" sz="2400" b="1" dirty="0">
              <a:solidFill>
                <a:srgbClr val="FF0000"/>
              </a:solidFill>
              <a:latin typeface="微软雅黑" pitchFamily="34" charset="-122"/>
              <a:ea typeface="微软雅黑" pitchFamily="34" charset="-122"/>
            </a:endParaRPr>
          </a:p>
        </p:txBody>
      </p:sp>
      <p:sp>
        <p:nvSpPr>
          <p:cNvPr id="4" name="Text Box 12"/>
          <p:cNvSpPr txBox="1">
            <a:spLocks noChangeArrowheads="1"/>
          </p:cNvSpPr>
          <p:nvPr/>
        </p:nvSpPr>
        <p:spPr bwMode="auto">
          <a:xfrm>
            <a:off x="787400" y="4498057"/>
            <a:ext cx="4648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Char char="•"/>
            </a:pPr>
            <a:r>
              <a:rPr kumimoji="1" lang="zh-CN" altLang="en-US" sz="2800" b="1">
                <a:latin typeface="微软雅黑" pitchFamily="34" charset="-122"/>
                <a:ea typeface="微软雅黑" pitchFamily="34" charset="-122"/>
              </a:rPr>
              <a:t>物质运动具有</a:t>
            </a:r>
            <a:r>
              <a:rPr kumimoji="1" lang="zh-CN" altLang="en-US" sz="2800" b="1">
                <a:solidFill>
                  <a:srgbClr val="FF0000"/>
                </a:solidFill>
                <a:latin typeface="微软雅黑" pitchFamily="34" charset="-122"/>
                <a:ea typeface="微软雅黑" pitchFamily="34" charset="-122"/>
              </a:rPr>
              <a:t>绝对性</a:t>
            </a:r>
          </a:p>
        </p:txBody>
      </p:sp>
      <p:sp>
        <p:nvSpPr>
          <p:cNvPr id="5" name="Rectangle 13"/>
          <p:cNvSpPr>
            <a:spLocks noChangeArrowheads="1"/>
          </p:cNvSpPr>
          <p:nvPr/>
        </p:nvSpPr>
        <p:spPr bwMode="auto">
          <a:xfrm>
            <a:off x="755774" y="5551760"/>
            <a:ext cx="7920682"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just" eaLnBrk="1" hangingPunct="1">
              <a:lnSpc>
                <a:spcPct val="120000"/>
              </a:lnSpc>
              <a:spcBef>
                <a:spcPct val="50000"/>
              </a:spcBef>
              <a:buFontTx/>
              <a:buNone/>
            </a:pPr>
            <a:r>
              <a:rPr kumimoji="1" lang="zh-CN" altLang="en-US" sz="2800" dirty="0">
                <a:solidFill>
                  <a:srgbClr val="0000FF"/>
                </a:solidFill>
                <a:latin typeface="微软雅黑" pitchFamily="34" charset="-122"/>
                <a:ea typeface="微软雅黑" pitchFamily="34" charset="-122"/>
              </a:rPr>
              <a:t>参考系（</a:t>
            </a:r>
            <a:r>
              <a:rPr kumimoji="1" lang="en-US" altLang="zh-CN" sz="2800" dirty="0">
                <a:solidFill>
                  <a:srgbClr val="0000FF"/>
                </a:solidFill>
                <a:latin typeface="微软雅黑" pitchFamily="34" charset="-122"/>
                <a:ea typeface="微软雅黑" pitchFamily="34" charset="-122"/>
              </a:rPr>
              <a:t>reference frame</a:t>
            </a:r>
            <a:r>
              <a:rPr kumimoji="1" lang="zh-CN" altLang="en-US" sz="2800" dirty="0">
                <a:solidFill>
                  <a:srgbClr val="0000FF"/>
                </a:solidFill>
                <a:latin typeface="微软雅黑" pitchFamily="34" charset="-122"/>
                <a:ea typeface="微软雅黑" pitchFamily="34" charset="-122"/>
              </a:rPr>
              <a:t>）：</a:t>
            </a:r>
            <a:r>
              <a:rPr kumimoji="1" lang="zh-CN" altLang="en-US" sz="2800" dirty="0">
                <a:solidFill>
                  <a:schemeClr val="tx2"/>
                </a:solidFill>
                <a:latin typeface="微软雅黑" pitchFamily="34" charset="-122"/>
                <a:ea typeface="微软雅黑" pitchFamily="34" charset="-122"/>
              </a:rPr>
              <a:t>描述物体运动时，被选作参考的物体。</a:t>
            </a:r>
          </a:p>
        </p:txBody>
      </p:sp>
      <p:sp>
        <p:nvSpPr>
          <p:cNvPr id="23" name="Text Box 4"/>
          <p:cNvSpPr txBox="1">
            <a:spLocks noChangeArrowheads="1"/>
          </p:cNvSpPr>
          <p:nvPr/>
        </p:nvSpPr>
        <p:spPr bwMode="auto">
          <a:xfrm>
            <a:off x="1643063" y="1155700"/>
            <a:ext cx="2743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en-US" sz="2400" b="1">
                <a:solidFill>
                  <a:srgbClr val="000066"/>
                </a:solidFill>
                <a:latin typeface="微软雅黑" pitchFamily="34" charset="-122"/>
                <a:ea typeface="微软雅黑" pitchFamily="34" charset="-122"/>
              </a:rPr>
              <a:t>车厢内的人：</a:t>
            </a:r>
          </a:p>
        </p:txBody>
      </p:sp>
      <p:sp>
        <p:nvSpPr>
          <p:cNvPr id="24" name="Text Box 5"/>
          <p:cNvSpPr txBox="1">
            <a:spLocks noChangeArrowheads="1"/>
          </p:cNvSpPr>
          <p:nvPr/>
        </p:nvSpPr>
        <p:spPr bwMode="auto">
          <a:xfrm>
            <a:off x="3429000" y="1181100"/>
            <a:ext cx="2514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en-US" sz="2400" b="1" dirty="0">
                <a:latin typeface="微软雅黑" pitchFamily="34" charset="-122"/>
                <a:ea typeface="微软雅黑" pitchFamily="34" charset="-122"/>
              </a:rPr>
              <a:t>竖直下落</a:t>
            </a:r>
          </a:p>
        </p:txBody>
      </p:sp>
      <p:sp>
        <p:nvSpPr>
          <p:cNvPr id="25" name="Text Box 6"/>
          <p:cNvSpPr txBox="1">
            <a:spLocks noChangeArrowheads="1"/>
          </p:cNvSpPr>
          <p:nvPr/>
        </p:nvSpPr>
        <p:spPr bwMode="auto">
          <a:xfrm>
            <a:off x="1673225" y="1662113"/>
            <a:ext cx="2743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en-US" sz="2400" b="1">
                <a:solidFill>
                  <a:srgbClr val="000066"/>
                </a:solidFill>
                <a:latin typeface="微软雅黑" pitchFamily="34" charset="-122"/>
                <a:ea typeface="微软雅黑" pitchFamily="34" charset="-122"/>
              </a:rPr>
              <a:t>地面上的人：</a:t>
            </a:r>
          </a:p>
        </p:txBody>
      </p:sp>
      <p:sp>
        <p:nvSpPr>
          <p:cNvPr id="26" name="Text Box 7"/>
          <p:cNvSpPr txBox="1">
            <a:spLocks noChangeArrowheads="1"/>
          </p:cNvSpPr>
          <p:nvPr/>
        </p:nvSpPr>
        <p:spPr bwMode="auto">
          <a:xfrm>
            <a:off x="3471863" y="1681163"/>
            <a:ext cx="2514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en-US" sz="2400" b="1">
                <a:latin typeface="微软雅黑" pitchFamily="34" charset="-122"/>
                <a:ea typeface="微软雅黑" pitchFamily="34" charset="-122"/>
              </a:rPr>
              <a:t>抛物运动</a:t>
            </a:r>
          </a:p>
        </p:txBody>
      </p:sp>
      <p:sp>
        <p:nvSpPr>
          <p:cNvPr id="27" name="Oval 11"/>
          <p:cNvSpPr>
            <a:spLocks noChangeArrowheads="1"/>
          </p:cNvSpPr>
          <p:nvPr/>
        </p:nvSpPr>
        <p:spPr bwMode="auto">
          <a:xfrm>
            <a:off x="6286500" y="142875"/>
            <a:ext cx="168275" cy="160338"/>
          </a:xfrm>
          <a:prstGeom prst="ellipse">
            <a:avLst/>
          </a:prstGeom>
          <a:solidFill>
            <a:srgbClr val="FF0000"/>
          </a:solidFill>
          <a:ln w="12700">
            <a:solidFill>
              <a:schemeClr val="tx1"/>
            </a:solidFill>
            <a:round/>
            <a:headEnd type="none" w="sm" len="sm"/>
            <a:tailEnd type="none" w="sm" len="sm"/>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latin typeface="微软雅黑" pitchFamily="34" charset="-122"/>
              <a:ea typeface="微软雅黑" pitchFamily="34" charset="-122"/>
            </a:endParaRPr>
          </a:p>
        </p:txBody>
      </p:sp>
      <p:sp>
        <p:nvSpPr>
          <p:cNvPr id="28" name="Oval 12"/>
          <p:cNvSpPr>
            <a:spLocks noChangeArrowheads="1"/>
          </p:cNvSpPr>
          <p:nvPr/>
        </p:nvSpPr>
        <p:spPr bwMode="auto">
          <a:xfrm>
            <a:off x="6613525" y="271463"/>
            <a:ext cx="88900" cy="88900"/>
          </a:xfrm>
          <a:prstGeom prst="ellipse">
            <a:avLst/>
          </a:prstGeom>
          <a:solidFill>
            <a:srgbClr val="FF0000"/>
          </a:solidFill>
          <a:ln w="12700">
            <a:solidFill>
              <a:schemeClr val="tx1"/>
            </a:solidFill>
            <a:round/>
            <a:headEnd type="none" w="sm" len="sm"/>
            <a:tailEnd type="none" w="sm" len="sm"/>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latin typeface="微软雅黑" pitchFamily="34" charset="-122"/>
              <a:ea typeface="微软雅黑" pitchFamily="34" charset="-122"/>
            </a:endParaRPr>
          </a:p>
        </p:txBody>
      </p:sp>
      <p:sp>
        <p:nvSpPr>
          <p:cNvPr id="29" name="Oval 13"/>
          <p:cNvSpPr>
            <a:spLocks noChangeArrowheads="1"/>
          </p:cNvSpPr>
          <p:nvPr/>
        </p:nvSpPr>
        <p:spPr bwMode="auto">
          <a:xfrm>
            <a:off x="6842125" y="395288"/>
            <a:ext cx="107950" cy="88900"/>
          </a:xfrm>
          <a:prstGeom prst="ellipse">
            <a:avLst/>
          </a:prstGeom>
          <a:solidFill>
            <a:srgbClr val="FF0000"/>
          </a:solidFill>
          <a:ln w="12700">
            <a:solidFill>
              <a:schemeClr val="tx1"/>
            </a:solidFill>
            <a:round/>
            <a:headEnd type="none" w="sm" len="sm"/>
            <a:tailEnd type="none" w="sm" len="sm"/>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latin typeface="微软雅黑" pitchFamily="34" charset="-122"/>
              <a:ea typeface="微软雅黑" pitchFamily="34" charset="-122"/>
            </a:endParaRPr>
          </a:p>
        </p:txBody>
      </p:sp>
      <p:sp>
        <p:nvSpPr>
          <p:cNvPr id="30" name="Oval 14"/>
          <p:cNvSpPr>
            <a:spLocks noChangeArrowheads="1"/>
          </p:cNvSpPr>
          <p:nvPr/>
        </p:nvSpPr>
        <p:spPr bwMode="auto">
          <a:xfrm>
            <a:off x="6365875" y="928688"/>
            <a:ext cx="88900" cy="88900"/>
          </a:xfrm>
          <a:prstGeom prst="ellipse">
            <a:avLst/>
          </a:prstGeom>
          <a:solidFill>
            <a:srgbClr val="FF0000"/>
          </a:solidFill>
          <a:ln w="12700">
            <a:solidFill>
              <a:schemeClr val="tx1"/>
            </a:solidFill>
            <a:round/>
            <a:headEnd type="none" w="sm" len="sm"/>
            <a:tailEnd type="none" w="sm" len="sm"/>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latin typeface="微软雅黑" pitchFamily="34" charset="-122"/>
              <a:ea typeface="微软雅黑" pitchFamily="34" charset="-122"/>
            </a:endParaRPr>
          </a:p>
        </p:txBody>
      </p:sp>
      <p:sp>
        <p:nvSpPr>
          <p:cNvPr id="31" name="Oval 15"/>
          <p:cNvSpPr>
            <a:spLocks noChangeArrowheads="1"/>
          </p:cNvSpPr>
          <p:nvPr/>
        </p:nvSpPr>
        <p:spPr bwMode="auto">
          <a:xfrm>
            <a:off x="6365875" y="671513"/>
            <a:ext cx="88900" cy="88900"/>
          </a:xfrm>
          <a:prstGeom prst="ellipse">
            <a:avLst/>
          </a:prstGeom>
          <a:solidFill>
            <a:srgbClr val="FF0000"/>
          </a:solidFill>
          <a:ln w="12700">
            <a:solidFill>
              <a:schemeClr val="tx1"/>
            </a:solidFill>
            <a:round/>
            <a:headEnd type="none" w="sm" len="sm"/>
            <a:tailEnd type="none" w="sm" len="sm"/>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latin typeface="微软雅黑" pitchFamily="34" charset="-122"/>
              <a:ea typeface="微软雅黑" pitchFamily="34" charset="-122"/>
            </a:endParaRPr>
          </a:p>
        </p:txBody>
      </p:sp>
      <p:sp>
        <p:nvSpPr>
          <p:cNvPr id="32" name="Oval 16"/>
          <p:cNvSpPr>
            <a:spLocks noChangeArrowheads="1"/>
          </p:cNvSpPr>
          <p:nvPr/>
        </p:nvSpPr>
        <p:spPr bwMode="auto">
          <a:xfrm>
            <a:off x="7061200" y="633413"/>
            <a:ext cx="88900" cy="88900"/>
          </a:xfrm>
          <a:prstGeom prst="ellipse">
            <a:avLst/>
          </a:prstGeom>
          <a:solidFill>
            <a:srgbClr val="FF0000"/>
          </a:solidFill>
          <a:ln w="12700">
            <a:solidFill>
              <a:schemeClr val="tx1"/>
            </a:solidFill>
            <a:round/>
            <a:headEnd type="none" w="sm" len="sm"/>
            <a:tailEnd type="none" w="sm" len="sm"/>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latin typeface="微软雅黑" pitchFamily="34" charset="-122"/>
              <a:ea typeface="微软雅黑" pitchFamily="34" charset="-122"/>
            </a:endParaRPr>
          </a:p>
        </p:txBody>
      </p:sp>
      <p:sp>
        <p:nvSpPr>
          <p:cNvPr id="33" name="Oval 17"/>
          <p:cNvSpPr>
            <a:spLocks noChangeArrowheads="1"/>
          </p:cNvSpPr>
          <p:nvPr/>
        </p:nvSpPr>
        <p:spPr bwMode="auto">
          <a:xfrm>
            <a:off x="6365875" y="442913"/>
            <a:ext cx="88900" cy="88900"/>
          </a:xfrm>
          <a:prstGeom prst="ellipse">
            <a:avLst/>
          </a:prstGeom>
          <a:solidFill>
            <a:srgbClr val="FF0000"/>
          </a:solidFill>
          <a:ln w="12700">
            <a:solidFill>
              <a:schemeClr val="tx1"/>
            </a:solidFill>
            <a:round/>
            <a:headEnd type="none" w="sm" len="sm"/>
            <a:tailEnd type="none" w="sm" len="sm"/>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latin typeface="微软雅黑" pitchFamily="34" charset="-122"/>
              <a:ea typeface="微软雅黑" pitchFamily="34" charset="-122"/>
            </a:endParaRPr>
          </a:p>
        </p:txBody>
      </p:sp>
      <p:sp>
        <p:nvSpPr>
          <p:cNvPr id="34" name="Oval 18"/>
          <p:cNvSpPr>
            <a:spLocks noChangeArrowheads="1"/>
          </p:cNvSpPr>
          <p:nvPr/>
        </p:nvSpPr>
        <p:spPr bwMode="auto">
          <a:xfrm>
            <a:off x="7194550" y="900113"/>
            <a:ext cx="88900" cy="88900"/>
          </a:xfrm>
          <a:prstGeom prst="ellipse">
            <a:avLst/>
          </a:prstGeom>
          <a:solidFill>
            <a:srgbClr val="FF0000"/>
          </a:solidFill>
          <a:ln w="12700">
            <a:solidFill>
              <a:schemeClr val="tx1"/>
            </a:solidFill>
            <a:round/>
            <a:headEnd type="none" w="sm" len="sm"/>
            <a:tailEnd type="none" w="sm" len="sm"/>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latin typeface="微软雅黑" pitchFamily="34" charset="-122"/>
              <a:ea typeface="微软雅黑" pitchFamily="34" charset="-122"/>
            </a:endParaRPr>
          </a:p>
        </p:txBody>
      </p:sp>
      <p:sp>
        <p:nvSpPr>
          <p:cNvPr id="35" name="Oval 19"/>
          <p:cNvSpPr>
            <a:spLocks noChangeArrowheads="1"/>
          </p:cNvSpPr>
          <p:nvPr/>
        </p:nvSpPr>
        <p:spPr bwMode="auto">
          <a:xfrm>
            <a:off x="6365875" y="1195388"/>
            <a:ext cx="88900" cy="88900"/>
          </a:xfrm>
          <a:prstGeom prst="ellipse">
            <a:avLst/>
          </a:prstGeom>
          <a:solidFill>
            <a:srgbClr val="FF0000"/>
          </a:solidFill>
          <a:ln w="12700">
            <a:solidFill>
              <a:schemeClr val="tx1"/>
            </a:solidFill>
            <a:round/>
            <a:headEnd type="none" w="sm" len="sm"/>
            <a:tailEnd type="none" w="sm" len="sm"/>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latin typeface="微软雅黑" pitchFamily="34" charset="-122"/>
              <a:ea typeface="微软雅黑" pitchFamily="34" charset="-122"/>
            </a:endParaRPr>
          </a:p>
        </p:txBody>
      </p:sp>
      <p:sp>
        <p:nvSpPr>
          <p:cNvPr id="36" name="Oval 20"/>
          <p:cNvSpPr>
            <a:spLocks noChangeArrowheads="1"/>
          </p:cNvSpPr>
          <p:nvPr/>
        </p:nvSpPr>
        <p:spPr bwMode="auto">
          <a:xfrm>
            <a:off x="7261225" y="1176338"/>
            <a:ext cx="88900" cy="88900"/>
          </a:xfrm>
          <a:prstGeom prst="ellipse">
            <a:avLst/>
          </a:prstGeom>
          <a:solidFill>
            <a:srgbClr val="FF0000"/>
          </a:solidFill>
          <a:ln w="12700">
            <a:solidFill>
              <a:schemeClr val="tx1"/>
            </a:solidFill>
            <a:round/>
            <a:headEnd type="none" w="sm" len="sm"/>
            <a:tailEnd type="none" w="sm" len="sm"/>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latin typeface="微软雅黑" pitchFamily="34" charset="-122"/>
              <a:ea typeface="微软雅黑" pitchFamily="34" charset="-122"/>
            </a:endParaRPr>
          </a:p>
        </p:txBody>
      </p:sp>
      <p:sp>
        <p:nvSpPr>
          <p:cNvPr id="37" name="Oval 21"/>
          <p:cNvSpPr>
            <a:spLocks noChangeArrowheads="1"/>
          </p:cNvSpPr>
          <p:nvPr/>
        </p:nvSpPr>
        <p:spPr bwMode="auto">
          <a:xfrm>
            <a:off x="6337300" y="1428750"/>
            <a:ext cx="134938" cy="160338"/>
          </a:xfrm>
          <a:prstGeom prst="ellipse">
            <a:avLst/>
          </a:prstGeom>
          <a:solidFill>
            <a:srgbClr val="FF0000"/>
          </a:solidFill>
          <a:ln w="12700">
            <a:solidFill>
              <a:schemeClr val="tx1"/>
            </a:solidFill>
            <a:round/>
            <a:headEnd type="none" w="sm" len="sm"/>
            <a:tailEnd type="none" w="sm" len="sm"/>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latin typeface="微软雅黑" pitchFamily="34" charset="-122"/>
              <a:ea typeface="微软雅黑" pitchFamily="34" charset="-122"/>
            </a:endParaRPr>
          </a:p>
        </p:txBody>
      </p:sp>
      <p:sp>
        <p:nvSpPr>
          <p:cNvPr id="38" name="Oval 22"/>
          <p:cNvSpPr>
            <a:spLocks noChangeArrowheads="1"/>
          </p:cNvSpPr>
          <p:nvPr/>
        </p:nvSpPr>
        <p:spPr bwMode="auto">
          <a:xfrm>
            <a:off x="7289800" y="1428750"/>
            <a:ext cx="139700" cy="131763"/>
          </a:xfrm>
          <a:prstGeom prst="ellipse">
            <a:avLst/>
          </a:prstGeom>
          <a:solidFill>
            <a:srgbClr val="FF0000"/>
          </a:solidFill>
          <a:ln w="12700">
            <a:solidFill>
              <a:schemeClr val="tx1"/>
            </a:solidFill>
            <a:round/>
            <a:headEnd type="none" w="sm" len="sm"/>
            <a:tailEnd type="none" w="sm" len="sm"/>
          </a:ln>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800" b="1">
              <a:latin typeface="微软雅黑" pitchFamily="34" charset="-122"/>
              <a:ea typeface="微软雅黑" pitchFamily="34" charset="-122"/>
            </a:endParaRPr>
          </a:p>
        </p:txBody>
      </p:sp>
      <p:sp>
        <p:nvSpPr>
          <p:cNvPr id="39" name="Line 23"/>
          <p:cNvSpPr>
            <a:spLocks noChangeShapeType="1"/>
          </p:cNvSpPr>
          <p:nvPr/>
        </p:nvSpPr>
        <p:spPr bwMode="auto">
          <a:xfrm>
            <a:off x="6400800" y="271463"/>
            <a:ext cx="0" cy="133350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b="1">
              <a:latin typeface="微软雅黑" pitchFamily="34" charset="-122"/>
              <a:ea typeface="微软雅黑" pitchFamily="34" charset="-122"/>
            </a:endParaRPr>
          </a:p>
        </p:txBody>
      </p:sp>
      <p:sp>
        <p:nvSpPr>
          <p:cNvPr id="40" name="Arc 24"/>
          <p:cNvSpPr>
            <a:spLocks/>
          </p:cNvSpPr>
          <p:nvPr/>
        </p:nvSpPr>
        <p:spPr bwMode="auto">
          <a:xfrm>
            <a:off x="6470650" y="276225"/>
            <a:ext cx="847725" cy="1227138"/>
          </a:xfrm>
          <a:custGeom>
            <a:avLst/>
            <a:gdLst>
              <a:gd name="T0" fmla="*/ 0 w 21600"/>
              <a:gd name="T1" fmla="*/ 0 h 22230"/>
              <a:gd name="T2" fmla="*/ 2147483647 w 21600"/>
              <a:gd name="T3" fmla="*/ 2147483647 h 22230"/>
              <a:gd name="T4" fmla="*/ 0 w 21600"/>
              <a:gd name="T5" fmla="*/ 2147483647 h 22230"/>
              <a:gd name="T6" fmla="*/ 0 60000 65536"/>
              <a:gd name="T7" fmla="*/ 0 60000 65536"/>
              <a:gd name="T8" fmla="*/ 0 60000 65536"/>
              <a:gd name="T9" fmla="*/ 0 w 21600"/>
              <a:gd name="T10" fmla="*/ 0 h 22230"/>
              <a:gd name="T11" fmla="*/ 21600 w 21600"/>
              <a:gd name="T12" fmla="*/ 22230 h 22230"/>
            </a:gdLst>
            <a:ahLst/>
            <a:cxnLst>
              <a:cxn ang="T6">
                <a:pos x="T0" y="T1"/>
              </a:cxn>
              <a:cxn ang="T7">
                <a:pos x="T2" y="T3"/>
              </a:cxn>
              <a:cxn ang="T8">
                <a:pos x="T4" y="T5"/>
              </a:cxn>
            </a:cxnLst>
            <a:rect l="T9" t="T10" r="T11" b="T12"/>
            <a:pathLst>
              <a:path w="21600" h="22230" fill="none" extrusionOk="0">
                <a:moveTo>
                  <a:pt x="-1" y="0"/>
                </a:moveTo>
                <a:cubicBezTo>
                  <a:pt x="11929" y="0"/>
                  <a:pt x="21600" y="9670"/>
                  <a:pt x="21600" y="21600"/>
                </a:cubicBezTo>
                <a:cubicBezTo>
                  <a:pt x="21600" y="21810"/>
                  <a:pt x="21596" y="22020"/>
                  <a:pt x="21590" y="22229"/>
                </a:cubicBezTo>
              </a:path>
              <a:path w="21600" h="22230" stroke="0" extrusionOk="0">
                <a:moveTo>
                  <a:pt x="-1" y="0"/>
                </a:moveTo>
                <a:cubicBezTo>
                  <a:pt x="11929" y="0"/>
                  <a:pt x="21600" y="9670"/>
                  <a:pt x="21600" y="21600"/>
                </a:cubicBezTo>
                <a:cubicBezTo>
                  <a:pt x="21600" y="21810"/>
                  <a:pt x="21596" y="22020"/>
                  <a:pt x="21590" y="22229"/>
                </a:cubicBezTo>
                <a:lnTo>
                  <a:pt x="0" y="21600"/>
                </a:lnTo>
                <a:lnTo>
                  <a:pt x="-1" y="0"/>
                </a:lnTo>
                <a:close/>
              </a:path>
            </a:pathLst>
          </a:custGeom>
          <a:noFill/>
          <a:ln w="12700">
            <a:solidFill>
              <a:schemeClr val="tx1"/>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微软雅黑" pitchFamily="34" charset="-122"/>
              <a:ea typeface="微软雅黑" pitchFamily="34" charset="-122"/>
            </a:endParaRPr>
          </a:p>
        </p:txBody>
      </p:sp>
      <p:sp>
        <p:nvSpPr>
          <p:cNvPr id="41" name="Line 25"/>
          <p:cNvSpPr>
            <a:spLocks noChangeShapeType="1"/>
          </p:cNvSpPr>
          <p:nvPr/>
        </p:nvSpPr>
        <p:spPr bwMode="auto">
          <a:xfrm>
            <a:off x="6699250" y="214313"/>
            <a:ext cx="4191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b="1">
              <a:latin typeface="微软雅黑" pitchFamily="34" charset="-122"/>
              <a:ea typeface="微软雅黑" pitchFamily="34" charset="-122"/>
            </a:endParaRPr>
          </a:p>
        </p:txBody>
      </p:sp>
      <p:pic>
        <p:nvPicPr>
          <p:cNvPr id="42" name="Picture 26" descr="AG00317_"/>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691188" y="1511300"/>
            <a:ext cx="1246187"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AutoShape 27"/>
          <p:cNvSpPr>
            <a:spLocks noChangeArrowheads="1"/>
          </p:cNvSpPr>
          <p:nvPr/>
        </p:nvSpPr>
        <p:spPr bwMode="auto">
          <a:xfrm>
            <a:off x="6842125" y="1871663"/>
            <a:ext cx="1944688" cy="431800"/>
          </a:xfrm>
          <a:prstGeom prst="wedgeRoundRectCallout">
            <a:avLst>
              <a:gd name="adj1" fmla="val -59468"/>
              <a:gd name="adj2" fmla="val 25000"/>
              <a:gd name="adj3" fmla="val 16667"/>
            </a:avLst>
          </a:prstGeom>
          <a:noFill/>
          <a:ln w="9525" algn="ctr">
            <a:solidFill>
              <a:schemeClr val="hlink"/>
            </a:solidFill>
            <a:miter lim="800000"/>
            <a:headEnd/>
            <a:tailEnd/>
          </a:ln>
          <a:effectLst/>
        </p:spPr>
        <p:txBody>
          <a:bodyPr/>
          <a:lstStyle/>
          <a:p>
            <a:pPr algn="ctr">
              <a:defRPr/>
            </a:pPr>
            <a:r>
              <a:rPr lang="zh-CN" altLang="en-US" sz="2400" b="1">
                <a:solidFill>
                  <a:schemeClr val="tx2"/>
                </a:solidFill>
                <a:effectLst>
                  <a:outerShdw blurRad="38100" dist="38100" dir="2700000" algn="tl">
                    <a:srgbClr val="C0C0C0"/>
                  </a:outerShdw>
                </a:effectLst>
                <a:latin typeface="微软雅黑" pitchFamily="34" charset="-122"/>
                <a:ea typeface="微软雅黑" pitchFamily="34" charset="-122"/>
              </a:rPr>
              <a:t>孰是孰非？</a:t>
            </a:r>
          </a:p>
        </p:txBody>
      </p:sp>
      <p:sp>
        <p:nvSpPr>
          <p:cNvPr id="44" name="Text Box 8"/>
          <p:cNvSpPr txBox="1">
            <a:spLocks noChangeArrowheads="1"/>
          </p:cNvSpPr>
          <p:nvPr/>
        </p:nvSpPr>
        <p:spPr bwMode="auto">
          <a:xfrm>
            <a:off x="1259632" y="3090540"/>
            <a:ext cx="5905351" cy="1200329"/>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2400" dirty="0">
                <a:solidFill>
                  <a:schemeClr val="accent2"/>
                </a:solidFill>
                <a:latin typeface="微软雅黑" pitchFamily="34" charset="-122"/>
                <a:ea typeface="微软雅黑" pitchFamily="34" charset="-122"/>
              </a:rPr>
              <a:t>---</a:t>
            </a:r>
            <a:r>
              <a:rPr lang="zh-CN" altLang="en-US" sz="2400" dirty="0">
                <a:solidFill>
                  <a:schemeClr val="accent2"/>
                </a:solidFill>
                <a:latin typeface="微软雅黑" pitchFamily="34" charset="-122"/>
                <a:ea typeface="微软雅黑" pitchFamily="34" charset="-122"/>
              </a:rPr>
              <a:t>运动的描述是相对的</a:t>
            </a:r>
          </a:p>
          <a:p>
            <a:pPr eaLnBrk="1" hangingPunct="1">
              <a:spcBef>
                <a:spcPct val="0"/>
              </a:spcBef>
              <a:buFontTx/>
              <a:buNone/>
            </a:pPr>
            <a:r>
              <a:rPr lang="zh-CN" altLang="en-US" sz="2400" dirty="0">
                <a:latin typeface="微软雅黑" pitchFamily="34" charset="-122"/>
                <a:ea typeface="微软雅黑" pitchFamily="34" charset="-122"/>
              </a:rPr>
              <a:t>选择不同的参考系来观察同一物体的运动，</a:t>
            </a:r>
            <a:endParaRPr lang="en-US" altLang="zh-CN" sz="2400" dirty="0">
              <a:latin typeface="微软雅黑" pitchFamily="34" charset="-122"/>
              <a:ea typeface="微软雅黑" pitchFamily="34" charset="-122"/>
            </a:endParaRPr>
          </a:p>
          <a:p>
            <a:pPr eaLnBrk="1" hangingPunct="1">
              <a:spcBef>
                <a:spcPct val="0"/>
              </a:spcBef>
              <a:buFontTx/>
              <a:buNone/>
            </a:pPr>
            <a:r>
              <a:rPr lang="zh-CN" altLang="en-US" sz="2400" dirty="0">
                <a:latin typeface="微软雅黑" pitchFamily="34" charset="-122"/>
                <a:ea typeface="微软雅黑" pitchFamily="34" charset="-122"/>
              </a:rPr>
              <a:t>其观察结果会有不同。</a:t>
            </a:r>
          </a:p>
        </p:txBody>
      </p:sp>
    </p:spTree>
    <p:extLst>
      <p:ext uri="{BB962C8B-B14F-4D97-AF65-F5344CB8AC3E}">
        <p14:creationId xmlns:p14="http://schemas.microsoft.com/office/powerpoint/2010/main" val="878769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0" name="Rectangle 8"/>
          <p:cNvSpPr>
            <a:spLocks noChangeArrowheads="1"/>
          </p:cNvSpPr>
          <p:nvPr/>
        </p:nvSpPr>
        <p:spPr bwMode="auto">
          <a:xfrm>
            <a:off x="504825" y="1500188"/>
            <a:ext cx="8077201"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just" eaLnBrk="1" hangingPunct="1">
              <a:lnSpc>
                <a:spcPct val="120000"/>
              </a:lnSpc>
              <a:spcBef>
                <a:spcPct val="50000"/>
              </a:spcBef>
              <a:buFontTx/>
              <a:buNone/>
            </a:pPr>
            <a:r>
              <a:rPr kumimoji="1" lang="zh-CN" altLang="en-US" sz="2600" dirty="0">
                <a:solidFill>
                  <a:srgbClr val="FF0000"/>
                </a:solidFill>
                <a:latin typeface="微软雅黑" pitchFamily="34" charset="-122"/>
                <a:ea typeface="微软雅黑" pitchFamily="34" charset="-122"/>
              </a:rPr>
              <a:t>常用的坐标系有直角坐标系</a:t>
            </a:r>
            <a:r>
              <a:rPr kumimoji="1" lang="en-US" altLang="zh-CN" sz="2600" dirty="0">
                <a:solidFill>
                  <a:srgbClr val="FF0000"/>
                </a:solidFill>
                <a:latin typeface="微软雅黑" pitchFamily="34" charset="-122"/>
                <a:ea typeface="微软雅黑" pitchFamily="34" charset="-122"/>
              </a:rPr>
              <a:t>(</a:t>
            </a:r>
            <a:r>
              <a:rPr kumimoji="1" lang="en-US" altLang="zh-CN" sz="2600" i="1" dirty="0">
                <a:solidFill>
                  <a:srgbClr val="FF0000"/>
                </a:solidFill>
                <a:latin typeface="微软雅黑" pitchFamily="34" charset="-122"/>
                <a:ea typeface="微软雅黑" pitchFamily="34" charset="-122"/>
              </a:rPr>
              <a:t>x, y, z</a:t>
            </a:r>
            <a:r>
              <a:rPr kumimoji="1" lang="en-US" altLang="zh-CN" sz="2600" dirty="0">
                <a:solidFill>
                  <a:srgbClr val="FF0000"/>
                </a:solidFill>
                <a:latin typeface="微软雅黑" pitchFamily="34" charset="-122"/>
                <a:ea typeface="微软雅黑" pitchFamily="34" charset="-122"/>
              </a:rPr>
              <a:t>)</a:t>
            </a:r>
            <a:r>
              <a:rPr kumimoji="1" lang="zh-CN" altLang="en-US" sz="2600" dirty="0">
                <a:solidFill>
                  <a:srgbClr val="FF0000"/>
                </a:solidFill>
                <a:latin typeface="微软雅黑" pitchFamily="34" charset="-122"/>
                <a:ea typeface="微软雅黑" pitchFamily="34" charset="-122"/>
              </a:rPr>
              <a:t>，球坐标系</a:t>
            </a:r>
            <a:r>
              <a:rPr kumimoji="1" lang="en-US" altLang="zh-CN" sz="2600" dirty="0">
                <a:solidFill>
                  <a:srgbClr val="FF0000"/>
                </a:solidFill>
                <a:latin typeface="微软雅黑" pitchFamily="34" charset="-122"/>
                <a:ea typeface="微软雅黑" pitchFamily="34" charset="-122"/>
              </a:rPr>
              <a:t>(</a:t>
            </a:r>
            <a:r>
              <a:rPr kumimoji="1" lang="en-US" altLang="zh-CN" sz="2600" i="1" dirty="0">
                <a:solidFill>
                  <a:srgbClr val="FF0000"/>
                </a:solidFill>
                <a:latin typeface="微软雅黑" pitchFamily="34" charset="-122"/>
                <a:ea typeface="微软雅黑" pitchFamily="34" charset="-122"/>
              </a:rPr>
              <a:t>r, </a:t>
            </a:r>
            <a:r>
              <a:rPr kumimoji="1" lang="en-US" altLang="zh-CN" sz="2600" i="1" dirty="0">
                <a:solidFill>
                  <a:srgbClr val="FF0000"/>
                </a:solidFill>
                <a:latin typeface="微软雅黑" pitchFamily="34" charset="-122"/>
                <a:ea typeface="微软雅黑" pitchFamily="34" charset="-122"/>
                <a:sym typeface="Symbol" pitchFamily="18" charset="2"/>
              </a:rPr>
              <a:t></a:t>
            </a:r>
            <a:r>
              <a:rPr kumimoji="1" lang="en-US" altLang="zh-CN" sz="2600" i="1" dirty="0">
                <a:solidFill>
                  <a:srgbClr val="FF0000"/>
                </a:solidFill>
                <a:latin typeface="微软雅黑" pitchFamily="34" charset="-122"/>
                <a:ea typeface="微软雅黑" pitchFamily="34" charset="-122"/>
              </a:rPr>
              <a:t>, </a:t>
            </a:r>
            <a:r>
              <a:rPr kumimoji="1" lang="en-US" altLang="zh-CN" sz="2600" i="1" dirty="0">
                <a:solidFill>
                  <a:srgbClr val="FF0000"/>
                </a:solidFill>
                <a:latin typeface="微软雅黑" pitchFamily="34" charset="-122"/>
                <a:ea typeface="微软雅黑" pitchFamily="34" charset="-122"/>
                <a:sym typeface="Symbol" pitchFamily="18" charset="2"/>
              </a:rPr>
              <a:t></a:t>
            </a:r>
            <a:r>
              <a:rPr kumimoji="1" lang="en-US" altLang="zh-CN" sz="2600" i="1" dirty="0">
                <a:solidFill>
                  <a:srgbClr val="FF0000"/>
                </a:solidFill>
                <a:latin typeface="微软雅黑" pitchFamily="34" charset="-122"/>
                <a:ea typeface="微软雅黑" pitchFamily="34" charset="-122"/>
              </a:rPr>
              <a:t> </a:t>
            </a:r>
            <a:r>
              <a:rPr kumimoji="1" lang="en-US" altLang="zh-CN" sz="2600" dirty="0">
                <a:solidFill>
                  <a:srgbClr val="FF0000"/>
                </a:solidFill>
                <a:latin typeface="微软雅黑" pitchFamily="34" charset="-122"/>
                <a:ea typeface="微软雅黑" pitchFamily="34" charset="-122"/>
              </a:rPr>
              <a:t>)</a:t>
            </a:r>
            <a:r>
              <a:rPr kumimoji="1" lang="zh-CN" altLang="en-US" sz="2600" dirty="0">
                <a:solidFill>
                  <a:srgbClr val="FF0000"/>
                </a:solidFill>
                <a:latin typeface="微软雅黑" pitchFamily="34" charset="-122"/>
                <a:ea typeface="微软雅黑" pitchFamily="34" charset="-122"/>
              </a:rPr>
              <a:t>，柱坐标系</a:t>
            </a:r>
            <a:r>
              <a:rPr kumimoji="1" lang="en-US" altLang="zh-CN" sz="2600" dirty="0">
                <a:solidFill>
                  <a:srgbClr val="FF0000"/>
                </a:solidFill>
                <a:latin typeface="微软雅黑" pitchFamily="34" charset="-122"/>
                <a:ea typeface="微软雅黑" pitchFamily="34" charset="-122"/>
              </a:rPr>
              <a:t>(</a:t>
            </a:r>
            <a:r>
              <a:rPr kumimoji="1" lang="en-US" altLang="zh-CN" sz="2600" i="1" dirty="0">
                <a:solidFill>
                  <a:srgbClr val="FF0000"/>
                </a:solidFill>
                <a:latin typeface="微软雅黑" pitchFamily="34" charset="-122"/>
                <a:ea typeface="微软雅黑" pitchFamily="34" charset="-122"/>
                <a:sym typeface="Symbol" pitchFamily="18" charset="2"/>
              </a:rPr>
              <a:t>R</a:t>
            </a:r>
            <a:r>
              <a:rPr kumimoji="1" lang="en-US" altLang="zh-CN" sz="2600" i="1" dirty="0">
                <a:solidFill>
                  <a:srgbClr val="FF0000"/>
                </a:solidFill>
                <a:latin typeface="微软雅黑" pitchFamily="34" charset="-122"/>
                <a:ea typeface="微软雅黑" pitchFamily="34" charset="-122"/>
              </a:rPr>
              <a:t>, </a:t>
            </a:r>
            <a:r>
              <a:rPr kumimoji="1" lang="en-US" altLang="zh-CN" sz="2600" i="1" dirty="0">
                <a:solidFill>
                  <a:srgbClr val="FF0000"/>
                </a:solidFill>
                <a:latin typeface="微软雅黑" pitchFamily="34" charset="-122"/>
                <a:ea typeface="微软雅黑" pitchFamily="34" charset="-122"/>
                <a:sym typeface="Symbol" pitchFamily="18" charset="2"/>
              </a:rPr>
              <a:t></a:t>
            </a:r>
            <a:r>
              <a:rPr kumimoji="1" lang="en-US" altLang="zh-CN" sz="2600" i="1" dirty="0">
                <a:solidFill>
                  <a:srgbClr val="FF0000"/>
                </a:solidFill>
                <a:latin typeface="微软雅黑" pitchFamily="34" charset="-122"/>
                <a:ea typeface="微软雅黑" pitchFamily="34" charset="-122"/>
              </a:rPr>
              <a:t>, z </a:t>
            </a:r>
            <a:r>
              <a:rPr kumimoji="1" lang="en-US" altLang="zh-CN" sz="2600" dirty="0">
                <a:solidFill>
                  <a:srgbClr val="FF0000"/>
                </a:solidFill>
                <a:latin typeface="微软雅黑" pitchFamily="34" charset="-122"/>
                <a:ea typeface="微软雅黑" pitchFamily="34" charset="-122"/>
              </a:rPr>
              <a:t>)</a:t>
            </a:r>
            <a:r>
              <a:rPr kumimoji="1" lang="zh-CN" altLang="en-US" sz="2600" dirty="0">
                <a:solidFill>
                  <a:srgbClr val="FF0000"/>
                </a:solidFill>
                <a:latin typeface="微软雅黑" pitchFamily="34" charset="-122"/>
                <a:ea typeface="微软雅黑" pitchFamily="34" charset="-122"/>
              </a:rPr>
              <a:t>，平面极坐标系</a:t>
            </a:r>
            <a:r>
              <a:rPr kumimoji="1" lang="en-US" altLang="zh-CN" sz="2600" dirty="0">
                <a:solidFill>
                  <a:srgbClr val="FF0000"/>
                </a:solidFill>
                <a:latin typeface="微软雅黑" pitchFamily="34" charset="-122"/>
                <a:ea typeface="微软雅黑" pitchFamily="34" charset="-122"/>
              </a:rPr>
              <a:t>(</a:t>
            </a:r>
            <a:r>
              <a:rPr kumimoji="1" lang="en-US" altLang="zh-CN" sz="2600" i="1" dirty="0">
                <a:solidFill>
                  <a:srgbClr val="FF0000"/>
                </a:solidFill>
                <a:latin typeface="微软雅黑" pitchFamily="34" charset="-122"/>
                <a:ea typeface="微软雅黑" pitchFamily="34" charset="-122"/>
              </a:rPr>
              <a:t>r, </a:t>
            </a:r>
            <a:r>
              <a:rPr kumimoji="1" lang="en-US" altLang="zh-CN" sz="2600" i="1" dirty="0">
                <a:solidFill>
                  <a:srgbClr val="FF0000"/>
                </a:solidFill>
                <a:latin typeface="微软雅黑" pitchFamily="34" charset="-122"/>
                <a:ea typeface="微软雅黑" pitchFamily="34" charset="-122"/>
                <a:sym typeface="Symbol" pitchFamily="18" charset="2"/>
              </a:rPr>
              <a:t></a:t>
            </a:r>
            <a:r>
              <a:rPr kumimoji="1" lang="en-US" altLang="zh-CN" sz="2600" dirty="0">
                <a:solidFill>
                  <a:srgbClr val="FF0000"/>
                </a:solidFill>
                <a:latin typeface="微软雅黑" pitchFamily="34" charset="-122"/>
                <a:ea typeface="微软雅黑" pitchFamily="34" charset="-122"/>
              </a:rPr>
              <a:t>)</a:t>
            </a:r>
            <a:r>
              <a:rPr kumimoji="1" lang="zh-CN" altLang="en-US" sz="2600" dirty="0">
                <a:solidFill>
                  <a:srgbClr val="FF0000"/>
                </a:solidFill>
                <a:latin typeface="微软雅黑" pitchFamily="34" charset="-122"/>
                <a:ea typeface="微软雅黑" pitchFamily="34" charset="-122"/>
              </a:rPr>
              <a:t>。 </a:t>
            </a:r>
          </a:p>
        </p:txBody>
      </p:sp>
      <p:sp>
        <p:nvSpPr>
          <p:cNvPr id="13315" name="Rectangle 48"/>
          <p:cNvSpPr>
            <a:spLocks noChangeArrowheads="1"/>
          </p:cNvSpPr>
          <p:nvPr/>
        </p:nvSpPr>
        <p:spPr bwMode="auto">
          <a:xfrm>
            <a:off x="468313" y="260350"/>
            <a:ext cx="8064500"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lnSpc>
                <a:spcPct val="120000"/>
              </a:lnSpc>
              <a:spcBef>
                <a:spcPct val="0"/>
              </a:spcBef>
              <a:buFontTx/>
              <a:buNone/>
            </a:pPr>
            <a:r>
              <a:rPr kumimoji="1" lang="zh-CN" altLang="en-US" sz="2600" dirty="0">
                <a:solidFill>
                  <a:schemeClr val="tx2"/>
                </a:solidFill>
                <a:latin typeface="微软雅黑" pitchFamily="34" charset="-122"/>
                <a:ea typeface="微软雅黑" pitchFamily="34" charset="-122"/>
              </a:rPr>
              <a:t>要定量描述物体的位置与运动情况，就要在参考系上固定一个</a:t>
            </a:r>
            <a:r>
              <a:rPr kumimoji="1" lang="zh-CN" altLang="en-US" sz="2600" dirty="0">
                <a:solidFill>
                  <a:srgbClr val="0000FF"/>
                </a:solidFill>
                <a:latin typeface="微软雅黑" pitchFamily="34" charset="-122"/>
                <a:ea typeface="微软雅黑" pitchFamily="34" charset="-122"/>
              </a:rPr>
              <a:t>坐标系（</a:t>
            </a:r>
            <a:r>
              <a:rPr kumimoji="1" lang="en-US" altLang="zh-CN" sz="2600" dirty="0">
                <a:solidFill>
                  <a:srgbClr val="0000FF"/>
                </a:solidFill>
                <a:latin typeface="微软雅黑" pitchFamily="34" charset="-122"/>
                <a:ea typeface="微软雅黑" pitchFamily="34" charset="-122"/>
              </a:rPr>
              <a:t>coordinate system</a:t>
            </a:r>
            <a:r>
              <a:rPr kumimoji="1" lang="zh-CN" altLang="en-US" sz="2600" dirty="0">
                <a:solidFill>
                  <a:srgbClr val="0000FF"/>
                </a:solidFill>
                <a:latin typeface="微软雅黑" pitchFamily="34" charset="-122"/>
                <a:ea typeface="微软雅黑" pitchFamily="34" charset="-122"/>
              </a:rPr>
              <a:t>）</a:t>
            </a:r>
            <a:r>
              <a:rPr kumimoji="1" lang="zh-CN" altLang="en-US" sz="2600" dirty="0">
                <a:solidFill>
                  <a:schemeClr val="tx2"/>
                </a:solidFill>
                <a:latin typeface="微软雅黑" pitchFamily="34" charset="-122"/>
                <a:ea typeface="微软雅黑" pitchFamily="34" charset="-122"/>
              </a:rPr>
              <a:t>。</a:t>
            </a:r>
          </a:p>
        </p:txBody>
      </p:sp>
      <p:grpSp>
        <p:nvGrpSpPr>
          <p:cNvPr id="2" name="Group 6"/>
          <p:cNvGrpSpPr>
            <a:grpSpLocks/>
          </p:cNvGrpSpPr>
          <p:nvPr/>
        </p:nvGrpSpPr>
        <p:grpSpPr bwMode="auto">
          <a:xfrm>
            <a:off x="428625" y="3214688"/>
            <a:ext cx="2514600" cy="2286000"/>
            <a:chOff x="768" y="2352"/>
            <a:chExt cx="1584" cy="1440"/>
          </a:xfrm>
        </p:grpSpPr>
        <p:sp>
          <p:nvSpPr>
            <p:cNvPr id="13348" name="Line 7"/>
            <p:cNvSpPr>
              <a:spLocks noChangeShapeType="1"/>
            </p:cNvSpPr>
            <p:nvPr/>
          </p:nvSpPr>
          <p:spPr bwMode="auto">
            <a:xfrm flipV="1">
              <a:off x="1392" y="2400"/>
              <a:ext cx="0" cy="960"/>
            </a:xfrm>
            <a:prstGeom prst="line">
              <a:avLst/>
            </a:prstGeom>
            <a:noFill/>
            <a:ln w="317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b="1">
                <a:latin typeface="微软雅黑" pitchFamily="34" charset="-122"/>
                <a:ea typeface="微软雅黑" pitchFamily="34" charset="-122"/>
              </a:endParaRPr>
            </a:p>
          </p:txBody>
        </p:sp>
        <p:sp>
          <p:nvSpPr>
            <p:cNvPr id="13349" name="Line 8"/>
            <p:cNvSpPr>
              <a:spLocks noChangeShapeType="1"/>
            </p:cNvSpPr>
            <p:nvPr/>
          </p:nvSpPr>
          <p:spPr bwMode="auto">
            <a:xfrm flipV="1">
              <a:off x="1392" y="3360"/>
              <a:ext cx="960" cy="0"/>
            </a:xfrm>
            <a:prstGeom prst="line">
              <a:avLst/>
            </a:prstGeom>
            <a:noFill/>
            <a:ln w="317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b="1">
                <a:latin typeface="微软雅黑" pitchFamily="34" charset="-122"/>
                <a:ea typeface="微软雅黑" pitchFamily="34" charset="-122"/>
              </a:endParaRPr>
            </a:p>
          </p:txBody>
        </p:sp>
        <p:sp>
          <p:nvSpPr>
            <p:cNvPr id="13350" name="Line 9"/>
            <p:cNvSpPr>
              <a:spLocks noChangeShapeType="1"/>
            </p:cNvSpPr>
            <p:nvPr/>
          </p:nvSpPr>
          <p:spPr bwMode="auto">
            <a:xfrm flipH="1">
              <a:off x="768" y="3360"/>
              <a:ext cx="624" cy="432"/>
            </a:xfrm>
            <a:prstGeom prst="line">
              <a:avLst/>
            </a:prstGeom>
            <a:noFill/>
            <a:ln w="317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b="1">
                <a:latin typeface="微软雅黑" pitchFamily="34" charset="-122"/>
                <a:ea typeface="微软雅黑" pitchFamily="34" charset="-122"/>
              </a:endParaRPr>
            </a:p>
          </p:txBody>
        </p:sp>
        <p:sp>
          <p:nvSpPr>
            <p:cNvPr id="13351" name="Rectangle 10"/>
            <p:cNvSpPr>
              <a:spLocks noChangeArrowheads="1"/>
            </p:cNvSpPr>
            <p:nvPr/>
          </p:nvSpPr>
          <p:spPr bwMode="auto">
            <a:xfrm>
              <a:off x="816" y="3312"/>
              <a:ext cx="22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2400" b="1" i="1">
                  <a:solidFill>
                    <a:schemeClr val="accent2"/>
                  </a:solidFill>
                  <a:latin typeface="微软雅黑" pitchFamily="34" charset="-122"/>
                  <a:ea typeface="微软雅黑" pitchFamily="34" charset="-122"/>
                </a:rPr>
                <a:t>x</a:t>
              </a:r>
            </a:p>
          </p:txBody>
        </p:sp>
        <p:sp>
          <p:nvSpPr>
            <p:cNvPr id="13352" name="Rectangle 11"/>
            <p:cNvSpPr>
              <a:spLocks noChangeArrowheads="1"/>
            </p:cNvSpPr>
            <p:nvPr/>
          </p:nvSpPr>
          <p:spPr bwMode="auto">
            <a:xfrm>
              <a:off x="2064" y="3024"/>
              <a:ext cx="22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2400" b="1" i="1">
                  <a:solidFill>
                    <a:schemeClr val="accent2"/>
                  </a:solidFill>
                  <a:latin typeface="微软雅黑" pitchFamily="34" charset="-122"/>
                  <a:ea typeface="微软雅黑" pitchFamily="34" charset="-122"/>
                </a:rPr>
                <a:t>y</a:t>
              </a:r>
            </a:p>
          </p:txBody>
        </p:sp>
        <p:sp>
          <p:nvSpPr>
            <p:cNvPr id="13353" name="Rectangle 12"/>
            <p:cNvSpPr>
              <a:spLocks noChangeArrowheads="1"/>
            </p:cNvSpPr>
            <p:nvPr/>
          </p:nvSpPr>
          <p:spPr bwMode="auto">
            <a:xfrm>
              <a:off x="1152" y="2352"/>
              <a:ext cx="21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2400" b="1" i="1">
                  <a:solidFill>
                    <a:schemeClr val="accent2"/>
                  </a:solidFill>
                  <a:latin typeface="微软雅黑" pitchFamily="34" charset="-122"/>
                  <a:ea typeface="微软雅黑" pitchFamily="34" charset="-122"/>
                </a:rPr>
                <a:t>z</a:t>
              </a:r>
            </a:p>
          </p:txBody>
        </p:sp>
        <p:sp>
          <p:nvSpPr>
            <p:cNvPr id="13354" name="Rectangle 13"/>
            <p:cNvSpPr>
              <a:spLocks noChangeArrowheads="1"/>
            </p:cNvSpPr>
            <p:nvPr/>
          </p:nvSpPr>
          <p:spPr bwMode="auto">
            <a:xfrm>
              <a:off x="1344" y="3312"/>
              <a:ext cx="24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2400" b="1">
                  <a:solidFill>
                    <a:schemeClr val="accent2"/>
                  </a:solidFill>
                  <a:latin typeface="微软雅黑" pitchFamily="34" charset="-122"/>
                  <a:ea typeface="微软雅黑" pitchFamily="34" charset="-122"/>
                </a:rPr>
                <a:t>o</a:t>
              </a:r>
            </a:p>
          </p:txBody>
        </p:sp>
      </p:grpSp>
      <p:grpSp>
        <p:nvGrpSpPr>
          <p:cNvPr id="3" name="Group 14"/>
          <p:cNvGrpSpPr>
            <a:grpSpLocks/>
          </p:cNvGrpSpPr>
          <p:nvPr/>
        </p:nvGrpSpPr>
        <p:grpSpPr bwMode="auto">
          <a:xfrm>
            <a:off x="5541964" y="3214688"/>
            <a:ext cx="3040063" cy="2209800"/>
            <a:chOff x="3716" y="2256"/>
            <a:chExt cx="1915" cy="1392"/>
          </a:xfrm>
        </p:grpSpPr>
        <p:grpSp>
          <p:nvGrpSpPr>
            <p:cNvPr id="13334" name="Group 15"/>
            <p:cNvGrpSpPr>
              <a:grpSpLocks/>
            </p:cNvGrpSpPr>
            <p:nvPr/>
          </p:nvGrpSpPr>
          <p:grpSpPr bwMode="auto">
            <a:xfrm>
              <a:off x="3716" y="2592"/>
              <a:ext cx="1152" cy="1056"/>
              <a:chOff x="3456" y="2640"/>
              <a:chExt cx="1152" cy="1056"/>
            </a:xfrm>
          </p:grpSpPr>
          <p:sp>
            <p:nvSpPr>
              <p:cNvPr id="13344" name="Oval 16"/>
              <p:cNvSpPr>
                <a:spLocks noChangeArrowheads="1"/>
              </p:cNvSpPr>
              <p:nvPr/>
            </p:nvSpPr>
            <p:spPr bwMode="auto">
              <a:xfrm>
                <a:off x="3456" y="2640"/>
                <a:ext cx="1152" cy="336"/>
              </a:xfrm>
              <a:prstGeom prst="ellipse">
                <a:avLst/>
              </a:prstGeom>
              <a:noFill/>
              <a:ln w="317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400" b="1">
                  <a:latin typeface="微软雅黑" pitchFamily="34" charset="-122"/>
                  <a:ea typeface="微软雅黑" pitchFamily="34" charset="-122"/>
                </a:endParaRPr>
              </a:p>
            </p:txBody>
          </p:sp>
          <p:sp>
            <p:nvSpPr>
              <p:cNvPr id="13345" name="Oval 17"/>
              <p:cNvSpPr>
                <a:spLocks noChangeArrowheads="1"/>
              </p:cNvSpPr>
              <p:nvPr/>
            </p:nvSpPr>
            <p:spPr bwMode="auto">
              <a:xfrm>
                <a:off x="3456" y="3360"/>
                <a:ext cx="1152" cy="336"/>
              </a:xfrm>
              <a:prstGeom prst="ellipse">
                <a:avLst/>
              </a:prstGeom>
              <a:noFill/>
              <a:ln w="317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400" b="1">
                  <a:latin typeface="微软雅黑" pitchFamily="34" charset="-122"/>
                  <a:ea typeface="微软雅黑" pitchFamily="34" charset="-122"/>
                </a:endParaRPr>
              </a:p>
            </p:txBody>
          </p:sp>
          <p:sp>
            <p:nvSpPr>
              <p:cNvPr id="13346" name="Line 18"/>
              <p:cNvSpPr>
                <a:spLocks noChangeShapeType="1"/>
              </p:cNvSpPr>
              <p:nvPr/>
            </p:nvSpPr>
            <p:spPr bwMode="auto">
              <a:xfrm>
                <a:off x="3456" y="2832"/>
                <a:ext cx="0" cy="720"/>
              </a:xfrm>
              <a:prstGeom prst="line">
                <a:avLst/>
              </a:prstGeom>
              <a:noFill/>
              <a:ln w="317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600" b="1">
                  <a:latin typeface="微软雅黑" pitchFamily="34" charset="-122"/>
                  <a:ea typeface="微软雅黑" pitchFamily="34" charset="-122"/>
                </a:endParaRPr>
              </a:p>
            </p:txBody>
          </p:sp>
          <p:sp>
            <p:nvSpPr>
              <p:cNvPr id="13347" name="Line 19"/>
              <p:cNvSpPr>
                <a:spLocks noChangeShapeType="1"/>
              </p:cNvSpPr>
              <p:nvPr/>
            </p:nvSpPr>
            <p:spPr bwMode="auto">
              <a:xfrm>
                <a:off x="4608" y="2784"/>
                <a:ext cx="0" cy="720"/>
              </a:xfrm>
              <a:prstGeom prst="line">
                <a:avLst/>
              </a:prstGeom>
              <a:noFill/>
              <a:ln w="317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600" b="1">
                  <a:latin typeface="微软雅黑" pitchFamily="34" charset="-122"/>
                  <a:ea typeface="微软雅黑" pitchFamily="34" charset="-122"/>
                </a:endParaRPr>
              </a:p>
            </p:txBody>
          </p:sp>
        </p:grpSp>
        <p:sp>
          <p:nvSpPr>
            <p:cNvPr id="13335" name="Oval 20"/>
            <p:cNvSpPr>
              <a:spLocks noChangeArrowheads="1"/>
            </p:cNvSpPr>
            <p:nvPr/>
          </p:nvSpPr>
          <p:spPr bwMode="auto">
            <a:xfrm>
              <a:off x="4270" y="3434"/>
              <a:ext cx="48" cy="4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2400" b="1">
                <a:latin typeface="微软雅黑" pitchFamily="34" charset="-122"/>
                <a:ea typeface="微软雅黑" pitchFamily="34" charset="-122"/>
              </a:endParaRPr>
            </a:p>
          </p:txBody>
        </p:sp>
        <p:sp>
          <p:nvSpPr>
            <p:cNvPr id="13336" name="Line 21"/>
            <p:cNvSpPr>
              <a:spLocks noChangeShapeType="1"/>
            </p:cNvSpPr>
            <p:nvPr/>
          </p:nvSpPr>
          <p:spPr bwMode="auto">
            <a:xfrm flipV="1">
              <a:off x="4292" y="2400"/>
              <a:ext cx="0" cy="1056"/>
            </a:xfrm>
            <a:prstGeom prst="line">
              <a:avLst/>
            </a:prstGeom>
            <a:noFill/>
            <a:ln w="317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b="1">
                <a:latin typeface="微软雅黑" pitchFamily="34" charset="-122"/>
                <a:ea typeface="微软雅黑" pitchFamily="34" charset="-122"/>
              </a:endParaRPr>
            </a:p>
          </p:txBody>
        </p:sp>
        <p:sp>
          <p:nvSpPr>
            <p:cNvPr id="13337" name="Rectangle 22"/>
            <p:cNvSpPr>
              <a:spLocks noChangeArrowheads="1"/>
            </p:cNvSpPr>
            <p:nvPr/>
          </p:nvSpPr>
          <p:spPr bwMode="auto">
            <a:xfrm>
              <a:off x="4100" y="2256"/>
              <a:ext cx="21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2400" b="1" i="1">
                  <a:solidFill>
                    <a:schemeClr val="accent2"/>
                  </a:solidFill>
                  <a:latin typeface="微软雅黑" pitchFamily="34" charset="-122"/>
                  <a:ea typeface="微软雅黑" pitchFamily="34" charset="-122"/>
                </a:rPr>
                <a:t>z</a:t>
              </a:r>
            </a:p>
          </p:txBody>
        </p:sp>
        <p:sp>
          <p:nvSpPr>
            <p:cNvPr id="13338" name="Line 23"/>
            <p:cNvSpPr>
              <a:spLocks noChangeShapeType="1"/>
            </p:cNvSpPr>
            <p:nvPr/>
          </p:nvSpPr>
          <p:spPr bwMode="auto">
            <a:xfrm>
              <a:off x="4292" y="3456"/>
              <a:ext cx="960" cy="0"/>
            </a:xfrm>
            <a:prstGeom prst="line">
              <a:avLst/>
            </a:prstGeom>
            <a:noFill/>
            <a:ln w="317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b="1">
                <a:latin typeface="微软雅黑" pitchFamily="34" charset="-122"/>
                <a:ea typeface="微软雅黑" pitchFamily="34" charset="-122"/>
              </a:endParaRPr>
            </a:p>
          </p:txBody>
        </p:sp>
        <p:sp>
          <p:nvSpPr>
            <p:cNvPr id="13339" name="Rectangle 24"/>
            <p:cNvSpPr>
              <a:spLocks noChangeArrowheads="1"/>
            </p:cNvSpPr>
            <p:nvPr/>
          </p:nvSpPr>
          <p:spPr bwMode="auto">
            <a:xfrm>
              <a:off x="4388" y="3168"/>
              <a:ext cx="23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2400" b="1" i="1" dirty="0">
                  <a:solidFill>
                    <a:schemeClr val="accent2"/>
                  </a:solidFill>
                  <a:latin typeface="微软雅黑" pitchFamily="34" charset="-122"/>
                  <a:ea typeface="微软雅黑" pitchFamily="34" charset="-122"/>
                  <a:sym typeface="Symbol" pitchFamily="18" charset="2"/>
                </a:rPr>
                <a:t></a:t>
              </a:r>
            </a:p>
          </p:txBody>
        </p:sp>
        <p:sp>
          <p:nvSpPr>
            <p:cNvPr id="13340" name="Line 25"/>
            <p:cNvSpPr>
              <a:spLocks noChangeShapeType="1"/>
            </p:cNvSpPr>
            <p:nvPr/>
          </p:nvSpPr>
          <p:spPr bwMode="auto">
            <a:xfrm flipV="1">
              <a:off x="4292" y="3312"/>
              <a:ext cx="144" cy="144"/>
            </a:xfrm>
            <a:prstGeom prst="line">
              <a:avLst/>
            </a:prstGeom>
            <a:noFill/>
            <a:ln w="31750">
              <a:solidFill>
                <a:srgbClr val="FF5050"/>
              </a:solidFill>
              <a:round/>
              <a:headEnd/>
              <a:tailEnd/>
            </a:ln>
            <a:extLst>
              <a:ext uri="{909E8E84-426E-40DD-AFC4-6F175D3DCCD1}">
                <a14:hiddenFill xmlns:a14="http://schemas.microsoft.com/office/drawing/2010/main">
                  <a:noFill/>
                </a14:hiddenFill>
              </a:ext>
            </a:extLst>
          </p:spPr>
          <p:txBody>
            <a:bodyPr/>
            <a:lstStyle/>
            <a:p>
              <a:endParaRPr lang="zh-CN" altLang="en-US" sz="1600" b="1">
                <a:latin typeface="微软雅黑" pitchFamily="34" charset="-122"/>
                <a:ea typeface="微软雅黑" pitchFamily="34" charset="-122"/>
              </a:endParaRPr>
            </a:p>
          </p:txBody>
        </p:sp>
        <p:sp>
          <p:nvSpPr>
            <p:cNvPr id="13341" name="Arc 26"/>
            <p:cNvSpPr>
              <a:spLocks/>
            </p:cNvSpPr>
            <p:nvPr/>
          </p:nvSpPr>
          <p:spPr bwMode="auto">
            <a:xfrm>
              <a:off x="4388" y="3360"/>
              <a:ext cx="96"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b="1">
                <a:latin typeface="微软雅黑" pitchFamily="34" charset="-122"/>
                <a:ea typeface="微软雅黑" pitchFamily="34" charset="-122"/>
              </a:endParaRPr>
            </a:p>
          </p:txBody>
        </p:sp>
        <p:sp>
          <p:nvSpPr>
            <p:cNvPr id="13342" name="Rectangle 27"/>
            <p:cNvSpPr>
              <a:spLocks noChangeArrowheads="1"/>
            </p:cNvSpPr>
            <p:nvPr/>
          </p:nvSpPr>
          <p:spPr bwMode="auto">
            <a:xfrm>
              <a:off x="4244" y="3072"/>
              <a:ext cx="25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2400" b="1" i="1">
                  <a:solidFill>
                    <a:srgbClr val="FF5050"/>
                  </a:solidFill>
                  <a:latin typeface="微软雅黑" pitchFamily="34" charset="-122"/>
                  <a:ea typeface="微软雅黑" pitchFamily="34" charset="-122"/>
                </a:rPr>
                <a:t>R</a:t>
              </a:r>
            </a:p>
          </p:txBody>
        </p:sp>
        <p:sp>
          <p:nvSpPr>
            <p:cNvPr id="13343" name="Rectangle 28"/>
            <p:cNvSpPr>
              <a:spLocks noChangeArrowheads="1"/>
            </p:cNvSpPr>
            <p:nvPr/>
          </p:nvSpPr>
          <p:spPr bwMode="auto">
            <a:xfrm>
              <a:off x="4868" y="3168"/>
              <a:ext cx="76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en-US" sz="2000" b="1" dirty="0">
                  <a:solidFill>
                    <a:schemeClr val="accent2"/>
                  </a:solidFill>
                  <a:latin typeface="微软雅黑" pitchFamily="34" charset="-122"/>
                  <a:ea typeface="微软雅黑" pitchFamily="34" charset="-122"/>
                </a:rPr>
                <a:t>参考方向</a:t>
              </a:r>
            </a:p>
          </p:txBody>
        </p:sp>
      </p:grpSp>
      <p:grpSp>
        <p:nvGrpSpPr>
          <p:cNvPr id="5" name="Group 29"/>
          <p:cNvGrpSpPr>
            <a:grpSpLocks/>
          </p:cNvGrpSpPr>
          <p:nvPr/>
        </p:nvGrpSpPr>
        <p:grpSpPr bwMode="auto">
          <a:xfrm>
            <a:off x="2941638" y="3162300"/>
            <a:ext cx="2514600" cy="2366963"/>
            <a:chOff x="1968" y="2313"/>
            <a:chExt cx="1584" cy="1491"/>
          </a:xfrm>
        </p:grpSpPr>
        <p:sp>
          <p:nvSpPr>
            <p:cNvPr id="13319" name="Line 30"/>
            <p:cNvSpPr>
              <a:spLocks noChangeShapeType="1"/>
            </p:cNvSpPr>
            <p:nvPr/>
          </p:nvSpPr>
          <p:spPr bwMode="auto">
            <a:xfrm flipV="1">
              <a:off x="2592" y="2361"/>
              <a:ext cx="0" cy="960"/>
            </a:xfrm>
            <a:prstGeom prst="line">
              <a:avLst/>
            </a:prstGeom>
            <a:noFill/>
            <a:ln w="317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b="1">
                <a:latin typeface="微软雅黑" pitchFamily="34" charset="-122"/>
                <a:ea typeface="微软雅黑" pitchFamily="34" charset="-122"/>
              </a:endParaRPr>
            </a:p>
          </p:txBody>
        </p:sp>
        <p:sp>
          <p:nvSpPr>
            <p:cNvPr id="13320" name="Line 31"/>
            <p:cNvSpPr>
              <a:spLocks noChangeShapeType="1"/>
            </p:cNvSpPr>
            <p:nvPr/>
          </p:nvSpPr>
          <p:spPr bwMode="auto">
            <a:xfrm flipV="1">
              <a:off x="2592" y="3321"/>
              <a:ext cx="960" cy="0"/>
            </a:xfrm>
            <a:prstGeom prst="line">
              <a:avLst/>
            </a:prstGeom>
            <a:noFill/>
            <a:ln w="317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b="1">
                <a:latin typeface="微软雅黑" pitchFamily="34" charset="-122"/>
                <a:ea typeface="微软雅黑" pitchFamily="34" charset="-122"/>
              </a:endParaRPr>
            </a:p>
          </p:txBody>
        </p:sp>
        <p:sp>
          <p:nvSpPr>
            <p:cNvPr id="13321" name="Line 32"/>
            <p:cNvSpPr>
              <a:spLocks noChangeShapeType="1"/>
            </p:cNvSpPr>
            <p:nvPr/>
          </p:nvSpPr>
          <p:spPr bwMode="auto">
            <a:xfrm flipH="1">
              <a:off x="1968" y="3321"/>
              <a:ext cx="624" cy="432"/>
            </a:xfrm>
            <a:prstGeom prst="line">
              <a:avLst/>
            </a:prstGeom>
            <a:noFill/>
            <a:ln w="317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b="1">
                <a:latin typeface="微软雅黑" pitchFamily="34" charset="-122"/>
                <a:ea typeface="微软雅黑" pitchFamily="34" charset="-122"/>
              </a:endParaRPr>
            </a:p>
          </p:txBody>
        </p:sp>
        <p:sp>
          <p:nvSpPr>
            <p:cNvPr id="13322" name="Rectangle 33"/>
            <p:cNvSpPr>
              <a:spLocks noChangeArrowheads="1"/>
            </p:cNvSpPr>
            <p:nvPr/>
          </p:nvSpPr>
          <p:spPr bwMode="auto">
            <a:xfrm>
              <a:off x="2352" y="2313"/>
              <a:ext cx="21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2400" b="1" i="1">
                  <a:solidFill>
                    <a:schemeClr val="accent2"/>
                  </a:solidFill>
                  <a:latin typeface="微软雅黑" pitchFamily="34" charset="-122"/>
                  <a:ea typeface="微软雅黑" pitchFamily="34" charset="-122"/>
                </a:rPr>
                <a:t>z</a:t>
              </a:r>
            </a:p>
          </p:txBody>
        </p:sp>
        <p:sp>
          <p:nvSpPr>
            <p:cNvPr id="13323" name="Rectangle 34"/>
            <p:cNvSpPr>
              <a:spLocks noChangeArrowheads="1"/>
            </p:cNvSpPr>
            <p:nvPr/>
          </p:nvSpPr>
          <p:spPr bwMode="auto">
            <a:xfrm>
              <a:off x="2352" y="3081"/>
              <a:ext cx="24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2400" b="1" i="1">
                  <a:solidFill>
                    <a:schemeClr val="accent2"/>
                  </a:solidFill>
                  <a:latin typeface="微软雅黑" pitchFamily="34" charset="-122"/>
                  <a:ea typeface="微软雅黑" pitchFamily="34" charset="-122"/>
                </a:rPr>
                <a:t>o</a:t>
              </a:r>
            </a:p>
          </p:txBody>
        </p:sp>
        <p:sp>
          <p:nvSpPr>
            <p:cNvPr id="13324" name="Line 35"/>
            <p:cNvSpPr>
              <a:spLocks noChangeShapeType="1"/>
            </p:cNvSpPr>
            <p:nvPr/>
          </p:nvSpPr>
          <p:spPr bwMode="auto">
            <a:xfrm flipV="1">
              <a:off x="2592" y="2745"/>
              <a:ext cx="528" cy="576"/>
            </a:xfrm>
            <a:prstGeom prst="line">
              <a:avLst/>
            </a:prstGeom>
            <a:noFill/>
            <a:ln w="31750">
              <a:solidFill>
                <a:srgbClr val="FF5050"/>
              </a:solidFill>
              <a:round/>
              <a:headEnd/>
              <a:tailEnd/>
            </a:ln>
            <a:extLst>
              <a:ext uri="{909E8E84-426E-40DD-AFC4-6F175D3DCCD1}">
                <a14:hiddenFill xmlns:a14="http://schemas.microsoft.com/office/drawing/2010/main">
                  <a:noFill/>
                </a14:hiddenFill>
              </a:ext>
            </a:extLst>
          </p:spPr>
          <p:txBody>
            <a:bodyPr/>
            <a:lstStyle/>
            <a:p>
              <a:endParaRPr lang="zh-CN" altLang="en-US" sz="1600" b="1">
                <a:latin typeface="微软雅黑" pitchFamily="34" charset="-122"/>
                <a:ea typeface="微软雅黑" pitchFamily="34" charset="-122"/>
              </a:endParaRPr>
            </a:p>
          </p:txBody>
        </p:sp>
        <p:sp>
          <p:nvSpPr>
            <p:cNvPr id="13325" name="Line 36"/>
            <p:cNvSpPr>
              <a:spLocks noChangeShapeType="1"/>
            </p:cNvSpPr>
            <p:nvPr/>
          </p:nvSpPr>
          <p:spPr bwMode="auto">
            <a:xfrm>
              <a:off x="3120" y="2745"/>
              <a:ext cx="0" cy="864"/>
            </a:xfrm>
            <a:prstGeom prst="line">
              <a:avLst/>
            </a:prstGeom>
            <a:noFill/>
            <a:ln w="317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600" b="1">
                <a:latin typeface="微软雅黑" pitchFamily="34" charset="-122"/>
                <a:ea typeface="微软雅黑" pitchFamily="34" charset="-122"/>
              </a:endParaRPr>
            </a:p>
          </p:txBody>
        </p:sp>
        <p:sp>
          <p:nvSpPr>
            <p:cNvPr id="13326" name="Line 37"/>
            <p:cNvSpPr>
              <a:spLocks noChangeShapeType="1"/>
            </p:cNvSpPr>
            <p:nvPr/>
          </p:nvSpPr>
          <p:spPr bwMode="auto">
            <a:xfrm>
              <a:off x="2592" y="3321"/>
              <a:ext cx="528" cy="288"/>
            </a:xfrm>
            <a:prstGeom prst="line">
              <a:avLst/>
            </a:prstGeom>
            <a:noFill/>
            <a:ln w="317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600" b="1">
                <a:latin typeface="微软雅黑" pitchFamily="34" charset="-122"/>
                <a:ea typeface="微软雅黑" pitchFamily="34" charset="-122"/>
              </a:endParaRPr>
            </a:p>
          </p:txBody>
        </p:sp>
        <p:sp>
          <p:nvSpPr>
            <p:cNvPr id="13327" name="Arc 38"/>
            <p:cNvSpPr>
              <a:spLocks/>
            </p:cNvSpPr>
            <p:nvPr/>
          </p:nvSpPr>
          <p:spPr bwMode="auto">
            <a:xfrm rot="7829506">
              <a:off x="2496" y="3321"/>
              <a:ext cx="192"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b="1">
                <a:latin typeface="微软雅黑" pitchFamily="34" charset="-122"/>
                <a:ea typeface="微软雅黑" pitchFamily="34" charset="-122"/>
              </a:endParaRPr>
            </a:p>
          </p:txBody>
        </p:sp>
        <p:sp>
          <p:nvSpPr>
            <p:cNvPr id="13328" name="Rectangle 39"/>
            <p:cNvSpPr>
              <a:spLocks noChangeArrowheads="1"/>
            </p:cNvSpPr>
            <p:nvPr/>
          </p:nvSpPr>
          <p:spPr bwMode="auto">
            <a:xfrm>
              <a:off x="2448" y="3369"/>
              <a:ext cx="23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2400" b="1" i="1">
                  <a:solidFill>
                    <a:schemeClr val="accent2"/>
                  </a:solidFill>
                  <a:latin typeface="微软雅黑" pitchFamily="34" charset="-122"/>
                  <a:ea typeface="微软雅黑" pitchFamily="34" charset="-122"/>
                  <a:sym typeface="Symbol" pitchFamily="18" charset="2"/>
                </a:rPr>
                <a:t></a:t>
              </a:r>
            </a:p>
          </p:txBody>
        </p:sp>
        <p:sp>
          <p:nvSpPr>
            <p:cNvPr id="13329" name="Rectangle 40"/>
            <p:cNvSpPr>
              <a:spLocks noChangeArrowheads="1"/>
            </p:cNvSpPr>
            <p:nvPr/>
          </p:nvSpPr>
          <p:spPr bwMode="auto">
            <a:xfrm>
              <a:off x="2807" y="2649"/>
              <a:ext cx="19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2400" b="1" i="1">
                  <a:solidFill>
                    <a:srgbClr val="FF5050"/>
                  </a:solidFill>
                  <a:latin typeface="微软雅黑" pitchFamily="34" charset="-122"/>
                  <a:ea typeface="微软雅黑" pitchFamily="34" charset="-122"/>
                </a:rPr>
                <a:t>r</a:t>
              </a:r>
            </a:p>
          </p:txBody>
        </p:sp>
        <p:sp>
          <p:nvSpPr>
            <p:cNvPr id="13330" name="Rectangle 41"/>
            <p:cNvSpPr>
              <a:spLocks noChangeArrowheads="1"/>
            </p:cNvSpPr>
            <p:nvPr/>
          </p:nvSpPr>
          <p:spPr bwMode="auto">
            <a:xfrm>
              <a:off x="2064" y="3513"/>
              <a:ext cx="22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2400" b="1" i="1">
                  <a:solidFill>
                    <a:schemeClr val="accent2"/>
                  </a:solidFill>
                  <a:latin typeface="微软雅黑" pitchFamily="34" charset="-122"/>
                  <a:ea typeface="微软雅黑" pitchFamily="34" charset="-122"/>
                </a:rPr>
                <a:t>x</a:t>
              </a:r>
            </a:p>
          </p:txBody>
        </p:sp>
        <p:sp>
          <p:nvSpPr>
            <p:cNvPr id="13331" name="Rectangle 42"/>
            <p:cNvSpPr>
              <a:spLocks noChangeArrowheads="1"/>
            </p:cNvSpPr>
            <p:nvPr/>
          </p:nvSpPr>
          <p:spPr bwMode="auto">
            <a:xfrm>
              <a:off x="3264" y="3273"/>
              <a:ext cx="22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2400" b="1" i="1">
                  <a:solidFill>
                    <a:schemeClr val="accent2"/>
                  </a:solidFill>
                  <a:latin typeface="微软雅黑" pitchFamily="34" charset="-122"/>
                  <a:ea typeface="微软雅黑" pitchFamily="34" charset="-122"/>
                </a:rPr>
                <a:t>y</a:t>
              </a:r>
            </a:p>
          </p:txBody>
        </p:sp>
        <p:sp>
          <p:nvSpPr>
            <p:cNvPr id="13332" name="Rectangle 43"/>
            <p:cNvSpPr>
              <a:spLocks noChangeArrowheads="1"/>
            </p:cNvSpPr>
            <p:nvPr/>
          </p:nvSpPr>
          <p:spPr bwMode="auto">
            <a:xfrm>
              <a:off x="2599" y="2832"/>
              <a:ext cx="21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2400" b="1" i="1">
                  <a:solidFill>
                    <a:schemeClr val="accent2"/>
                  </a:solidFill>
                  <a:latin typeface="微软雅黑" pitchFamily="34" charset="-122"/>
                  <a:ea typeface="微软雅黑" pitchFamily="34" charset="-122"/>
                  <a:sym typeface="Symbol" pitchFamily="18" charset="2"/>
                </a:rPr>
                <a:t></a:t>
              </a:r>
            </a:p>
          </p:txBody>
        </p:sp>
        <p:sp>
          <p:nvSpPr>
            <p:cNvPr id="13333" name="Arc 44"/>
            <p:cNvSpPr>
              <a:spLocks/>
            </p:cNvSpPr>
            <p:nvPr/>
          </p:nvSpPr>
          <p:spPr bwMode="auto">
            <a:xfrm>
              <a:off x="2592" y="3120"/>
              <a:ext cx="144"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b="1">
                <a:latin typeface="微软雅黑" pitchFamily="34" charset="-122"/>
                <a:ea typeface="微软雅黑" pitchFamily="34" charset="-122"/>
              </a:endParaRPr>
            </a:p>
          </p:txBody>
        </p:sp>
      </p:grpSp>
    </p:spTree>
    <p:extLst>
      <p:ext uri="{BB962C8B-B14F-4D97-AF65-F5344CB8AC3E}">
        <p14:creationId xmlns:p14="http://schemas.microsoft.com/office/powerpoint/2010/main" val="1013840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9"/>
          <p:cNvSpPr>
            <a:spLocks noChangeArrowheads="1"/>
          </p:cNvSpPr>
          <p:nvPr/>
        </p:nvSpPr>
        <p:spPr bwMode="auto">
          <a:xfrm>
            <a:off x="355600" y="956263"/>
            <a:ext cx="34559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zh-CN" altLang="en-US" sz="3600" dirty="0">
                <a:solidFill>
                  <a:schemeClr val="tx2"/>
                </a:solidFill>
                <a:latin typeface="微软雅黑" pitchFamily="34" charset="-122"/>
                <a:ea typeface="微软雅黑" pitchFamily="34" charset="-122"/>
              </a:rPr>
              <a:t>三、空间和时间</a:t>
            </a:r>
          </a:p>
        </p:txBody>
      </p:sp>
      <p:sp>
        <p:nvSpPr>
          <p:cNvPr id="7" name="Rectangle 3"/>
          <p:cNvSpPr>
            <a:spLocks noChangeArrowheads="1"/>
          </p:cNvSpPr>
          <p:nvPr/>
        </p:nvSpPr>
        <p:spPr bwMode="auto">
          <a:xfrm>
            <a:off x="347663" y="2051638"/>
            <a:ext cx="8153400" cy="122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just" eaLnBrk="1" hangingPunct="1">
              <a:lnSpc>
                <a:spcPct val="120000"/>
              </a:lnSpc>
              <a:spcBef>
                <a:spcPct val="0"/>
              </a:spcBef>
              <a:buFontTx/>
              <a:buNone/>
            </a:pPr>
            <a:r>
              <a:rPr lang="zh-CN" altLang="en-US" dirty="0">
                <a:solidFill>
                  <a:srgbClr val="FF0000"/>
                </a:solidFill>
                <a:latin typeface="微软雅黑" pitchFamily="34" charset="-122"/>
                <a:ea typeface="微软雅黑" pitchFamily="34" charset="-122"/>
              </a:rPr>
              <a:t>空间</a:t>
            </a:r>
            <a:r>
              <a:rPr lang="zh-CN" altLang="en-US" dirty="0">
                <a:solidFill>
                  <a:schemeClr val="tx2"/>
                </a:solidFill>
                <a:latin typeface="微软雅黑" pitchFamily="34" charset="-122"/>
                <a:ea typeface="微软雅黑" pitchFamily="34" charset="-122"/>
              </a:rPr>
              <a:t>反映了物质的</a:t>
            </a:r>
            <a:r>
              <a:rPr lang="zh-CN" altLang="en-US" dirty="0">
                <a:solidFill>
                  <a:srgbClr val="FF0000"/>
                </a:solidFill>
                <a:latin typeface="微软雅黑" pitchFamily="34" charset="-122"/>
                <a:ea typeface="微软雅黑" pitchFamily="34" charset="-122"/>
              </a:rPr>
              <a:t>广延性</a:t>
            </a:r>
            <a:r>
              <a:rPr lang="zh-CN" altLang="en-US" dirty="0">
                <a:solidFill>
                  <a:schemeClr val="tx2"/>
                </a:solidFill>
                <a:latin typeface="微软雅黑" pitchFamily="34" charset="-122"/>
                <a:ea typeface="微软雅黑" pitchFamily="34" charset="-122"/>
              </a:rPr>
              <a:t>，与物体的</a:t>
            </a:r>
            <a:r>
              <a:rPr lang="zh-CN" altLang="en-US" dirty="0">
                <a:solidFill>
                  <a:srgbClr val="0000FF"/>
                </a:solidFill>
                <a:latin typeface="微软雅黑" pitchFamily="34" charset="-122"/>
                <a:ea typeface="微软雅黑" pitchFamily="34" charset="-122"/>
              </a:rPr>
              <a:t>体积</a:t>
            </a:r>
            <a:r>
              <a:rPr lang="zh-CN" altLang="en-US" dirty="0">
                <a:solidFill>
                  <a:schemeClr val="tx2"/>
                </a:solidFill>
                <a:latin typeface="微软雅黑" pitchFamily="34" charset="-122"/>
                <a:ea typeface="微软雅黑" pitchFamily="34" charset="-122"/>
              </a:rPr>
              <a:t>和</a:t>
            </a:r>
            <a:r>
              <a:rPr lang="zh-CN" altLang="en-US" dirty="0">
                <a:solidFill>
                  <a:srgbClr val="0000FF"/>
                </a:solidFill>
                <a:latin typeface="微软雅黑" pitchFamily="34" charset="-122"/>
                <a:ea typeface="微软雅黑" pitchFamily="34" charset="-122"/>
              </a:rPr>
              <a:t>位置的变化</a:t>
            </a:r>
            <a:r>
              <a:rPr lang="zh-CN" altLang="en-US" dirty="0">
                <a:solidFill>
                  <a:schemeClr val="tx2"/>
                </a:solidFill>
                <a:latin typeface="微软雅黑" pitchFamily="34" charset="-122"/>
                <a:ea typeface="微软雅黑" pitchFamily="34" charset="-122"/>
              </a:rPr>
              <a:t>联系在一起。</a:t>
            </a:r>
            <a:endParaRPr lang="zh-CN" altLang="en-US" dirty="0">
              <a:latin typeface="微软雅黑" pitchFamily="34" charset="-122"/>
              <a:ea typeface="微软雅黑" pitchFamily="34" charset="-122"/>
            </a:endParaRPr>
          </a:p>
        </p:txBody>
      </p:sp>
      <p:sp>
        <p:nvSpPr>
          <p:cNvPr id="8" name="Rectangle 4"/>
          <p:cNvSpPr>
            <a:spLocks noChangeArrowheads="1"/>
          </p:cNvSpPr>
          <p:nvPr/>
        </p:nvSpPr>
        <p:spPr bwMode="auto">
          <a:xfrm>
            <a:off x="336550" y="3501026"/>
            <a:ext cx="8153400" cy="122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just" eaLnBrk="1" hangingPunct="1">
              <a:lnSpc>
                <a:spcPct val="120000"/>
              </a:lnSpc>
              <a:spcBef>
                <a:spcPct val="0"/>
              </a:spcBef>
              <a:buFontTx/>
              <a:buNone/>
            </a:pPr>
            <a:r>
              <a:rPr lang="zh-CN" altLang="en-US" dirty="0">
                <a:solidFill>
                  <a:srgbClr val="FF0000"/>
                </a:solidFill>
                <a:latin typeface="微软雅黑" pitchFamily="34" charset="-122"/>
                <a:ea typeface="微软雅黑" pitchFamily="34" charset="-122"/>
              </a:rPr>
              <a:t>时间</a:t>
            </a:r>
            <a:r>
              <a:rPr lang="zh-CN" altLang="en-US" dirty="0">
                <a:solidFill>
                  <a:schemeClr val="tx2"/>
                </a:solidFill>
                <a:latin typeface="微软雅黑" pitchFamily="34" charset="-122"/>
                <a:ea typeface="微软雅黑" pitchFamily="34" charset="-122"/>
              </a:rPr>
              <a:t>反映物理事件的</a:t>
            </a:r>
            <a:r>
              <a:rPr lang="zh-CN" altLang="en-US" dirty="0">
                <a:solidFill>
                  <a:srgbClr val="FF0000"/>
                </a:solidFill>
                <a:latin typeface="微软雅黑" pitchFamily="34" charset="-122"/>
                <a:ea typeface="微软雅黑" pitchFamily="34" charset="-122"/>
              </a:rPr>
              <a:t>顺序性和持续性</a:t>
            </a:r>
            <a:r>
              <a:rPr lang="zh-CN" altLang="en-US" dirty="0">
                <a:solidFill>
                  <a:schemeClr val="tx2"/>
                </a:solidFill>
                <a:latin typeface="微软雅黑" pitchFamily="34" charset="-122"/>
                <a:ea typeface="微软雅黑" pitchFamily="34" charset="-122"/>
              </a:rPr>
              <a:t>，与物理事件的变化</a:t>
            </a:r>
            <a:r>
              <a:rPr lang="zh-CN" altLang="en-US" dirty="0">
                <a:solidFill>
                  <a:srgbClr val="FF0000"/>
                </a:solidFill>
                <a:latin typeface="微软雅黑" pitchFamily="34" charset="-122"/>
                <a:ea typeface="微软雅黑" pitchFamily="34" charset="-122"/>
              </a:rPr>
              <a:t>发展过程</a:t>
            </a:r>
            <a:r>
              <a:rPr lang="zh-CN" altLang="en-US" dirty="0">
                <a:solidFill>
                  <a:schemeClr val="tx2"/>
                </a:solidFill>
                <a:latin typeface="微软雅黑" pitchFamily="34" charset="-122"/>
                <a:ea typeface="微软雅黑" pitchFamily="34" charset="-122"/>
              </a:rPr>
              <a:t>联系在一起。</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50773621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979</TotalTime>
  <Words>2351</Words>
  <Application>Microsoft Office PowerPoint</Application>
  <PresentationFormat>全屏显示(4:3)</PresentationFormat>
  <Paragraphs>318</Paragraphs>
  <Slides>60</Slides>
  <Notes>3</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60</vt:i4>
      </vt:variant>
    </vt:vector>
  </HeadingPairs>
  <TitlesOfParts>
    <vt:vector size="71" baseType="lpstr">
      <vt:lpstr>楷体_GB2312</vt:lpstr>
      <vt:lpstr>宋体</vt:lpstr>
      <vt:lpstr>微软雅黑</vt:lpstr>
      <vt:lpstr>Arial</vt:lpstr>
      <vt:lpstr>Calibri</vt:lpstr>
      <vt:lpstr>Symbol</vt:lpstr>
      <vt:lpstr>Times New Roman</vt:lpstr>
      <vt:lpstr>Wingdings</vt:lpstr>
      <vt:lpstr>Office 主题​​</vt:lpstr>
      <vt:lpstr>公式</vt:lpstr>
      <vt:lpstr>Equation</vt:lpstr>
      <vt:lpstr>大学物理(工)</vt:lpstr>
      <vt:lpstr>PowerPoint 演示文稿</vt:lpstr>
      <vt:lpstr>PowerPoint 演示文稿</vt:lpstr>
      <vt:lpstr>第一章 质点运动学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User</dc:creator>
  <cp:lastModifiedBy>Yuecheng shen</cp:lastModifiedBy>
  <cp:revision>133</cp:revision>
  <dcterms:created xsi:type="dcterms:W3CDTF">2015-03-10T05:18:14Z</dcterms:created>
  <dcterms:modified xsi:type="dcterms:W3CDTF">2022-02-21T08:24:56Z</dcterms:modified>
</cp:coreProperties>
</file>