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61" r:id="rId5"/>
    <p:sldId id="282" r:id="rId6"/>
    <p:sldId id="260" r:id="rId7"/>
    <p:sldId id="283" r:id="rId8"/>
    <p:sldId id="284" r:id="rId9"/>
    <p:sldId id="286" r:id="rId10"/>
    <p:sldId id="287" r:id="rId11"/>
    <p:sldId id="288" r:id="rId12"/>
    <p:sldId id="289" r:id="rId13"/>
    <p:sldId id="285" r:id="rId14"/>
    <p:sldId id="290" r:id="rId15"/>
    <p:sldId id="291" r:id="rId16"/>
    <p:sldId id="293" r:id="rId17"/>
    <p:sldId id="292" r:id="rId18"/>
    <p:sldId id="295" r:id="rId19"/>
    <p:sldId id="296" r:id="rId20"/>
    <p:sldId id="297" r:id="rId21"/>
    <p:sldId id="294" r:id="rId22"/>
    <p:sldId id="298" r:id="rId23"/>
    <p:sldId id="299" r:id="rId24"/>
    <p:sldId id="300" r:id="rId25"/>
    <p:sldId id="302" r:id="rId26"/>
    <p:sldId id="301" r:id="rId27"/>
    <p:sldId id="281" r:id="rId28"/>
    <p:sldId id="303" r:id="rId29"/>
    <p:sldId id="258" r:id="rId30"/>
    <p:sldId id="305" r:id="rId31"/>
    <p:sldId id="272" r:id="rId32"/>
    <p:sldId id="280" r:id="rId33"/>
    <p:sldId id="262" r:id="rId3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5EFE5"/>
    <a:srgbClr val="210694"/>
    <a:srgbClr val="371EA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60"/>
  </p:normalViewPr>
  <p:slideViewPr>
    <p:cSldViewPr snapToGrid="0">
      <p:cViewPr varScale="1">
        <p:scale>
          <a:sx n="63" d="100"/>
          <a:sy n="63" d="100"/>
        </p:scale>
        <p:origin x="84" y="28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25C966-37BD-47D9-B990-1A6A1FE5F0BC}"/>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949D9C34-EDDD-43FE-AA35-963FFD1FF85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1EDC7551-9C6F-433E-BFE6-8AEE56E52D31}"/>
              </a:ext>
            </a:extLst>
          </p:cNvPr>
          <p:cNvSpPr>
            <a:spLocks noGrp="1"/>
          </p:cNvSpPr>
          <p:nvPr>
            <p:ph type="dt" sz="half" idx="10"/>
          </p:nvPr>
        </p:nvSpPr>
        <p:spPr/>
        <p:txBody>
          <a:bodyPr/>
          <a:lstStyle/>
          <a:p>
            <a:fld id="{B210D257-3BE1-47F0-9688-13EF46E6FAF0}" type="datetimeFigureOut">
              <a:rPr lang="zh-CN" altLang="en-US" smtClean="0"/>
              <a:t>2022/03/29</a:t>
            </a:fld>
            <a:endParaRPr lang="zh-CN" altLang="en-US"/>
          </a:p>
        </p:txBody>
      </p:sp>
      <p:sp>
        <p:nvSpPr>
          <p:cNvPr id="5" name="页脚占位符 4">
            <a:extLst>
              <a:ext uri="{FF2B5EF4-FFF2-40B4-BE49-F238E27FC236}">
                <a16:creationId xmlns:a16="http://schemas.microsoft.com/office/drawing/2014/main" id="{89AB5C2D-712F-4BD8-8984-2E37A2E7B57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A768131-A3B7-4C5E-B375-3F29F68D7C49}"/>
              </a:ext>
            </a:extLst>
          </p:cNvPr>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40947352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CA9BE9-63C1-4F8E-844D-93871FFA2D81}"/>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DFD754CE-AA03-4C5D-9359-E7AE5A11D573}"/>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98152E5-B11B-4F5B-8551-6267E7C81605}"/>
              </a:ext>
            </a:extLst>
          </p:cNvPr>
          <p:cNvSpPr>
            <a:spLocks noGrp="1"/>
          </p:cNvSpPr>
          <p:nvPr>
            <p:ph type="dt" sz="half" idx="10"/>
          </p:nvPr>
        </p:nvSpPr>
        <p:spPr/>
        <p:txBody>
          <a:bodyPr/>
          <a:lstStyle/>
          <a:p>
            <a:fld id="{B210D257-3BE1-47F0-9688-13EF46E6FAF0}" type="datetimeFigureOut">
              <a:rPr lang="zh-CN" altLang="en-US" smtClean="0"/>
              <a:t>2022/03/29</a:t>
            </a:fld>
            <a:endParaRPr lang="zh-CN" altLang="en-US"/>
          </a:p>
        </p:txBody>
      </p:sp>
      <p:sp>
        <p:nvSpPr>
          <p:cNvPr id="5" name="页脚占位符 4">
            <a:extLst>
              <a:ext uri="{FF2B5EF4-FFF2-40B4-BE49-F238E27FC236}">
                <a16:creationId xmlns:a16="http://schemas.microsoft.com/office/drawing/2014/main" id="{F62F89DB-DECC-4D63-BF05-242606134A7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49E0C33-663E-4115-AC5B-2C2322446FA1}"/>
              </a:ext>
            </a:extLst>
          </p:cNvPr>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28636354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08AE2C3-9AE9-49EA-B7E2-12F63A48CF6A}"/>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358F4C53-4136-4531-A949-086F434ACCB6}"/>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CB155AA-9A48-44A9-BF3D-A07C5FFC0FF9}"/>
              </a:ext>
            </a:extLst>
          </p:cNvPr>
          <p:cNvSpPr>
            <a:spLocks noGrp="1"/>
          </p:cNvSpPr>
          <p:nvPr>
            <p:ph type="dt" sz="half" idx="10"/>
          </p:nvPr>
        </p:nvSpPr>
        <p:spPr/>
        <p:txBody>
          <a:bodyPr/>
          <a:lstStyle/>
          <a:p>
            <a:fld id="{B210D257-3BE1-47F0-9688-13EF46E6FAF0}" type="datetimeFigureOut">
              <a:rPr lang="zh-CN" altLang="en-US" smtClean="0"/>
              <a:t>2022/03/29</a:t>
            </a:fld>
            <a:endParaRPr lang="zh-CN" altLang="en-US"/>
          </a:p>
        </p:txBody>
      </p:sp>
      <p:sp>
        <p:nvSpPr>
          <p:cNvPr id="5" name="页脚占位符 4">
            <a:extLst>
              <a:ext uri="{FF2B5EF4-FFF2-40B4-BE49-F238E27FC236}">
                <a16:creationId xmlns:a16="http://schemas.microsoft.com/office/drawing/2014/main" id="{8AFCA7E8-2754-4253-BF45-4E276321C58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A5F171A-2876-4457-86B9-F066CC51271E}"/>
              </a:ext>
            </a:extLst>
          </p:cNvPr>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23415900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8F472E-5B0D-4E91-BB50-ECBA94C2E63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F177F74-E5FC-4615-B7E8-20F6A6DB7F35}"/>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5F970FA-6208-41BC-9952-B73C8408CA34}"/>
              </a:ext>
            </a:extLst>
          </p:cNvPr>
          <p:cNvSpPr>
            <a:spLocks noGrp="1"/>
          </p:cNvSpPr>
          <p:nvPr>
            <p:ph type="dt" sz="half" idx="10"/>
          </p:nvPr>
        </p:nvSpPr>
        <p:spPr/>
        <p:txBody>
          <a:bodyPr/>
          <a:lstStyle/>
          <a:p>
            <a:fld id="{B210D257-3BE1-47F0-9688-13EF46E6FAF0}" type="datetimeFigureOut">
              <a:rPr lang="zh-CN" altLang="en-US" smtClean="0"/>
              <a:t>2022/03/29</a:t>
            </a:fld>
            <a:endParaRPr lang="zh-CN" altLang="en-US"/>
          </a:p>
        </p:txBody>
      </p:sp>
      <p:sp>
        <p:nvSpPr>
          <p:cNvPr id="5" name="页脚占位符 4">
            <a:extLst>
              <a:ext uri="{FF2B5EF4-FFF2-40B4-BE49-F238E27FC236}">
                <a16:creationId xmlns:a16="http://schemas.microsoft.com/office/drawing/2014/main" id="{D89E956F-7F1A-45B2-B0A8-4B3F89E0D8F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517906B-5520-4C03-AF06-04CC1D32DDF0}"/>
              </a:ext>
            </a:extLst>
          </p:cNvPr>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12393900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62F85A-8626-4377-9B95-C3BCE689EF93}"/>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165CC3ED-9C63-44ED-B9B0-6DEF5888BA3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14B6DFFE-3901-49AD-A23B-DAADBF816EE9}"/>
              </a:ext>
            </a:extLst>
          </p:cNvPr>
          <p:cNvSpPr>
            <a:spLocks noGrp="1"/>
          </p:cNvSpPr>
          <p:nvPr>
            <p:ph type="dt" sz="half" idx="10"/>
          </p:nvPr>
        </p:nvSpPr>
        <p:spPr/>
        <p:txBody>
          <a:bodyPr/>
          <a:lstStyle/>
          <a:p>
            <a:fld id="{B210D257-3BE1-47F0-9688-13EF46E6FAF0}" type="datetimeFigureOut">
              <a:rPr lang="zh-CN" altLang="en-US" smtClean="0"/>
              <a:t>2022/03/29</a:t>
            </a:fld>
            <a:endParaRPr lang="zh-CN" altLang="en-US"/>
          </a:p>
        </p:txBody>
      </p:sp>
      <p:sp>
        <p:nvSpPr>
          <p:cNvPr id="5" name="页脚占位符 4">
            <a:extLst>
              <a:ext uri="{FF2B5EF4-FFF2-40B4-BE49-F238E27FC236}">
                <a16:creationId xmlns:a16="http://schemas.microsoft.com/office/drawing/2014/main" id="{9FDA56A1-C10E-4508-8423-482B54B9357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63F4EA9-AE40-466B-8BBA-D73061D2E3AB}"/>
              </a:ext>
            </a:extLst>
          </p:cNvPr>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24824494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20194D-B1A6-423E-8567-1D4773BE067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ED5B8A5-9958-4755-8578-AB3E7F5EABAC}"/>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6065FEEF-9B48-4FEF-B214-814D954FB3BB}"/>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3F378CEB-CAC4-44A7-BF8C-619E5F63832D}"/>
              </a:ext>
            </a:extLst>
          </p:cNvPr>
          <p:cNvSpPr>
            <a:spLocks noGrp="1"/>
          </p:cNvSpPr>
          <p:nvPr>
            <p:ph type="dt" sz="half" idx="10"/>
          </p:nvPr>
        </p:nvSpPr>
        <p:spPr/>
        <p:txBody>
          <a:bodyPr/>
          <a:lstStyle/>
          <a:p>
            <a:fld id="{B210D257-3BE1-47F0-9688-13EF46E6FAF0}" type="datetimeFigureOut">
              <a:rPr lang="zh-CN" altLang="en-US" smtClean="0"/>
              <a:t>2022/03/29</a:t>
            </a:fld>
            <a:endParaRPr lang="zh-CN" altLang="en-US"/>
          </a:p>
        </p:txBody>
      </p:sp>
      <p:sp>
        <p:nvSpPr>
          <p:cNvPr id="6" name="页脚占位符 5">
            <a:extLst>
              <a:ext uri="{FF2B5EF4-FFF2-40B4-BE49-F238E27FC236}">
                <a16:creationId xmlns:a16="http://schemas.microsoft.com/office/drawing/2014/main" id="{0FB4D173-9554-4FD1-934F-E0560855A50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2220FE5-6E21-40AD-B421-66883AE5B1F3}"/>
              </a:ext>
            </a:extLst>
          </p:cNvPr>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17541794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14D51D-48AE-4549-AF1D-56C75AC83302}"/>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C1613486-A6B7-4936-82B0-E10BDB21C33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14BDFA65-5C0E-4252-8C9B-B90DD4CCDDD1}"/>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BB4E4F45-9135-423B-8512-3D3B66E05C7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9E069E3F-B963-45F3-91B6-D205A1191B1C}"/>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8641007C-6C31-4736-97F0-D4F386B525D7}"/>
              </a:ext>
            </a:extLst>
          </p:cNvPr>
          <p:cNvSpPr>
            <a:spLocks noGrp="1"/>
          </p:cNvSpPr>
          <p:nvPr>
            <p:ph type="dt" sz="half" idx="10"/>
          </p:nvPr>
        </p:nvSpPr>
        <p:spPr/>
        <p:txBody>
          <a:bodyPr/>
          <a:lstStyle/>
          <a:p>
            <a:fld id="{B210D257-3BE1-47F0-9688-13EF46E6FAF0}" type="datetimeFigureOut">
              <a:rPr lang="zh-CN" altLang="en-US" smtClean="0"/>
              <a:t>2022/03/29</a:t>
            </a:fld>
            <a:endParaRPr lang="zh-CN" altLang="en-US"/>
          </a:p>
        </p:txBody>
      </p:sp>
      <p:sp>
        <p:nvSpPr>
          <p:cNvPr id="8" name="页脚占位符 7">
            <a:extLst>
              <a:ext uri="{FF2B5EF4-FFF2-40B4-BE49-F238E27FC236}">
                <a16:creationId xmlns:a16="http://schemas.microsoft.com/office/drawing/2014/main" id="{9CD96F3D-805F-4F39-B2E8-793DA215EC99}"/>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B7E010EE-B88E-45E1-9D23-68338C378EE1}"/>
              </a:ext>
            </a:extLst>
          </p:cNvPr>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3168244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A2ADC8-2060-472F-B376-EF7735FFD16C}"/>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F3F03157-24D5-4CF4-A9B9-8E1585E3A17A}"/>
              </a:ext>
            </a:extLst>
          </p:cNvPr>
          <p:cNvSpPr>
            <a:spLocks noGrp="1"/>
          </p:cNvSpPr>
          <p:nvPr>
            <p:ph type="dt" sz="half" idx="10"/>
          </p:nvPr>
        </p:nvSpPr>
        <p:spPr/>
        <p:txBody>
          <a:bodyPr/>
          <a:lstStyle/>
          <a:p>
            <a:fld id="{B210D257-3BE1-47F0-9688-13EF46E6FAF0}" type="datetimeFigureOut">
              <a:rPr lang="zh-CN" altLang="en-US" smtClean="0"/>
              <a:t>2022/03/29</a:t>
            </a:fld>
            <a:endParaRPr lang="zh-CN" altLang="en-US"/>
          </a:p>
        </p:txBody>
      </p:sp>
      <p:sp>
        <p:nvSpPr>
          <p:cNvPr id="4" name="页脚占位符 3">
            <a:extLst>
              <a:ext uri="{FF2B5EF4-FFF2-40B4-BE49-F238E27FC236}">
                <a16:creationId xmlns:a16="http://schemas.microsoft.com/office/drawing/2014/main" id="{5158797F-EEA8-48BE-8B26-A4DEC089D2B9}"/>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5CCEC0BF-A5F1-4329-A69F-A2E97F2F933F}"/>
              </a:ext>
            </a:extLst>
          </p:cNvPr>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9234298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4962F89-7924-4C29-8A36-A187864F0D94}"/>
              </a:ext>
            </a:extLst>
          </p:cNvPr>
          <p:cNvSpPr>
            <a:spLocks noGrp="1"/>
          </p:cNvSpPr>
          <p:nvPr>
            <p:ph type="dt" sz="half" idx="10"/>
          </p:nvPr>
        </p:nvSpPr>
        <p:spPr/>
        <p:txBody>
          <a:bodyPr/>
          <a:lstStyle/>
          <a:p>
            <a:fld id="{B210D257-3BE1-47F0-9688-13EF46E6FAF0}" type="datetimeFigureOut">
              <a:rPr lang="zh-CN" altLang="en-US" smtClean="0"/>
              <a:t>2022/03/29</a:t>
            </a:fld>
            <a:endParaRPr lang="zh-CN" altLang="en-US"/>
          </a:p>
        </p:txBody>
      </p:sp>
      <p:sp>
        <p:nvSpPr>
          <p:cNvPr id="3" name="页脚占位符 2">
            <a:extLst>
              <a:ext uri="{FF2B5EF4-FFF2-40B4-BE49-F238E27FC236}">
                <a16:creationId xmlns:a16="http://schemas.microsoft.com/office/drawing/2014/main" id="{7FBF266C-AFEF-45A5-849E-297FB204FB3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811EA0BA-3C3D-49EE-9CDB-87DE9AE7DE74}"/>
              </a:ext>
            </a:extLst>
          </p:cNvPr>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3177362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2FB4FE-648E-4EF3-8D1A-8E1FB94A3B9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C048A91-18A2-4585-8FDF-BAE0417842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82A5E1E5-EFFB-4FD1-8582-04C87F6896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5F8D2070-3C57-4261-8F23-7139B0001B0C}"/>
              </a:ext>
            </a:extLst>
          </p:cNvPr>
          <p:cNvSpPr>
            <a:spLocks noGrp="1"/>
          </p:cNvSpPr>
          <p:nvPr>
            <p:ph type="dt" sz="half" idx="10"/>
          </p:nvPr>
        </p:nvSpPr>
        <p:spPr/>
        <p:txBody>
          <a:bodyPr/>
          <a:lstStyle/>
          <a:p>
            <a:fld id="{B210D257-3BE1-47F0-9688-13EF46E6FAF0}" type="datetimeFigureOut">
              <a:rPr lang="zh-CN" altLang="en-US" smtClean="0"/>
              <a:t>2022/03/29</a:t>
            </a:fld>
            <a:endParaRPr lang="zh-CN" altLang="en-US"/>
          </a:p>
        </p:txBody>
      </p:sp>
      <p:sp>
        <p:nvSpPr>
          <p:cNvPr id="6" name="页脚占位符 5">
            <a:extLst>
              <a:ext uri="{FF2B5EF4-FFF2-40B4-BE49-F238E27FC236}">
                <a16:creationId xmlns:a16="http://schemas.microsoft.com/office/drawing/2014/main" id="{D59315EF-988A-4D48-94A2-7B85AA02064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63DAB40-17E3-4D3D-9132-0FEDD2CCD27D}"/>
              </a:ext>
            </a:extLst>
          </p:cNvPr>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7093182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BBA4F2-A211-43F3-B4AE-5D35DBC7CE8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D7303EC-6B14-4714-9E94-FD36DED89F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760D91FB-F948-4784-92D1-13CA77D9C8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6054118E-4303-4C16-BA52-67E49781642F}"/>
              </a:ext>
            </a:extLst>
          </p:cNvPr>
          <p:cNvSpPr>
            <a:spLocks noGrp="1"/>
          </p:cNvSpPr>
          <p:nvPr>
            <p:ph type="dt" sz="half" idx="10"/>
          </p:nvPr>
        </p:nvSpPr>
        <p:spPr/>
        <p:txBody>
          <a:bodyPr/>
          <a:lstStyle/>
          <a:p>
            <a:fld id="{B210D257-3BE1-47F0-9688-13EF46E6FAF0}" type="datetimeFigureOut">
              <a:rPr lang="zh-CN" altLang="en-US" smtClean="0"/>
              <a:t>2022/03/29</a:t>
            </a:fld>
            <a:endParaRPr lang="zh-CN" altLang="en-US"/>
          </a:p>
        </p:txBody>
      </p:sp>
      <p:sp>
        <p:nvSpPr>
          <p:cNvPr id="6" name="页脚占位符 5">
            <a:extLst>
              <a:ext uri="{FF2B5EF4-FFF2-40B4-BE49-F238E27FC236}">
                <a16:creationId xmlns:a16="http://schemas.microsoft.com/office/drawing/2014/main" id="{E35F793C-DBEE-4D2E-B22D-70585B8F8BD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DA8868A-A114-4C16-9D0F-1CAA6680E3F0}"/>
              </a:ext>
            </a:extLst>
          </p:cNvPr>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28815797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A868106-C205-436E-8C0C-8BAB4B7BA4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03E1F50B-DF05-43A7-9B36-B803C2B89A3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F9B4F8B-AC06-4B25-80DD-3BAF3D822F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10D257-3BE1-47F0-9688-13EF46E6FAF0}" type="datetimeFigureOut">
              <a:rPr lang="zh-CN" altLang="en-US" smtClean="0"/>
              <a:t>2022/03/29</a:t>
            </a:fld>
            <a:endParaRPr lang="zh-CN" altLang="en-US"/>
          </a:p>
        </p:txBody>
      </p:sp>
      <p:sp>
        <p:nvSpPr>
          <p:cNvPr id="5" name="页脚占位符 4">
            <a:extLst>
              <a:ext uri="{FF2B5EF4-FFF2-40B4-BE49-F238E27FC236}">
                <a16:creationId xmlns:a16="http://schemas.microsoft.com/office/drawing/2014/main" id="{7F84677A-6874-4B15-ACA7-822132D6581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87BCA72A-3BD7-4EBD-84CD-DBC722C3C2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14238224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hyperlink" Target="https://mooc1-1.chaoxing.com/course/216273730.html"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 Id="rId9" Type="http://schemas.openxmlformats.org/officeDocument/2006/relationships/image" Target="../media/image26.png"/></Relationships>
</file>

<file path=ppt/slides/_rels/slide1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3" Type="http://schemas.openxmlformats.org/officeDocument/2006/relationships/image" Target="../media/image39.png"/><Relationship Id="rId17" Type="http://schemas.openxmlformats.org/officeDocument/2006/relationships/image" Target="../media/image43.png"/><Relationship Id="rId16" Type="http://schemas.openxmlformats.org/officeDocument/2006/relationships/image" Target="../media/image42.png"/><Relationship Id="rId1" Type="http://schemas.openxmlformats.org/officeDocument/2006/relationships/slideLayout" Target="../slideLayouts/slideLayout1.xml"/><Relationship Id="rId15" Type="http://schemas.openxmlformats.org/officeDocument/2006/relationships/image" Target="../media/image41.png"/><Relationship Id="rId14" Type="http://schemas.openxmlformats.org/officeDocument/2006/relationships/image" Target="../media/image40.png"/></Relationships>
</file>

<file path=ppt/slides/_rels/slide19.xml.rels><?xml version="1.0" encoding="UTF-8" standalone="yes"?>
<Relationships xmlns="http://schemas.openxmlformats.org/package/2006/relationships"><Relationship Id="rId51" Type="http://schemas.openxmlformats.org/officeDocument/2006/relationships/image" Target="../media/image88.png"/><Relationship Id="rId55" Type="http://schemas.openxmlformats.org/officeDocument/2006/relationships/image" Target="../media/image92.png"/><Relationship Id="rId63" Type="http://schemas.openxmlformats.org/officeDocument/2006/relationships/image" Target="../media/image100.png"/><Relationship Id="rId59" Type="http://schemas.openxmlformats.org/officeDocument/2006/relationships/image" Target="../media/image96.png"/><Relationship Id="rId54" Type="http://schemas.openxmlformats.org/officeDocument/2006/relationships/image" Target="../media/image91.png"/><Relationship Id="rId62" Type="http://schemas.openxmlformats.org/officeDocument/2006/relationships/image" Target="../media/image99.png"/><Relationship Id="rId1" Type="http://schemas.openxmlformats.org/officeDocument/2006/relationships/slideLayout" Target="../slideLayouts/slideLayout1.xml"/><Relationship Id="rId53" Type="http://schemas.openxmlformats.org/officeDocument/2006/relationships/image" Target="../media/image90.png"/><Relationship Id="rId58" Type="http://schemas.openxmlformats.org/officeDocument/2006/relationships/image" Target="../media/image95.png"/><Relationship Id="rId66" Type="http://schemas.openxmlformats.org/officeDocument/2006/relationships/image" Target="../media/image103.png"/><Relationship Id="rId36" Type="http://schemas.openxmlformats.org/officeDocument/2006/relationships/image" Target="../media/image73.png"/><Relationship Id="rId57" Type="http://schemas.openxmlformats.org/officeDocument/2006/relationships/image" Target="../media/image94.png"/><Relationship Id="rId61" Type="http://schemas.openxmlformats.org/officeDocument/2006/relationships/image" Target="../media/image98.png"/><Relationship Id="rId52" Type="http://schemas.openxmlformats.org/officeDocument/2006/relationships/image" Target="../media/image89.png"/><Relationship Id="rId60" Type="http://schemas.openxmlformats.org/officeDocument/2006/relationships/image" Target="../media/image28.png"/><Relationship Id="rId56" Type="http://schemas.openxmlformats.org/officeDocument/2006/relationships/image" Target="../media/image93.png"/><Relationship Id="rId64" Type="http://schemas.openxmlformats.org/officeDocument/2006/relationships/image" Target="../media/image10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3" Type="http://schemas.openxmlformats.org/officeDocument/2006/relationships/image" Target="../media/image115.png"/><Relationship Id="rId3" Type="http://schemas.openxmlformats.org/officeDocument/2006/relationships/image" Target="../media/image105.png"/><Relationship Id="rId16" Type="http://schemas.openxmlformats.org/officeDocument/2006/relationships/image" Target="../media/image118.png"/><Relationship Id="rId1" Type="http://schemas.openxmlformats.org/officeDocument/2006/relationships/slideLayout" Target="../slideLayouts/slideLayout1.xml"/><Relationship Id="rId15" Type="http://schemas.openxmlformats.org/officeDocument/2006/relationships/image" Target="../media/image117.png"/><Relationship Id="rId5" Type="http://schemas.openxmlformats.org/officeDocument/2006/relationships/image" Target="../media/image107.png"/></Relationships>
</file>

<file path=ppt/slides/_rels/slide22.xml.rels><?xml version="1.0" encoding="UTF-8" standalone="yes"?>
<Relationships xmlns="http://schemas.openxmlformats.org/package/2006/relationships"><Relationship Id="rId8" Type="http://schemas.openxmlformats.org/officeDocument/2006/relationships/image" Target="../media/image125.png"/><Relationship Id="rId13" Type="http://schemas.openxmlformats.org/officeDocument/2006/relationships/image" Target="../media/image130.png"/><Relationship Id="rId12" Type="http://schemas.openxmlformats.org/officeDocument/2006/relationships/image" Target="../media/image129.png"/><Relationship Id="rId2" Type="http://schemas.openxmlformats.org/officeDocument/2006/relationships/image" Target="../media/image119.png"/><Relationship Id="rId1" Type="http://schemas.openxmlformats.org/officeDocument/2006/relationships/slideLayout" Target="../slideLayouts/slideLayout1.xml"/><Relationship Id="rId11" Type="http://schemas.openxmlformats.org/officeDocument/2006/relationships/image" Target="../media/image128.png"/><Relationship Id="rId10" Type="http://schemas.openxmlformats.org/officeDocument/2006/relationships/image" Target="../media/image127.png"/><Relationship Id="rId9" Type="http://schemas.openxmlformats.org/officeDocument/2006/relationships/image" Target="../media/image126.png"/><Relationship Id="rId14" Type="http://schemas.openxmlformats.org/officeDocument/2006/relationships/image" Target="../media/image280.png"/></Relationships>
</file>

<file path=ppt/slides/_rels/slide23.xml.rels><?xml version="1.0" encoding="UTF-8" standalone="yes"?>
<Relationships xmlns="http://schemas.openxmlformats.org/package/2006/relationships"><Relationship Id="rId8" Type="http://schemas.openxmlformats.org/officeDocument/2006/relationships/image" Target="../media/image35.png"/><Relationship Id="rId13" Type="http://schemas.openxmlformats.org/officeDocument/2006/relationships/image" Target="../media/image45.png"/><Relationship Id="rId3" Type="http://schemas.openxmlformats.org/officeDocument/2006/relationships/image" Target="../media/image30.png"/><Relationship Id="rId7" Type="http://schemas.openxmlformats.org/officeDocument/2006/relationships/image" Target="../media/image34.png"/><Relationship Id="rId12" Type="http://schemas.openxmlformats.org/officeDocument/2006/relationships/image" Target="../media/image44.png"/><Relationship Id="rId2" Type="http://schemas.openxmlformats.org/officeDocument/2006/relationships/image" Target="../media/image29.png"/><Relationship Id="rId1" Type="http://schemas.openxmlformats.org/officeDocument/2006/relationships/slideLayout" Target="../slideLayouts/slideLayout1.xml"/><Relationship Id="rId6" Type="http://schemas.openxmlformats.org/officeDocument/2006/relationships/image" Target="../media/image33.png"/><Relationship Id="rId11" Type="http://schemas.openxmlformats.org/officeDocument/2006/relationships/image" Target="../media/image38.png"/><Relationship Id="rId5" Type="http://schemas.openxmlformats.org/officeDocument/2006/relationships/image" Target="../media/image32.png"/><Relationship Id="rId10" Type="http://schemas.openxmlformats.org/officeDocument/2006/relationships/image" Target="../media/image37.png"/><Relationship Id="rId4" Type="http://schemas.openxmlformats.org/officeDocument/2006/relationships/image" Target="../media/image31.png"/><Relationship Id="rId9" Type="http://schemas.openxmlformats.org/officeDocument/2006/relationships/image" Target="../media/image36.png"/><Relationship Id="rId14" Type="http://schemas.openxmlformats.org/officeDocument/2006/relationships/image" Target="../media/image46.png"/></Relationships>
</file>

<file path=ppt/slides/_rels/slide2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1.xml"/><Relationship Id="rId5" Type="http://schemas.openxmlformats.org/officeDocument/2006/relationships/image" Target="../media/image51.png"/><Relationship Id="rId4" Type="http://schemas.openxmlformats.org/officeDocument/2006/relationships/image" Target="../media/image5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8" Type="http://schemas.openxmlformats.org/officeDocument/2006/relationships/image" Target="../media/image58.png"/><Relationship Id="rId3" Type="http://schemas.openxmlformats.org/officeDocument/2006/relationships/image" Target="../media/image53.png"/><Relationship Id="rId7" Type="http://schemas.openxmlformats.org/officeDocument/2006/relationships/image" Target="../media/image57.png"/><Relationship Id="rId2" Type="http://schemas.openxmlformats.org/officeDocument/2006/relationships/image" Target="../media/image52.png"/><Relationship Id="rId1" Type="http://schemas.openxmlformats.org/officeDocument/2006/relationships/slideLayout" Target="../slideLayouts/slideLayout1.xml"/><Relationship Id="rId6" Type="http://schemas.openxmlformats.org/officeDocument/2006/relationships/image" Target="../media/image56.png"/><Relationship Id="rId11" Type="http://schemas.openxmlformats.org/officeDocument/2006/relationships/image" Target="../media/image61.png"/><Relationship Id="rId5" Type="http://schemas.openxmlformats.org/officeDocument/2006/relationships/image" Target="../media/image55.png"/><Relationship Id="rId10" Type="http://schemas.openxmlformats.org/officeDocument/2006/relationships/image" Target="../media/image60.png"/><Relationship Id="rId4" Type="http://schemas.openxmlformats.org/officeDocument/2006/relationships/image" Target="../media/image54.png"/><Relationship Id="rId9" Type="http://schemas.openxmlformats.org/officeDocument/2006/relationships/image" Target="../media/image59.png"/></Relationships>
</file>

<file path=ppt/slides/_rels/slide28.xml.rels><?xml version="1.0" encoding="UTF-8" standalone="yes"?>
<Relationships xmlns="http://schemas.openxmlformats.org/package/2006/relationships"><Relationship Id="rId8" Type="http://schemas.openxmlformats.org/officeDocument/2006/relationships/image" Target="../media/image68.png"/><Relationship Id="rId13" Type="http://schemas.openxmlformats.org/officeDocument/2006/relationships/image" Target="../media/image74.png"/><Relationship Id="rId3" Type="http://schemas.openxmlformats.org/officeDocument/2006/relationships/image" Target="../media/image63.png"/><Relationship Id="rId7" Type="http://schemas.openxmlformats.org/officeDocument/2006/relationships/image" Target="../media/image67.png"/><Relationship Id="rId12" Type="http://schemas.openxmlformats.org/officeDocument/2006/relationships/image" Target="../media/image72.png"/><Relationship Id="rId2" Type="http://schemas.openxmlformats.org/officeDocument/2006/relationships/image" Target="../media/image62.png"/><Relationship Id="rId1" Type="http://schemas.openxmlformats.org/officeDocument/2006/relationships/slideLayout" Target="../slideLayouts/slideLayout1.xml"/><Relationship Id="rId6" Type="http://schemas.openxmlformats.org/officeDocument/2006/relationships/image" Target="../media/image66.png"/><Relationship Id="rId11" Type="http://schemas.openxmlformats.org/officeDocument/2006/relationships/image" Target="../media/image71.png"/><Relationship Id="rId5" Type="http://schemas.openxmlformats.org/officeDocument/2006/relationships/image" Target="../media/image65.png"/><Relationship Id="rId15" Type="http://schemas.openxmlformats.org/officeDocument/2006/relationships/image" Target="../media/image76.png"/><Relationship Id="rId10" Type="http://schemas.openxmlformats.org/officeDocument/2006/relationships/image" Target="../media/image70.png"/><Relationship Id="rId4" Type="http://schemas.openxmlformats.org/officeDocument/2006/relationships/image" Target="../media/image64.png"/><Relationship Id="rId9" Type="http://schemas.openxmlformats.org/officeDocument/2006/relationships/image" Target="../media/image69.png"/><Relationship Id="rId14" Type="http://schemas.openxmlformats.org/officeDocument/2006/relationships/image" Target="../media/image75.png"/></Relationships>
</file>

<file path=ppt/slides/_rels/slide29.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第十三讲  基本数学证明方法</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a:t>
            </a:r>
          </a:p>
        </p:txBody>
      </p:sp>
      <p:sp>
        <p:nvSpPr>
          <p:cNvPr id="12" name="矩形: 圆角 11">
            <a:extLst>
              <a:ext uri="{FF2B5EF4-FFF2-40B4-BE49-F238E27FC236}">
                <a16:creationId xmlns:a16="http://schemas.microsoft.com/office/drawing/2014/main" id="{446C0D23-6A5A-47BD-83B5-60B9FA05041D}"/>
              </a:ext>
            </a:extLst>
          </p:cNvPr>
          <p:cNvSpPr/>
          <p:nvPr/>
        </p:nvSpPr>
        <p:spPr>
          <a:xfrm>
            <a:off x="1405812" y="1185233"/>
            <a:ext cx="9393993" cy="889686"/>
          </a:xfrm>
          <a:prstGeom prst="round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800" b="1">
                <a:latin typeface="仿宋" panose="02010609060101010101" pitchFamily="49" charset="-122"/>
                <a:ea typeface="仿宋" panose="02010609060101010101" pitchFamily="49" charset="-122"/>
              </a:rPr>
              <a:t>第十三讲</a:t>
            </a:r>
            <a:r>
              <a:rPr lang="en-US" altLang="zh-CN" sz="4800" b="1">
                <a:latin typeface="仿宋" panose="02010609060101010101" pitchFamily="49" charset="-122"/>
                <a:ea typeface="仿宋" panose="02010609060101010101" pitchFamily="49" charset="-122"/>
              </a:rPr>
              <a:t>	</a:t>
            </a:r>
            <a:r>
              <a:rPr lang="zh-CN" altLang="en-US" sz="4800" b="1">
                <a:latin typeface="仿宋" panose="02010609060101010101" pitchFamily="49" charset="-122"/>
                <a:ea typeface="仿宋" panose="02010609060101010101" pitchFamily="49" charset="-122"/>
              </a:rPr>
              <a:t>基本数学证明方法</a:t>
            </a:r>
          </a:p>
        </p:txBody>
      </p:sp>
      <p:sp>
        <p:nvSpPr>
          <p:cNvPr id="13" name="文本框 12">
            <a:extLst>
              <a:ext uri="{FF2B5EF4-FFF2-40B4-BE49-F238E27FC236}">
                <a16:creationId xmlns:a16="http://schemas.microsoft.com/office/drawing/2014/main" id="{12186A13-489D-4BF1-BCD8-41AAFE843C1D}"/>
              </a:ext>
            </a:extLst>
          </p:cNvPr>
          <p:cNvSpPr txBox="1"/>
          <p:nvPr/>
        </p:nvSpPr>
        <p:spPr>
          <a:xfrm>
            <a:off x="4372231" y="2549433"/>
            <a:ext cx="3447535" cy="707886"/>
          </a:xfrm>
          <a:prstGeom prst="rect">
            <a:avLst/>
          </a:prstGeom>
          <a:noFill/>
        </p:spPr>
        <p:txBody>
          <a:bodyPr wrap="square" rtlCol="0">
            <a:spAutoFit/>
          </a:bodyPr>
          <a:lstStyle/>
          <a:p>
            <a:pPr algn="ctr"/>
            <a:r>
              <a:rPr lang="zh-CN" altLang="en-US" sz="4000" dirty="0">
                <a:solidFill>
                  <a:srgbClr val="210694"/>
                </a:solidFill>
                <a:latin typeface="楷体" panose="02010609060101010101" pitchFamily="49" charset="-122"/>
                <a:ea typeface="楷体" panose="02010609060101010101" pitchFamily="49" charset="-122"/>
              </a:rPr>
              <a:t>李绿周</a:t>
            </a:r>
          </a:p>
        </p:txBody>
      </p:sp>
      <p:sp>
        <p:nvSpPr>
          <p:cNvPr id="14" name="文本框 13">
            <a:extLst>
              <a:ext uri="{FF2B5EF4-FFF2-40B4-BE49-F238E27FC236}">
                <a16:creationId xmlns:a16="http://schemas.microsoft.com/office/drawing/2014/main" id="{8823FD01-7095-40E0-8828-40A407B1D343}"/>
              </a:ext>
            </a:extLst>
          </p:cNvPr>
          <p:cNvSpPr txBox="1"/>
          <p:nvPr/>
        </p:nvSpPr>
        <p:spPr>
          <a:xfrm>
            <a:off x="3608174" y="3600682"/>
            <a:ext cx="5177481" cy="584775"/>
          </a:xfrm>
          <a:prstGeom prst="rect">
            <a:avLst/>
          </a:prstGeom>
          <a:noFill/>
        </p:spPr>
        <p:txBody>
          <a:bodyPr wrap="square" rtlCol="0">
            <a:spAutoFit/>
          </a:bodyPr>
          <a:lstStyle/>
          <a:p>
            <a:pPr algn="ctr"/>
            <a:r>
              <a:rPr lang="zh-CN" altLang="en-US" sz="3200" b="1">
                <a:solidFill>
                  <a:schemeClr val="accent6">
                    <a:lumMod val="50000"/>
                  </a:schemeClr>
                </a:solidFill>
                <a:latin typeface="仿宋" panose="02010609060101010101" pitchFamily="49" charset="-122"/>
                <a:ea typeface="仿宋" panose="02010609060101010101" pitchFamily="49" charset="-122"/>
              </a:rPr>
              <a:t>中山大学计算机学院</a:t>
            </a:r>
          </a:p>
        </p:txBody>
      </p:sp>
      <p:sp>
        <p:nvSpPr>
          <p:cNvPr id="15" name="文本框 14">
            <a:extLst>
              <a:ext uri="{FF2B5EF4-FFF2-40B4-BE49-F238E27FC236}">
                <a16:creationId xmlns:a16="http://schemas.microsoft.com/office/drawing/2014/main" id="{76DF14A9-8868-445D-A58B-8A6B893443C8}"/>
              </a:ext>
            </a:extLst>
          </p:cNvPr>
          <p:cNvSpPr txBox="1"/>
          <p:nvPr/>
        </p:nvSpPr>
        <p:spPr>
          <a:xfrm>
            <a:off x="4843849" y="4559643"/>
            <a:ext cx="2866767" cy="461665"/>
          </a:xfrm>
          <a:prstGeom prst="rect">
            <a:avLst/>
          </a:prstGeom>
          <a:noFill/>
        </p:spPr>
        <p:txBody>
          <a:bodyPr wrap="square" rtlCol="0">
            <a:spAutoFit/>
          </a:bodyPr>
          <a:lstStyle/>
          <a:p>
            <a:pPr algn="ctr"/>
            <a:r>
              <a:rPr lang="en-US" altLang="zh-CN" sz="2400" dirty="0">
                <a:solidFill>
                  <a:schemeClr val="accent2">
                    <a:lumMod val="50000"/>
                  </a:schemeClr>
                </a:solidFill>
                <a:latin typeface="Arial" panose="020B0604020202020204" pitchFamily="34" charset="0"/>
                <a:ea typeface="楷体" panose="02010609060101010101" pitchFamily="49" charset="-122"/>
                <a:cs typeface="Arial" panose="020B0604020202020204" pitchFamily="34" charset="0"/>
              </a:rPr>
              <a:t>2022</a:t>
            </a:r>
            <a:r>
              <a:rPr lang="zh-CN" altLang="en-US" sz="2400" dirty="0">
                <a:solidFill>
                  <a:schemeClr val="accent2">
                    <a:lumMod val="50000"/>
                  </a:schemeClr>
                </a:solidFill>
                <a:latin typeface="Arial" panose="020B0604020202020204" pitchFamily="34" charset="0"/>
                <a:ea typeface="楷体" panose="02010609060101010101" pitchFamily="49" charset="-122"/>
                <a:cs typeface="Arial" panose="020B0604020202020204" pitchFamily="34" charset="0"/>
              </a:rPr>
              <a:t>年</a:t>
            </a:r>
            <a:r>
              <a:rPr lang="en-US" altLang="zh-CN" sz="2400" dirty="0">
                <a:solidFill>
                  <a:schemeClr val="accent2">
                    <a:lumMod val="50000"/>
                  </a:schemeClr>
                </a:solidFill>
                <a:latin typeface="Arial" panose="020B0604020202020204" pitchFamily="34" charset="0"/>
                <a:ea typeface="楷体" panose="02010609060101010101" pitchFamily="49" charset="-122"/>
                <a:cs typeface="Arial" panose="020B0604020202020204" pitchFamily="34" charset="0"/>
              </a:rPr>
              <a:t>3</a:t>
            </a:r>
            <a:r>
              <a:rPr lang="zh-CN" altLang="en-US" sz="2400" dirty="0">
                <a:solidFill>
                  <a:schemeClr val="accent2">
                    <a:lumMod val="50000"/>
                  </a:schemeClr>
                </a:solidFill>
                <a:latin typeface="Arial" panose="020B0604020202020204" pitchFamily="34" charset="0"/>
                <a:ea typeface="楷体" panose="02010609060101010101" pitchFamily="49" charset="-122"/>
                <a:cs typeface="Arial" panose="020B0604020202020204" pitchFamily="34" charset="0"/>
              </a:rPr>
              <a:t>月</a:t>
            </a:r>
          </a:p>
        </p:txBody>
      </p:sp>
      <p:sp>
        <p:nvSpPr>
          <p:cNvPr id="16" name="文本框 15">
            <a:extLst>
              <a:ext uri="{FF2B5EF4-FFF2-40B4-BE49-F238E27FC236}">
                <a16:creationId xmlns:a16="http://schemas.microsoft.com/office/drawing/2014/main" id="{BE9D504D-D016-457C-B1B1-69FCBBD6DCB5}"/>
              </a:ext>
            </a:extLst>
          </p:cNvPr>
          <p:cNvSpPr txBox="1"/>
          <p:nvPr/>
        </p:nvSpPr>
        <p:spPr>
          <a:xfrm>
            <a:off x="1705232" y="5288692"/>
            <a:ext cx="9094573" cy="830997"/>
          </a:xfrm>
          <a:prstGeom prst="rect">
            <a:avLst/>
          </a:prstGeom>
          <a:noFill/>
        </p:spPr>
        <p:txBody>
          <a:bodyPr wrap="square" rtlCol="0">
            <a:spAutoFit/>
          </a:bodyPr>
          <a:lstStyle/>
          <a:p>
            <a:pPr algn="ctr"/>
            <a:r>
              <a:rPr lang="en-US" altLang="zh-CN" sz="2400" dirty="0">
                <a:solidFill>
                  <a:srgbClr val="FF0000"/>
                </a:solidFill>
                <a:hlinkClick r:id="rId2"/>
              </a:rPr>
              <a:t>https://mooc1-1.chaoxing.com/course/216273730.html</a:t>
            </a:r>
            <a:endParaRPr lang="en-US" altLang="zh-CN" sz="2400" dirty="0">
              <a:solidFill>
                <a:srgbClr val="FF0000"/>
              </a:solidFill>
            </a:endParaRPr>
          </a:p>
          <a:p>
            <a:pPr algn="ctr"/>
            <a:r>
              <a:rPr lang="en-US" altLang="zh-CN" sz="2400" dirty="0">
                <a:solidFill>
                  <a:srgbClr val="FF0000"/>
                </a:solidFill>
              </a:rPr>
              <a:t>livzh@mail.sysu.edu.cn</a:t>
            </a:r>
            <a:endParaRPr lang="zh-CN" altLang="en-US" sz="2400" dirty="0">
              <a:solidFill>
                <a:srgbClr val="FF0000"/>
              </a:solidFill>
            </a:endParaRPr>
          </a:p>
        </p:txBody>
      </p:sp>
      <p:pic>
        <p:nvPicPr>
          <p:cNvPr id="17" name="图片 16">
            <a:extLst>
              <a:ext uri="{FF2B5EF4-FFF2-40B4-BE49-F238E27FC236}">
                <a16:creationId xmlns:a16="http://schemas.microsoft.com/office/drawing/2014/main" id="{D38FA017-AD09-4C1D-B9B8-FD57EA6CEE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05649" y="3112777"/>
            <a:ext cx="1766582" cy="1560584"/>
          </a:xfrm>
          <a:prstGeom prst="rect">
            <a:avLst/>
          </a:prstGeom>
        </p:spPr>
      </p:pic>
    </p:spTree>
    <p:extLst>
      <p:ext uri="{BB962C8B-B14F-4D97-AF65-F5344CB8AC3E}">
        <p14:creationId xmlns:p14="http://schemas.microsoft.com/office/powerpoint/2010/main" val="1921111309"/>
      </p:ext>
    </p:extLst>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直接证明与间接证明</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第十三讲  基本数学证明方法</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A84936A-AD8A-4245-A4DE-139658DA8B11}" type="slidenum">
              <a:rPr lang="en-US" altLang="zh-CN" smtClean="0">
                <a:latin typeface="Arial" panose="020B0604020202020204" pitchFamily="34" charset="0"/>
                <a:ea typeface="楷体" panose="02010609060101010101" pitchFamily="49" charset="-122"/>
                <a:cs typeface="Arial" panose="020B0604020202020204" pitchFamily="34" charset="0"/>
              </a:rPr>
              <a:t>10</a:t>
            </a:fld>
            <a:r>
              <a:rPr lang="en-US" altLang="zh-CN">
                <a:latin typeface="Arial" panose="020B0604020202020204" pitchFamily="34" charset="0"/>
                <a:ea typeface="楷体" panose="02010609060101010101" pitchFamily="49" charset="-122"/>
                <a:cs typeface="Arial" panose="020B0604020202020204" pitchFamily="34" charset="0"/>
              </a:rPr>
              <a:t>/32</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存在问题的证明练习</a:t>
            </a: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2111A0FD-FEBC-4369-B40A-D25246E67425}"/>
                  </a:ext>
                </a:extLst>
              </p:cNvPr>
              <p:cNvSpPr txBox="1"/>
              <p:nvPr/>
            </p:nvSpPr>
            <p:spPr>
              <a:xfrm>
                <a:off x="730204" y="1506481"/>
                <a:ext cx="6881026" cy="2417906"/>
              </a:xfrm>
              <a:prstGeom prst="rect">
                <a:avLst/>
              </a:prstGeom>
              <a:solidFill>
                <a:schemeClr val="accent6">
                  <a:lumMod val="20000"/>
                  <a:lumOff val="80000"/>
                  <a:alpha val="50000"/>
                </a:schemeClr>
              </a:solidFill>
            </p:spPr>
            <p:txBody>
              <a:bodyPr wrap="square" rtlCol="0">
                <a:spAutoFit/>
              </a:bodyPr>
              <a:lstStyle/>
              <a:p>
                <a:pPr algn="ctr">
                  <a:lnSpc>
                    <a:spcPts val="3200"/>
                  </a:lnSpc>
                  <a:spcBef>
                    <a:spcPts val="600"/>
                  </a:spcBef>
                  <a:spcAft>
                    <a:spcPts val="600"/>
                  </a:spcAft>
                </a:pPr>
                <a:r>
                  <a:rPr lang="zh-CN" altLang="en-US" sz="2400">
                    <a:solidFill>
                      <a:srgbClr val="C00000"/>
                    </a:solidFill>
                  </a:rPr>
                  <a:t>一个命题及其存在问题的证明</a:t>
                </a:r>
                <a:endParaRPr lang="en-US" altLang="zh-CN" sz="2400">
                  <a:solidFill>
                    <a:srgbClr val="C00000"/>
                  </a:solidFill>
                </a:endParaRPr>
              </a:p>
              <a:p>
                <a:pPr>
                  <a:lnSpc>
                    <a:spcPts val="3200"/>
                  </a:lnSpc>
                  <a:spcBef>
                    <a:spcPts val="600"/>
                  </a:spcBef>
                  <a:spcAft>
                    <a:spcPts val="600"/>
                  </a:spcAft>
                </a:pPr>
                <a:r>
                  <a:rPr lang="zh-CN" altLang="en-US" sz="2000" b="1">
                    <a:solidFill>
                      <a:srgbClr val="C00000"/>
                    </a:solidFill>
                    <a:latin typeface="黑体" panose="02010609060101010101" pitchFamily="49" charset="-122"/>
                    <a:ea typeface="黑体" panose="02010609060101010101" pitchFamily="49" charset="-122"/>
                  </a:rPr>
                  <a:t>命题 </a:t>
                </a:r>
                <a:r>
                  <a:rPr lang="zh-CN" altLang="en-US" sz="2000" b="1">
                    <a:solidFill>
                      <a:srgbClr val="002060"/>
                    </a:solidFill>
                    <a:latin typeface="楷体" panose="02010609060101010101" pitchFamily="49" charset="-122"/>
                    <a:ea typeface="楷体" panose="02010609060101010101" pitchFamily="49" charset="-122"/>
                  </a:rPr>
                  <a:t>对任意的实数</a:t>
                </a:r>
                <a14:m>
                  <m:oMath xmlns:m="http://schemas.openxmlformats.org/officeDocument/2006/math">
                    <m:r>
                      <a:rPr lang="en-US" altLang="zh-CN" sz="2000" b="1" i="1" smtClean="0">
                        <a:solidFill>
                          <a:srgbClr val="002060"/>
                        </a:solidFill>
                        <a:latin typeface="Cambria Math" panose="02040503050406030204" pitchFamily="18" charset="0"/>
                        <a:ea typeface="楷体" panose="02010609060101010101" pitchFamily="49" charset="-122"/>
                      </a:rPr>
                      <m:t>𝒙</m:t>
                    </m:r>
                  </m:oMath>
                </a14:m>
                <a:r>
                  <a:rPr lang="zh-CN" altLang="en-US" sz="2000" b="1">
                    <a:solidFill>
                      <a:srgbClr val="002060"/>
                    </a:solidFill>
                    <a:latin typeface="楷体" panose="02010609060101010101" pitchFamily="49" charset="-122"/>
                    <a:ea typeface="楷体" panose="02010609060101010101" pitchFamily="49" charset="-122"/>
                  </a:rPr>
                  <a:t>和</a:t>
                </a:r>
                <a14:m>
                  <m:oMath xmlns:m="http://schemas.openxmlformats.org/officeDocument/2006/math">
                    <m:r>
                      <a:rPr lang="en-US" altLang="zh-CN" sz="2000" b="1" i="1" smtClean="0">
                        <a:solidFill>
                          <a:srgbClr val="002060"/>
                        </a:solidFill>
                        <a:latin typeface="Cambria Math" panose="02040503050406030204" pitchFamily="18" charset="0"/>
                        <a:ea typeface="楷体" panose="02010609060101010101" pitchFamily="49" charset="-122"/>
                      </a:rPr>
                      <m:t>𝒚</m:t>
                    </m:r>
                  </m:oMath>
                </a14:m>
                <a:r>
                  <a:rPr lang="zh-CN" altLang="en-US" sz="2000" b="1">
                    <a:solidFill>
                      <a:srgbClr val="002060"/>
                    </a:solidFill>
                    <a:latin typeface="楷体" panose="02010609060101010101" pitchFamily="49" charset="-122"/>
                    <a:ea typeface="楷体" panose="02010609060101010101" pitchFamily="49" charset="-122"/>
                  </a:rPr>
                  <a:t>，</a:t>
                </a:r>
                <a14:m>
                  <m:oMath xmlns:m="http://schemas.openxmlformats.org/officeDocument/2006/math">
                    <m:sSup>
                      <m:sSupPr>
                        <m:ctrlPr>
                          <a:rPr lang="en-US" altLang="zh-CN" sz="2000" b="1" i="1" smtClean="0">
                            <a:solidFill>
                              <a:srgbClr val="002060"/>
                            </a:solidFill>
                            <a:latin typeface="Cambria Math" panose="02040503050406030204" pitchFamily="18" charset="0"/>
                            <a:ea typeface="楷体" panose="02010609060101010101" pitchFamily="49" charset="-122"/>
                          </a:rPr>
                        </m:ctrlPr>
                      </m:sSupPr>
                      <m:e>
                        <m:r>
                          <a:rPr lang="en-US" altLang="zh-CN" sz="2000" b="1" i="1" smtClean="0">
                            <a:solidFill>
                              <a:srgbClr val="002060"/>
                            </a:solidFill>
                            <a:latin typeface="Cambria Math" panose="02040503050406030204" pitchFamily="18" charset="0"/>
                            <a:ea typeface="楷体" panose="02010609060101010101" pitchFamily="49" charset="-122"/>
                          </a:rPr>
                          <m:t>𝒙</m:t>
                        </m:r>
                      </m:e>
                      <m:sup>
                        <m:r>
                          <a:rPr lang="en-US" altLang="zh-CN" sz="2000" b="1" i="1">
                            <a:solidFill>
                              <a:srgbClr val="002060"/>
                            </a:solidFill>
                            <a:latin typeface="Cambria Math" panose="02040503050406030204" pitchFamily="18" charset="0"/>
                            <a:ea typeface="楷体" panose="02010609060101010101" pitchFamily="49" charset="-122"/>
                          </a:rPr>
                          <m:t>𝟐</m:t>
                        </m:r>
                      </m:sup>
                    </m:sSup>
                    <m:r>
                      <a:rPr lang="en-US" altLang="zh-CN" sz="2000" b="1" i="1">
                        <a:solidFill>
                          <a:srgbClr val="002060"/>
                        </a:solidFill>
                        <a:latin typeface="Cambria Math" panose="02040503050406030204" pitchFamily="18" charset="0"/>
                        <a:ea typeface="楷体" panose="02010609060101010101" pitchFamily="49" charset="-122"/>
                      </a:rPr>
                      <m:t>+</m:t>
                    </m:r>
                    <m:r>
                      <a:rPr lang="en-US" altLang="zh-CN" sz="2000" b="1" i="1">
                        <a:solidFill>
                          <a:srgbClr val="002060"/>
                        </a:solidFill>
                        <a:latin typeface="Cambria Math" panose="02040503050406030204" pitchFamily="18" charset="0"/>
                        <a:ea typeface="楷体" panose="02010609060101010101" pitchFamily="49" charset="-122"/>
                      </a:rPr>
                      <m:t>𝒙𝒚</m:t>
                    </m:r>
                    <m:r>
                      <a:rPr lang="en-US" altLang="zh-CN" sz="2000" b="1" i="1">
                        <a:solidFill>
                          <a:srgbClr val="002060"/>
                        </a:solidFill>
                        <a:latin typeface="Cambria Math" panose="02040503050406030204" pitchFamily="18" charset="0"/>
                        <a:ea typeface="楷体" panose="02010609060101010101" pitchFamily="49" charset="-122"/>
                      </a:rPr>
                      <m:t>−</m:t>
                    </m:r>
                    <m:r>
                      <a:rPr lang="en-US" altLang="zh-CN" sz="2000" b="1" i="1">
                        <a:solidFill>
                          <a:srgbClr val="002060"/>
                        </a:solidFill>
                        <a:latin typeface="Cambria Math" panose="02040503050406030204" pitchFamily="18" charset="0"/>
                        <a:ea typeface="楷体" panose="02010609060101010101" pitchFamily="49" charset="-122"/>
                      </a:rPr>
                      <m:t>𝟐</m:t>
                    </m:r>
                    <m:sSup>
                      <m:sSupPr>
                        <m:ctrlPr>
                          <a:rPr lang="en-US" altLang="zh-CN" sz="2000" b="1" i="1">
                            <a:solidFill>
                              <a:srgbClr val="002060"/>
                            </a:solidFill>
                            <a:latin typeface="Cambria Math" panose="02040503050406030204" pitchFamily="18" charset="0"/>
                            <a:ea typeface="楷体" panose="02010609060101010101" pitchFamily="49" charset="-122"/>
                          </a:rPr>
                        </m:ctrlPr>
                      </m:sSupPr>
                      <m:e>
                        <m:r>
                          <a:rPr lang="en-US" altLang="zh-CN" sz="2000" b="1" i="1">
                            <a:solidFill>
                              <a:srgbClr val="002060"/>
                            </a:solidFill>
                            <a:latin typeface="Cambria Math" panose="02040503050406030204" pitchFamily="18" charset="0"/>
                            <a:ea typeface="楷体" panose="02010609060101010101" pitchFamily="49" charset="-122"/>
                          </a:rPr>
                          <m:t>𝒚</m:t>
                        </m:r>
                      </m:e>
                      <m:sup>
                        <m:r>
                          <a:rPr lang="en-US" altLang="zh-CN" sz="2000" b="1" i="1">
                            <a:solidFill>
                              <a:srgbClr val="002060"/>
                            </a:solidFill>
                            <a:latin typeface="Cambria Math" panose="02040503050406030204" pitchFamily="18" charset="0"/>
                            <a:ea typeface="楷体" panose="02010609060101010101" pitchFamily="49" charset="-122"/>
                          </a:rPr>
                          <m:t>𝟐</m:t>
                        </m:r>
                      </m:sup>
                    </m:sSup>
                    <m:r>
                      <a:rPr lang="en-US" altLang="zh-CN" sz="2000" b="1" i="1">
                        <a:solidFill>
                          <a:srgbClr val="002060"/>
                        </a:solidFill>
                        <a:latin typeface="Cambria Math" panose="02040503050406030204" pitchFamily="18" charset="0"/>
                        <a:ea typeface="楷体" panose="02010609060101010101" pitchFamily="49" charset="-122"/>
                      </a:rPr>
                      <m:t>= </m:t>
                    </m:r>
                    <m:r>
                      <a:rPr lang="en-US" altLang="zh-CN" sz="2000" b="1" i="1" smtClean="0">
                        <a:solidFill>
                          <a:srgbClr val="002060"/>
                        </a:solidFill>
                        <a:latin typeface="Cambria Math" panose="02040503050406030204" pitchFamily="18" charset="0"/>
                        <a:ea typeface="楷体" panose="02010609060101010101" pitchFamily="49" charset="-122"/>
                      </a:rPr>
                      <m:t>𝟎</m:t>
                    </m:r>
                  </m:oMath>
                </a14:m>
                <a:endParaRPr lang="en-US" altLang="zh-CN" sz="2000" b="1">
                  <a:solidFill>
                    <a:srgbClr val="002060"/>
                  </a:solidFill>
                  <a:latin typeface="楷体" panose="02010609060101010101" pitchFamily="49" charset="-122"/>
                  <a:ea typeface="楷体" panose="02010609060101010101" pitchFamily="49" charset="-122"/>
                </a:endParaRPr>
              </a:p>
              <a:p>
                <a:pPr marL="342900" indent="-342900">
                  <a:lnSpc>
                    <a:spcPts val="3200"/>
                  </a:lnSpc>
                  <a:spcBef>
                    <a:spcPts val="600"/>
                  </a:spcBef>
                  <a:spcAft>
                    <a:spcPts val="600"/>
                  </a:spcAft>
                  <a:buFont typeface="Arial" panose="020B0604020202020204" pitchFamily="34" charset="0"/>
                  <a:buChar char="•"/>
                </a:pPr>
                <a:r>
                  <a:rPr lang="zh-CN" altLang="en-US" sz="2000" b="1">
                    <a:solidFill>
                      <a:schemeClr val="accent2">
                        <a:lumMod val="50000"/>
                      </a:schemeClr>
                    </a:solidFill>
                  </a:rPr>
                  <a:t>证明 </a:t>
                </a:r>
                <a:r>
                  <a:rPr lang="zh-CN" altLang="en-US" sz="2000" b="1">
                    <a:solidFill>
                      <a:schemeClr val="accent6">
                        <a:lumMod val="50000"/>
                      </a:schemeClr>
                    </a:solidFill>
                  </a:rPr>
                  <a:t>设</a:t>
                </a:r>
                <a14:m>
                  <m:oMath xmlns:m="http://schemas.openxmlformats.org/officeDocument/2006/math">
                    <m:r>
                      <a:rPr lang="en-US" altLang="zh-CN" sz="2000" b="1" i="1" smtClean="0">
                        <a:solidFill>
                          <a:schemeClr val="accent6">
                            <a:lumMod val="50000"/>
                          </a:schemeClr>
                        </a:solidFill>
                        <a:latin typeface="Cambria Math" panose="02040503050406030204" pitchFamily="18" charset="0"/>
                      </a:rPr>
                      <m:t>𝒙</m:t>
                    </m:r>
                  </m:oMath>
                </a14:m>
                <a:r>
                  <a:rPr lang="zh-CN" altLang="en-US" sz="2000" b="1">
                    <a:solidFill>
                      <a:schemeClr val="accent6">
                        <a:lumMod val="50000"/>
                      </a:schemeClr>
                    </a:solidFill>
                  </a:rPr>
                  <a:t>和</a:t>
                </a:r>
                <a14:m>
                  <m:oMath xmlns:m="http://schemas.openxmlformats.org/officeDocument/2006/math">
                    <m:r>
                      <a:rPr lang="en-US" altLang="zh-CN" sz="2000" b="1" i="1" smtClean="0">
                        <a:solidFill>
                          <a:schemeClr val="accent6">
                            <a:lumMod val="50000"/>
                          </a:schemeClr>
                        </a:solidFill>
                        <a:latin typeface="Cambria Math" panose="02040503050406030204" pitchFamily="18" charset="0"/>
                      </a:rPr>
                      <m:t>𝒚</m:t>
                    </m:r>
                  </m:oMath>
                </a14:m>
                <a:r>
                  <a:rPr lang="zh-CN" altLang="en-US" sz="2000" b="1">
                    <a:solidFill>
                      <a:schemeClr val="accent6">
                        <a:lumMod val="50000"/>
                      </a:schemeClr>
                    </a:solidFill>
                  </a:rPr>
                  <a:t>等于某个任意的实数</a:t>
                </a:r>
                <a14:m>
                  <m:oMath xmlns:m="http://schemas.openxmlformats.org/officeDocument/2006/math">
                    <m:r>
                      <a:rPr lang="en-US" altLang="zh-CN" sz="2000" b="1" i="1" smtClean="0">
                        <a:solidFill>
                          <a:schemeClr val="accent6">
                            <a:lumMod val="50000"/>
                          </a:schemeClr>
                        </a:solidFill>
                        <a:latin typeface="Cambria Math" panose="02040503050406030204" pitchFamily="18" charset="0"/>
                      </a:rPr>
                      <m:t>𝒓</m:t>
                    </m:r>
                  </m:oMath>
                </a14:m>
                <a:r>
                  <a:rPr lang="zh-CN" altLang="en-US" sz="2000" b="1">
                    <a:solidFill>
                      <a:schemeClr val="accent6">
                        <a:lumMod val="50000"/>
                      </a:schemeClr>
                    </a:solidFill>
                  </a:rPr>
                  <a:t>，则有：</a:t>
                </a:r>
                <a14:m>
                  <m:oMath xmlns:m="http://schemas.openxmlformats.org/officeDocument/2006/math">
                    <m:sSup>
                      <m:sSupPr>
                        <m:ctrlPr>
                          <a:rPr lang="en-US" altLang="zh-CN" sz="2000" b="1" i="1" smtClean="0">
                            <a:solidFill>
                              <a:schemeClr val="accent6">
                                <a:lumMod val="50000"/>
                              </a:schemeClr>
                            </a:solidFill>
                            <a:latin typeface="Cambria Math" panose="02040503050406030204" pitchFamily="18" charset="0"/>
                          </a:rPr>
                        </m:ctrlPr>
                      </m:sSupPr>
                      <m:e>
                        <m:r>
                          <a:rPr lang="en-US" altLang="zh-CN" sz="2000" b="1" i="1" smtClean="0">
                            <a:solidFill>
                              <a:schemeClr val="accent6">
                                <a:lumMod val="50000"/>
                              </a:schemeClr>
                            </a:solidFill>
                            <a:latin typeface="Cambria Math" panose="02040503050406030204" pitchFamily="18" charset="0"/>
                          </a:rPr>
                          <m:t>𝒓</m:t>
                        </m:r>
                      </m:e>
                      <m:sup>
                        <m:r>
                          <a:rPr lang="en-US" altLang="zh-CN" sz="2000" b="1" i="1">
                            <a:solidFill>
                              <a:schemeClr val="accent6">
                                <a:lumMod val="50000"/>
                              </a:schemeClr>
                            </a:solidFill>
                            <a:latin typeface="Cambria Math" panose="02040503050406030204" pitchFamily="18" charset="0"/>
                          </a:rPr>
                          <m:t>𝟐</m:t>
                        </m:r>
                      </m:sup>
                    </m:sSup>
                    <m:r>
                      <a:rPr lang="en-US" altLang="zh-CN" sz="2000" b="1" i="1">
                        <a:solidFill>
                          <a:schemeClr val="accent6">
                            <a:lumMod val="50000"/>
                          </a:schemeClr>
                        </a:solidFill>
                        <a:latin typeface="Cambria Math" panose="02040503050406030204" pitchFamily="18" charset="0"/>
                      </a:rPr>
                      <m:t>+</m:t>
                    </m:r>
                    <m:r>
                      <a:rPr lang="en-US" altLang="zh-CN" sz="2000" b="1" i="1">
                        <a:solidFill>
                          <a:schemeClr val="accent6">
                            <a:lumMod val="50000"/>
                          </a:schemeClr>
                        </a:solidFill>
                        <a:latin typeface="Cambria Math" panose="02040503050406030204" pitchFamily="18" charset="0"/>
                      </a:rPr>
                      <m:t>𝒓</m:t>
                    </m:r>
                    <m:r>
                      <a:rPr lang="en-US" altLang="zh-CN" sz="2000" b="1" i="1">
                        <a:solidFill>
                          <a:schemeClr val="accent6">
                            <a:lumMod val="50000"/>
                          </a:schemeClr>
                        </a:solidFill>
                        <a:latin typeface="Cambria Math" panose="02040503050406030204" pitchFamily="18" charset="0"/>
                      </a:rPr>
                      <m:t>⋅</m:t>
                    </m:r>
                    <m:r>
                      <a:rPr lang="en-US" altLang="zh-CN" sz="2000" b="1" i="1">
                        <a:solidFill>
                          <a:schemeClr val="accent6">
                            <a:lumMod val="50000"/>
                          </a:schemeClr>
                        </a:solidFill>
                        <a:latin typeface="Cambria Math" panose="02040503050406030204" pitchFamily="18" charset="0"/>
                      </a:rPr>
                      <m:t>𝒓</m:t>
                    </m:r>
                    <m:r>
                      <a:rPr lang="en-US" altLang="zh-CN" sz="2000" b="1" i="1">
                        <a:solidFill>
                          <a:schemeClr val="accent6">
                            <a:lumMod val="50000"/>
                          </a:schemeClr>
                        </a:solidFill>
                        <a:latin typeface="Cambria Math" panose="02040503050406030204" pitchFamily="18" charset="0"/>
                      </a:rPr>
                      <m:t>−</m:t>
                    </m:r>
                    <m:r>
                      <a:rPr lang="en-US" altLang="zh-CN" sz="2000" b="1" i="1">
                        <a:solidFill>
                          <a:schemeClr val="accent6">
                            <a:lumMod val="50000"/>
                          </a:schemeClr>
                        </a:solidFill>
                        <a:latin typeface="Cambria Math" panose="02040503050406030204" pitchFamily="18" charset="0"/>
                      </a:rPr>
                      <m:t>𝟐</m:t>
                    </m:r>
                    <m:sSup>
                      <m:sSupPr>
                        <m:ctrlPr>
                          <a:rPr lang="en-US" altLang="zh-CN" sz="2000" b="1" i="1">
                            <a:solidFill>
                              <a:schemeClr val="accent6">
                                <a:lumMod val="50000"/>
                              </a:schemeClr>
                            </a:solidFill>
                            <a:latin typeface="Cambria Math" panose="02040503050406030204" pitchFamily="18" charset="0"/>
                          </a:rPr>
                        </m:ctrlPr>
                      </m:sSupPr>
                      <m:e>
                        <m:r>
                          <a:rPr lang="en-US" altLang="zh-CN" sz="2000" b="1" i="1">
                            <a:solidFill>
                              <a:schemeClr val="accent6">
                                <a:lumMod val="50000"/>
                              </a:schemeClr>
                            </a:solidFill>
                            <a:latin typeface="Cambria Math" panose="02040503050406030204" pitchFamily="18" charset="0"/>
                          </a:rPr>
                          <m:t>𝒓</m:t>
                        </m:r>
                      </m:e>
                      <m:sup>
                        <m:r>
                          <a:rPr lang="en-US" altLang="zh-CN" sz="2000" b="1" i="1">
                            <a:solidFill>
                              <a:schemeClr val="accent6">
                                <a:lumMod val="50000"/>
                              </a:schemeClr>
                            </a:solidFill>
                            <a:latin typeface="Cambria Math" panose="02040503050406030204" pitchFamily="18" charset="0"/>
                          </a:rPr>
                          <m:t>𝟐</m:t>
                        </m:r>
                      </m:sup>
                    </m:sSup>
                    <m:r>
                      <a:rPr lang="en-US" altLang="zh-CN" sz="2000" b="1" i="1">
                        <a:solidFill>
                          <a:schemeClr val="accent6">
                            <a:lumMod val="50000"/>
                          </a:schemeClr>
                        </a:solidFill>
                        <a:latin typeface="Cambria Math" panose="02040503050406030204" pitchFamily="18" charset="0"/>
                      </a:rPr>
                      <m:t>= </m:t>
                    </m:r>
                    <m:r>
                      <a:rPr lang="en-US" altLang="zh-CN" sz="2000" b="1" i="1" smtClean="0">
                        <a:solidFill>
                          <a:schemeClr val="accent6">
                            <a:lumMod val="50000"/>
                          </a:schemeClr>
                        </a:solidFill>
                        <a:latin typeface="Cambria Math" panose="02040503050406030204" pitchFamily="18" charset="0"/>
                      </a:rPr>
                      <m:t>𝟎</m:t>
                    </m:r>
                  </m:oMath>
                </a14:m>
                <a:r>
                  <a:rPr lang="en-US" altLang="zh-CN" sz="2000" b="1">
                    <a:solidFill>
                      <a:schemeClr val="accent6">
                        <a:lumMod val="50000"/>
                      </a:schemeClr>
                    </a:solidFill>
                  </a:rPr>
                  <a:t>, </a:t>
                </a:r>
                <a:r>
                  <a:rPr lang="zh-CN" altLang="en-US" sz="2000" b="1">
                    <a:solidFill>
                      <a:schemeClr val="accent6">
                        <a:lumMod val="50000"/>
                      </a:schemeClr>
                    </a:solidFill>
                  </a:rPr>
                  <a:t>既然</a:t>
                </a:r>
                <a14:m>
                  <m:oMath xmlns:m="http://schemas.openxmlformats.org/officeDocument/2006/math">
                    <m:r>
                      <a:rPr lang="en-US" altLang="zh-CN" sz="2000" b="1" i="1" smtClean="0">
                        <a:solidFill>
                          <a:schemeClr val="accent6">
                            <a:lumMod val="50000"/>
                          </a:schemeClr>
                        </a:solidFill>
                        <a:latin typeface="Cambria Math" panose="02040503050406030204" pitchFamily="18" charset="0"/>
                      </a:rPr>
                      <m:t>𝒙</m:t>
                    </m:r>
                  </m:oMath>
                </a14:m>
                <a:r>
                  <a:rPr lang="zh-CN" altLang="en-US" sz="2000" b="1">
                    <a:solidFill>
                      <a:schemeClr val="accent6">
                        <a:lumMod val="50000"/>
                      </a:schemeClr>
                    </a:solidFill>
                  </a:rPr>
                  <a:t>和</a:t>
                </a:r>
                <a14:m>
                  <m:oMath xmlns:m="http://schemas.openxmlformats.org/officeDocument/2006/math">
                    <m:r>
                      <a:rPr lang="en-US" altLang="zh-CN" sz="2000" b="1" i="1" smtClean="0">
                        <a:solidFill>
                          <a:schemeClr val="accent6">
                            <a:lumMod val="50000"/>
                          </a:schemeClr>
                        </a:solidFill>
                        <a:latin typeface="Cambria Math" panose="02040503050406030204" pitchFamily="18" charset="0"/>
                      </a:rPr>
                      <m:t>𝒚</m:t>
                    </m:r>
                  </m:oMath>
                </a14:m>
                <a:r>
                  <a:rPr lang="zh-CN" altLang="en-US" sz="2000" b="1">
                    <a:solidFill>
                      <a:schemeClr val="accent6">
                        <a:lumMod val="50000"/>
                      </a:schemeClr>
                    </a:solidFill>
                  </a:rPr>
                  <a:t>都是任意的，因此这表明对任意实数</a:t>
                </a:r>
                <a14:m>
                  <m:oMath xmlns:m="http://schemas.openxmlformats.org/officeDocument/2006/math">
                    <m:r>
                      <a:rPr lang="en-US" altLang="zh-CN" sz="2000" b="1" i="1" smtClean="0">
                        <a:solidFill>
                          <a:schemeClr val="accent6">
                            <a:lumMod val="50000"/>
                          </a:schemeClr>
                        </a:solidFill>
                        <a:latin typeface="Cambria Math" panose="02040503050406030204" pitchFamily="18" charset="0"/>
                      </a:rPr>
                      <m:t>𝒙</m:t>
                    </m:r>
                  </m:oMath>
                </a14:m>
                <a:r>
                  <a:rPr lang="en-US" altLang="zh-CN" sz="2000" b="1">
                    <a:solidFill>
                      <a:schemeClr val="accent6">
                        <a:lumMod val="50000"/>
                      </a:schemeClr>
                    </a:solidFill>
                  </a:rPr>
                  <a:t>, </a:t>
                </a:r>
                <a14:m>
                  <m:oMath xmlns:m="http://schemas.openxmlformats.org/officeDocument/2006/math">
                    <m:r>
                      <a:rPr lang="en-US" altLang="zh-CN" sz="2000" b="1" i="1" smtClean="0">
                        <a:solidFill>
                          <a:schemeClr val="accent6">
                            <a:lumMod val="50000"/>
                          </a:schemeClr>
                        </a:solidFill>
                        <a:latin typeface="Cambria Math" panose="02040503050406030204" pitchFamily="18" charset="0"/>
                      </a:rPr>
                      <m:t>𝒚</m:t>
                    </m:r>
                  </m:oMath>
                </a14:m>
                <a:r>
                  <a:rPr lang="zh-CN" altLang="en-US" sz="2000" b="1">
                    <a:solidFill>
                      <a:schemeClr val="accent6">
                        <a:lumMod val="50000"/>
                      </a:schemeClr>
                    </a:solidFill>
                  </a:rPr>
                  <a:t>有</a:t>
                </a:r>
                <a14:m>
                  <m:oMath xmlns:m="http://schemas.openxmlformats.org/officeDocument/2006/math">
                    <m:sSup>
                      <m:sSupPr>
                        <m:ctrlPr>
                          <a:rPr lang="en-US" altLang="zh-CN" sz="2000" b="1" i="1" smtClean="0">
                            <a:solidFill>
                              <a:schemeClr val="accent6">
                                <a:lumMod val="50000"/>
                              </a:schemeClr>
                            </a:solidFill>
                            <a:latin typeface="Cambria Math" panose="02040503050406030204" pitchFamily="18" charset="0"/>
                          </a:rPr>
                        </m:ctrlPr>
                      </m:sSupPr>
                      <m:e>
                        <m:r>
                          <a:rPr lang="en-US" altLang="zh-CN" sz="2000" b="1" i="1" smtClean="0">
                            <a:solidFill>
                              <a:schemeClr val="accent6">
                                <a:lumMod val="50000"/>
                              </a:schemeClr>
                            </a:solidFill>
                            <a:latin typeface="Cambria Math" panose="02040503050406030204" pitchFamily="18" charset="0"/>
                          </a:rPr>
                          <m:t>𝒙</m:t>
                        </m:r>
                      </m:e>
                      <m:sup>
                        <m:r>
                          <a:rPr lang="en-US" altLang="zh-CN" sz="2000" b="1" i="1">
                            <a:solidFill>
                              <a:schemeClr val="accent6">
                                <a:lumMod val="50000"/>
                              </a:schemeClr>
                            </a:solidFill>
                            <a:latin typeface="Cambria Math" panose="02040503050406030204" pitchFamily="18" charset="0"/>
                          </a:rPr>
                          <m:t>𝟐</m:t>
                        </m:r>
                      </m:sup>
                    </m:sSup>
                    <m:r>
                      <a:rPr lang="en-US" altLang="zh-CN" sz="2000" b="1" i="1">
                        <a:solidFill>
                          <a:schemeClr val="accent6">
                            <a:lumMod val="50000"/>
                          </a:schemeClr>
                        </a:solidFill>
                        <a:latin typeface="Cambria Math" panose="02040503050406030204" pitchFamily="18" charset="0"/>
                      </a:rPr>
                      <m:t>+</m:t>
                    </m:r>
                    <m:r>
                      <a:rPr lang="en-US" altLang="zh-CN" sz="2000" b="1" i="1">
                        <a:solidFill>
                          <a:schemeClr val="accent6">
                            <a:lumMod val="50000"/>
                          </a:schemeClr>
                        </a:solidFill>
                        <a:latin typeface="Cambria Math" panose="02040503050406030204" pitchFamily="18" charset="0"/>
                      </a:rPr>
                      <m:t>𝒙𝒚</m:t>
                    </m:r>
                    <m:r>
                      <a:rPr lang="en-US" altLang="zh-CN" sz="2000" b="1" i="1">
                        <a:solidFill>
                          <a:schemeClr val="accent6">
                            <a:lumMod val="50000"/>
                          </a:schemeClr>
                        </a:solidFill>
                        <a:latin typeface="Cambria Math" panose="02040503050406030204" pitchFamily="18" charset="0"/>
                      </a:rPr>
                      <m:t>−</m:t>
                    </m:r>
                    <m:r>
                      <a:rPr lang="en-US" altLang="zh-CN" sz="2000" b="1" i="1">
                        <a:solidFill>
                          <a:schemeClr val="accent6">
                            <a:lumMod val="50000"/>
                          </a:schemeClr>
                        </a:solidFill>
                        <a:latin typeface="Cambria Math" panose="02040503050406030204" pitchFamily="18" charset="0"/>
                      </a:rPr>
                      <m:t>𝟐</m:t>
                    </m:r>
                    <m:sSup>
                      <m:sSupPr>
                        <m:ctrlPr>
                          <a:rPr lang="en-US" altLang="zh-CN" sz="2000" b="1" i="1">
                            <a:solidFill>
                              <a:schemeClr val="accent6">
                                <a:lumMod val="50000"/>
                              </a:schemeClr>
                            </a:solidFill>
                            <a:latin typeface="Cambria Math" panose="02040503050406030204" pitchFamily="18" charset="0"/>
                          </a:rPr>
                        </m:ctrlPr>
                      </m:sSupPr>
                      <m:e>
                        <m:r>
                          <a:rPr lang="en-US" altLang="zh-CN" sz="2000" b="1" i="1">
                            <a:solidFill>
                              <a:schemeClr val="accent6">
                                <a:lumMod val="50000"/>
                              </a:schemeClr>
                            </a:solidFill>
                            <a:latin typeface="Cambria Math" panose="02040503050406030204" pitchFamily="18" charset="0"/>
                          </a:rPr>
                          <m:t>𝒚</m:t>
                        </m:r>
                      </m:e>
                      <m:sup>
                        <m:r>
                          <a:rPr lang="en-US" altLang="zh-CN" sz="2000" b="1" i="1">
                            <a:solidFill>
                              <a:schemeClr val="accent6">
                                <a:lumMod val="50000"/>
                              </a:schemeClr>
                            </a:solidFill>
                            <a:latin typeface="Cambria Math" panose="02040503050406030204" pitchFamily="18" charset="0"/>
                          </a:rPr>
                          <m:t>𝟐</m:t>
                        </m:r>
                      </m:sup>
                    </m:sSup>
                    <m:r>
                      <a:rPr lang="en-US" altLang="zh-CN" sz="2000" b="1" i="1">
                        <a:solidFill>
                          <a:schemeClr val="accent6">
                            <a:lumMod val="50000"/>
                          </a:schemeClr>
                        </a:solidFill>
                        <a:latin typeface="Cambria Math" panose="02040503050406030204" pitchFamily="18" charset="0"/>
                      </a:rPr>
                      <m:t>= </m:t>
                    </m:r>
                    <m:r>
                      <a:rPr lang="en-US" altLang="zh-CN" sz="2000" b="1" i="1" smtClean="0">
                        <a:solidFill>
                          <a:schemeClr val="accent6">
                            <a:lumMod val="50000"/>
                          </a:schemeClr>
                        </a:solidFill>
                        <a:latin typeface="Cambria Math" panose="02040503050406030204" pitchFamily="18" charset="0"/>
                      </a:rPr>
                      <m:t>𝟎</m:t>
                    </m:r>
                  </m:oMath>
                </a14:m>
                <a:r>
                  <a:rPr lang="zh-CN" altLang="en-US" sz="2000" b="1">
                    <a:solidFill>
                      <a:schemeClr val="accent6">
                        <a:lumMod val="50000"/>
                      </a:schemeClr>
                    </a:solidFill>
                  </a:rPr>
                  <a:t>。</a:t>
                </a:r>
              </a:p>
            </p:txBody>
          </p:sp>
        </mc:Choice>
        <mc:Fallback xmlns="">
          <p:sp>
            <p:nvSpPr>
              <p:cNvPr id="2" name="文本框 1">
                <a:extLst>
                  <a:ext uri="{FF2B5EF4-FFF2-40B4-BE49-F238E27FC236}">
                    <a16:creationId xmlns:a16="http://schemas.microsoft.com/office/drawing/2014/main" id="{2111A0FD-FEBC-4369-B40A-D25246E67425}"/>
                  </a:ext>
                </a:extLst>
              </p:cNvPr>
              <p:cNvSpPr txBox="1">
                <a:spLocks noRot="1" noChangeAspect="1" noMove="1" noResize="1" noEditPoints="1" noAdjustHandles="1" noChangeArrowheads="1" noChangeShapeType="1" noTextEdit="1"/>
              </p:cNvSpPr>
              <p:nvPr/>
            </p:nvSpPr>
            <p:spPr>
              <a:xfrm>
                <a:off x="730204" y="1506481"/>
                <a:ext cx="6881026" cy="2417906"/>
              </a:xfrm>
              <a:prstGeom prst="rect">
                <a:avLst/>
              </a:prstGeom>
              <a:blipFill>
                <a:blip r:embed="rId2"/>
                <a:stretch>
                  <a:fillRect l="-974" t="-1008" r="-2834" b="-3526"/>
                </a:stretch>
              </a:blipFill>
            </p:spPr>
            <p:txBody>
              <a:bodyPr/>
              <a:lstStyle/>
              <a:p>
                <a:r>
                  <a:rPr lang="zh-CN" altLang="en-US">
                    <a:noFill/>
                  </a:rPr>
                  <a:t> </a:t>
                </a:r>
              </a:p>
            </p:txBody>
          </p:sp>
        </mc:Fallback>
      </mc:AlternateContent>
      <p:sp>
        <p:nvSpPr>
          <p:cNvPr id="3" name="文本框 2">
            <a:extLst>
              <a:ext uri="{FF2B5EF4-FFF2-40B4-BE49-F238E27FC236}">
                <a16:creationId xmlns:a16="http://schemas.microsoft.com/office/drawing/2014/main" id="{7AFAB558-5E7C-4F67-B9E4-8DA338893020}"/>
              </a:ext>
            </a:extLst>
          </p:cNvPr>
          <p:cNvSpPr txBox="1"/>
          <p:nvPr/>
        </p:nvSpPr>
        <p:spPr>
          <a:xfrm>
            <a:off x="730204" y="4132161"/>
            <a:ext cx="6387644" cy="861774"/>
          </a:xfrm>
          <a:prstGeom prst="rect">
            <a:avLst/>
          </a:prstGeom>
          <a:solidFill>
            <a:schemeClr val="accent2">
              <a:lumMod val="20000"/>
              <a:lumOff val="80000"/>
              <a:alpha val="50000"/>
            </a:schemeClr>
          </a:solidFill>
        </p:spPr>
        <p:txBody>
          <a:bodyPr wrap="square" rtlCol="0">
            <a:spAutoFit/>
          </a:bodyPr>
          <a:lstStyle/>
          <a:p>
            <a:pPr>
              <a:spcBef>
                <a:spcPts val="600"/>
              </a:spcBef>
              <a:spcAft>
                <a:spcPts val="600"/>
              </a:spcAft>
            </a:pPr>
            <a:r>
              <a:rPr lang="zh-CN" altLang="en-US" sz="2000" b="1">
                <a:solidFill>
                  <a:schemeClr val="accent2">
                    <a:lumMod val="50000"/>
                  </a:schemeClr>
                </a:solidFill>
              </a:rPr>
              <a:t>基于学过的逻辑知识，这个“证明”有什么问题？</a:t>
            </a:r>
          </a:p>
          <a:p>
            <a:pPr marL="342900" indent="-342900">
              <a:spcBef>
                <a:spcPts val="600"/>
              </a:spcBef>
              <a:spcAft>
                <a:spcPts val="600"/>
              </a:spcAft>
              <a:buFont typeface="Arial" panose="020B0604020202020204" pitchFamily="34" charset="0"/>
              <a:buChar char="•"/>
            </a:pPr>
            <a:r>
              <a:rPr lang="zh-CN" altLang="en-US" sz="2000">
                <a:solidFill>
                  <a:srgbClr val="C00000"/>
                </a:solidFill>
                <a:latin typeface="楷体" panose="02010609060101010101" pitchFamily="49" charset="-122"/>
                <a:ea typeface="楷体" panose="02010609060101010101" pitchFamily="49" charset="-122"/>
              </a:rPr>
              <a:t>这个命题是否成立，成立则给出证明，否则给出反例</a:t>
            </a:r>
          </a:p>
        </p:txBody>
      </p:sp>
    </p:spTree>
    <p:extLst>
      <p:ext uri="{BB962C8B-B14F-4D97-AF65-F5344CB8AC3E}">
        <p14:creationId xmlns:p14="http://schemas.microsoft.com/office/powerpoint/2010/main" val="24297078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直接证明与间接证明</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第十三讲  基本数学证明方法</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A84936A-AD8A-4245-A4DE-139658DA8B11}" type="slidenum">
              <a:rPr lang="en-US" altLang="zh-CN" smtClean="0">
                <a:latin typeface="Arial" panose="020B0604020202020204" pitchFamily="34" charset="0"/>
                <a:ea typeface="楷体" panose="02010609060101010101" pitchFamily="49" charset="-122"/>
                <a:cs typeface="Arial" panose="020B0604020202020204" pitchFamily="34" charset="0"/>
              </a:rPr>
              <a:t>11</a:t>
            </a:fld>
            <a:r>
              <a:rPr lang="en-US" altLang="zh-CN">
                <a:latin typeface="Arial" panose="020B0604020202020204" pitchFamily="34" charset="0"/>
                <a:ea typeface="楷体" panose="02010609060101010101" pitchFamily="49" charset="-122"/>
                <a:cs typeface="Arial" panose="020B0604020202020204" pitchFamily="34" charset="0"/>
              </a:rPr>
              <a:t>/32</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存在问题的证明练习</a:t>
            </a: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2111A0FD-FEBC-4369-B40A-D25246E67425}"/>
                  </a:ext>
                </a:extLst>
              </p:cNvPr>
              <p:cNvSpPr txBox="1"/>
              <p:nvPr/>
            </p:nvSpPr>
            <p:spPr>
              <a:xfrm>
                <a:off x="730204" y="1506481"/>
                <a:ext cx="6881026" cy="2417906"/>
              </a:xfrm>
              <a:prstGeom prst="rect">
                <a:avLst/>
              </a:prstGeom>
              <a:solidFill>
                <a:schemeClr val="accent6">
                  <a:lumMod val="20000"/>
                  <a:lumOff val="80000"/>
                  <a:alpha val="50000"/>
                </a:schemeClr>
              </a:solidFill>
            </p:spPr>
            <p:txBody>
              <a:bodyPr wrap="square" rtlCol="0">
                <a:spAutoFit/>
              </a:bodyPr>
              <a:lstStyle/>
              <a:p>
                <a:pPr algn="ctr">
                  <a:lnSpc>
                    <a:spcPts val="3200"/>
                  </a:lnSpc>
                  <a:spcBef>
                    <a:spcPts val="600"/>
                  </a:spcBef>
                  <a:spcAft>
                    <a:spcPts val="600"/>
                  </a:spcAft>
                </a:pPr>
                <a:r>
                  <a:rPr lang="zh-CN" altLang="en-US" sz="2400">
                    <a:solidFill>
                      <a:srgbClr val="C00000"/>
                    </a:solidFill>
                  </a:rPr>
                  <a:t>一个命题及其存在问题的证明</a:t>
                </a:r>
                <a:endParaRPr lang="en-US" altLang="zh-CN" sz="2400">
                  <a:solidFill>
                    <a:srgbClr val="C00000"/>
                  </a:solidFill>
                </a:endParaRPr>
              </a:p>
              <a:p>
                <a:pPr>
                  <a:lnSpc>
                    <a:spcPts val="3200"/>
                  </a:lnSpc>
                  <a:spcBef>
                    <a:spcPts val="600"/>
                  </a:spcBef>
                  <a:spcAft>
                    <a:spcPts val="600"/>
                  </a:spcAft>
                </a:pPr>
                <a:r>
                  <a:rPr lang="zh-CN" altLang="en-US" sz="2000" b="1">
                    <a:solidFill>
                      <a:srgbClr val="C00000"/>
                    </a:solidFill>
                    <a:latin typeface="黑体" panose="02010609060101010101" pitchFamily="49" charset="-122"/>
                    <a:ea typeface="黑体" panose="02010609060101010101" pitchFamily="49" charset="-122"/>
                  </a:rPr>
                  <a:t>命题 </a:t>
                </a:r>
                <a:r>
                  <a:rPr lang="zh-CN" altLang="en-US" sz="2000" b="1">
                    <a:solidFill>
                      <a:srgbClr val="002060"/>
                    </a:solidFill>
                    <a:latin typeface="楷体" panose="02010609060101010101" pitchFamily="49" charset="-122"/>
                    <a:ea typeface="楷体" panose="02010609060101010101" pitchFamily="49" charset="-122"/>
                  </a:rPr>
                  <a:t>对任意的实数</a:t>
                </a:r>
                <a14:m>
                  <m:oMath xmlns:m="http://schemas.openxmlformats.org/officeDocument/2006/math">
                    <m:r>
                      <a:rPr lang="en-US" altLang="zh-CN" sz="2000" b="1" i="1" smtClean="0">
                        <a:solidFill>
                          <a:srgbClr val="002060"/>
                        </a:solidFill>
                        <a:latin typeface="Cambria Math" panose="02040503050406030204" pitchFamily="18" charset="0"/>
                        <a:ea typeface="楷体" panose="02010609060101010101" pitchFamily="49" charset="-122"/>
                      </a:rPr>
                      <m:t>𝒙</m:t>
                    </m:r>
                  </m:oMath>
                </a14:m>
                <a:r>
                  <a:rPr lang="zh-CN" altLang="en-US" sz="2000" b="1">
                    <a:solidFill>
                      <a:srgbClr val="002060"/>
                    </a:solidFill>
                    <a:latin typeface="楷体" panose="02010609060101010101" pitchFamily="49" charset="-122"/>
                    <a:ea typeface="楷体" panose="02010609060101010101" pitchFamily="49" charset="-122"/>
                  </a:rPr>
                  <a:t>和</a:t>
                </a:r>
                <a14:m>
                  <m:oMath xmlns:m="http://schemas.openxmlformats.org/officeDocument/2006/math">
                    <m:r>
                      <a:rPr lang="en-US" altLang="zh-CN" sz="2000" b="1" i="1" smtClean="0">
                        <a:solidFill>
                          <a:srgbClr val="002060"/>
                        </a:solidFill>
                        <a:latin typeface="Cambria Math" panose="02040503050406030204" pitchFamily="18" charset="0"/>
                        <a:ea typeface="楷体" panose="02010609060101010101" pitchFamily="49" charset="-122"/>
                      </a:rPr>
                      <m:t>𝒚</m:t>
                    </m:r>
                  </m:oMath>
                </a14:m>
                <a:r>
                  <a:rPr lang="zh-CN" altLang="en-US" sz="2000" b="1">
                    <a:solidFill>
                      <a:srgbClr val="002060"/>
                    </a:solidFill>
                    <a:latin typeface="楷体" panose="02010609060101010101" pitchFamily="49" charset="-122"/>
                    <a:ea typeface="楷体" panose="02010609060101010101" pitchFamily="49" charset="-122"/>
                  </a:rPr>
                  <a:t>，</a:t>
                </a:r>
                <a14:m>
                  <m:oMath xmlns:m="http://schemas.openxmlformats.org/officeDocument/2006/math">
                    <m:sSup>
                      <m:sSupPr>
                        <m:ctrlPr>
                          <a:rPr lang="en-US" altLang="zh-CN" sz="2000" b="1" i="1" smtClean="0">
                            <a:solidFill>
                              <a:srgbClr val="002060"/>
                            </a:solidFill>
                            <a:latin typeface="Cambria Math" panose="02040503050406030204" pitchFamily="18" charset="0"/>
                            <a:ea typeface="楷体" panose="02010609060101010101" pitchFamily="49" charset="-122"/>
                          </a:rPr>
                        </m:ctrlPr>
                      </m:sSupPr>
                      <m:e>
                        <m:r>
                          <a:rPr lang="en-US" altLang="zh-CN" sz="2000" b="1" i="1" smtClean="0">
                            <a:solidFill>
                              <a:srgbClr val="002060"/>
                            </a:solidFill>
                            <a:latin typeface="Cambria Math" panose="02040503050406030204" pitchFamily="18" charset="0"/>
                            <a:ea typeface="楷体" panose="02010609060101010101" pitchFamily="49" charset="-122"/>
                          </a:rPr>
                          <m:t>𝒙</m:t>
                        </m:r>
                      </m:e>
                      <m:sup>
                        <m:r>
                          <a:rPr lang="en-US" altLang="zh-CN" sz="2000" b="1" i="1">
                            <a:solidFill>
                              <a:srgbClr val="002060"/>
                            </a:solidFill>
                            <a:latin typeface="Cambria Math" panose="02040503050406030204" pitchFamily="18" charset="0"/>
                            <a:ea typeface="楷体" panose="02010609060101010101" pitchFamily="49" charset="-122"/>
                          </a:rPr>
                          <m:t>𝟐</m:t>
                        </m:r>
                      </m:sup>
                    </m:sSup>
                    <m:r>
                      <a:rPr lang="en-US" altLang="zh-CN" sz="2000" b="1" i="1">
                        <a:solidFill>
                          <a:srgbClr val="002060"/>
                        </a:solidFill>
                        <a:latin typeface="Cambria Math" panose="02040503050406030204" pitchFamily="18" charset="0"/>
                        <a:ea typeface="楷体" panose="02010609060101010101" pitchFamily="49" charset="-122"/>
                      </a:rPr>
                      <m:t>+</m:t>
                    </m:r>
                    <m:r>
                      <a:rPr lang="en-US" altLang="zh-CN" sz="2000" b="1" i="1">
                        <a:solidFill>
                          <a:srgbClr val="002060"/>
                        </a:solidFill>
                        <a:latin typeface="Cambria Math" panose="02040503050406030204" pitchFamily="18" charset="0"/>
                        <a:ea typeface="楷体" panose="02010609060101010101" pitchFamily="49" charset="-122"/>
                      </a:rPr>
                      <m:t>𝒙𝒚</m:t>
                    </m:r>
                    <m:r>
                      <a:rPr lang="en-US" altLang="zh-CN" sz="2000" b="1" i="1">
                        <a:solidFill>
                          <a:srgbClr val="002060"/>
                        </a:solidFill>
                        <a:latin typeface="Cambria Math" panose="02040503050406030204" pitchFamily="18" charset="0"/>
                        <a:ea typeface="楷体" panose="02010609060101010101" pitchFamily="49" charset="-122"/>
                      </a:rPr>
                      <m:t>−</m:t>
                    </m:r>
                    <m:r>
                      <a:rPr lang="en-US" altLang="zh-CN" sz="2000" b="1" i="1">
                        <a:solidFill>
                          <a:srgbClr val="002060"/>
                        </a:solidFill>
                        <a:latin typeface="Cambria Math" panose="02040503050406030204" pitchFamily="18" charset="0"/>
                        <a:ea typeface="楷体" panose="02010609060101010101" pitchFamily="49" charset="-122"/>
                      </a:rPr>
                      <m:t>𝟐</m:t>
                    </m:r>
                    <m:sSup>
                      <m:sSupPr>
                        <m:ctrlPr>
                          <a:rPr lang="en-US" altLang="zh-CN" sz="2000" b="1" i="1">
                            <a:solidFill>
                              <a:srgbClr val="002060"/>
                            </a:solidFill>
                            <a:latin typeface="Cambria Math" panose="02040503050406030204" pitchFamily="18" charset="0"/>
                            <a:ea typeface="楷体" panose="02010609060101010101" pitchFamily="49" charset="-122"/>
                          </a:rPr>
                        </m:ctrlPr>
                      </m:sSupPr>
                      <m:e>
                        <m:r>
                          <a:rPr lang="en-US" altLang="zh-CN" sz="2000" b="1" i="1">
                            <a:solidFill>
                              <a:srgbClr val="002060"/>
                            </a:solidFill>
                            <a:latin typeface="Cambria Math" panose="02040503050406030204" pitchFamily="18" charset="0"/>
                            <a:ea typeface="楷体" panose="02010609060101010101" pitchFamily="49" charset="-122"/>
                          </a:rPr>
                          <m:t>𝒚</m:t>
                        </m:r>
                      </m:e>
                      <m:sup>
                        <m:r>
                          <a:rPr lang="en-US" altLang="zh-CN" sz="2000" b="1" i="1">
                            <a:solidFill>
                              <a:srgbClr val="002060"/>
                            </a:solidFill>
                            <a:latin typeface="Cambria Math" panose="02040503050406030204" pitchFamily="18" charset="0"/>
                            <a:ea typeface="楷体" panose="02010609060101010101" pitchFamily="49" charset="-122"/>
                          </a:rPr>
                          <m:t>𝟐</m:t>
                        </m:r>
                      </m:sup>
                    </m:sSup>
                    <m:r>
                      <a:rPr lang="en-US" altLang="zh-CN" sz="2000" b="1" i="1">
                        <a:solidFill>
                          <a:srgbClr val="002060"/>
                        </a:solidFill>
                        <a:latin typeface="Cambria Math" panose="02040503050406030204" pitchFamily="18" charset="0"/>
                        <a:ea typeface="楷体" panose="02010609060101010101" pitchFamily="49" charset="-122"/>
                      </a:rPr>
                      <m:t>= </m:t>
                    </m:r>
                    <m:r>
                      <a:rPr lang="en-US" altLang="zh-CN" sz="2000" b="1" i="1" smtClean="0">
                        <a:solidFill>
                          <a:srgbClr val="002060"/>
                        </a:solidFill>
                        <a:latin typeface="Cambria Math" panose="02040503050406030204" pitchFamily="18" charset="0"/>
                        <a:ea typeface="楷体" panose="02010609060101010101" pitchFamily="49" charset="-122"/>
                      </a:rPr>
                      <m:t>𝟎</m:t>
                    </m:r>
                  </m:oMath>
                </a14:m>
                <a:endParaRPr lang="en-US" altLang="zh-CN" sz="2000" b="1">
                  <a:solidFill>
                    <a:srgbClr val="002060"/>
                  </a:solidFill>
                  <a:latin typeface="楷体" panose="02010609060101010101" pitchFamily="49" charset="-122"/>
                  <a:ea typeface="楷体" panose="02010609060101010101" pitchFamily="49" charset="-122"/>
                </a:endParaRPr>
              </a:p>
              <a:p>
                <a:pPr marL="342900" indent="-342900">
                  <a:lnSpc>
                    <a:spcPts val="3200"/>
                  </a:lnSpc>
                  <a:spcBef>
                    <a:spcPts val="600"/>
                  </a:spcBef>
                  <a:spcAft>
                    <a:spcPts val="600"/>
                  </a:spcAft>
                  <a:buFont typeface="Arial" panose="020B0604020202020204" pitchFamily="34" charset="0"/>
                  <a:buChar char="•"/>
                </a:pPr>
                <a:r>
                  <a:rPr lang="zh-CN" altLang="en-US" sz="2000" b="1">
                    <a:solidFill>
                      <a:schemeClr val="accent2">
                        <a:lumMod val="50000"/>
                      </a:schemeClr>
                    </a:solidFill>
                  </a:rPr>
                  <a:t>证明 </a:t>
                </a:r>
                <a:r>
                  <a:rPr lang="zh-CN" altLang="en-US" sz="2000" b="1">
                    <a:solidFill>
                      <a:schemeClr val="accent6">
                        <a:lumMod val="50000"/>
                      </a:schemeClr>
                    </a:solidFill>
                  </a:rPr>
                  <a:t>设</a:t>
                </a:r>
                <a14:m>
                  <m:oMath xmlns:m="http://schemas.openxmlformats.org/officeDocument/2006/math">
                    <m:r>
                      <a:rPr lang="en-US" altLang="zh-CN" sz="2000" b="1" i="1" smtClean="0">
                        <a:solidFill>
                          <a:schemeClr val="accent6">
                            <a:lumMod val="50000"/>
                          </a:schemeClr>
                        </a:solidFill>
                        <a:latin typeface="Cambria Math" panose="02040503050406030204" pitchFamily="18" charset="0"/>
                      </a:rPr>
                      <m:t>𝒙</m:t>
                    </m:r>
                  </m:oMath>
                </a14:m>
                <a:r>
                  <a:rPr lang="zh-CN" altLang="en-US" sz="2000" b="1">
                    <a:solidFill>
                      <a:schemeClr val="accent6">
                        <a:lumMod val="50000"/>
                      </a:schemeClr>
                    </a:solidFill>
                  </a:rPr>
                  <a:t>和</a:t>
                </a:r>
                <a14:m>
                  <m:oMath xmlns:m="http://schemas.openxmlformats.org/officeDocument/2006/math">
                    <m:r>
                      <a:rPr lang="en-US" altLang="zh-CN" sz="2000" b="1" i="1" smtClean="0">
                        <a:solidFill>
                          <a:schemeClr val="accent6">
                            <a:lumMod val="50000"/>
                          </a:schemeClr>
                        </a:solidFill>
                        <a:latin typeface="Cambria Math" panose="02040503050406030204" pitchFamily="18" charset="0"/>
                      </a:rPr>
                      <m:t>𝒚</m:t>
                    </m:r>
                  </m:oMath>
                </a14:m>
                <a:r>
                  <a:rPr lang="zh-CN" altLang="en-US" sz="2000" b="1">
                    <a:solidFill>
                      <a:schemeClr val="accent6">
                        <a:lumMod val="50000"/>
                      </a:schemeClr>
                    </a:solidFill>
                  </a:rPr>
                  <a:t>等于某个任意的实数</a:t>
                </a:r>
                <a14:m>
                  <m:oMath xmlns:m="http://schemas.openxmlformats.org/officeDocument/2006/math">
                    <m:r>
                      <a:rPr lang="en-US" altLang="zh-CN" sz="2000" b="1" i="1" smtClean="0">
                        <a:solidFill>
                          <a:schemeClr val="accent6">
                            <a:lumMod val="50000"/>
                          </a:schemeClr>
                        </a:solidFill>
                        <a:latin typeface="Cambria Math" panose="02040503050406030204" pitchFamily="18" charset="0"/>
                      </a:rPr>
                      <m:t>𝒓</m:t>
                    </m:r>
                  </m:oMath>
                </a14:m>
                <a:r>
                  <a:rPr lang="zh-CN" altLang="en-US" sz="2000" b="1">
                    <a:solidFill>
                      <a:schemeClr val="accent6">
                        <a:lumMod val="50000"/>
                      </a:schemeClr>
                    </a:solidFill>
                  </a:rPr>
                  <a:t>，则有：</a:t>
                </a:r>
                <a14:m>
                  <m:oMath xmlns:m="http://schemas.openxmlformats.org/officeDocument/2006/math">
                    <m:sSup>
                      <m:sSupPr>
                        <m:ctrlPr>
                          <a:rPr lang="en-US" altLang="zh-CN" sz="2000" b="1" i="1" smtClean="0">
                            <a:solidFill>
                              <a:schemeClr val="accent6">
                                <a:lumMod val="50000"/>
                              </a:schemeClr>
                            </a:solidFill>
                            <a:latin typeface="Cambria Math" panose="02040503050406030204" pitchFamily="18" charset="0"/>
                          </a:rPr>
                        </m:ctrlPr>
                      </m:sSupPr>
                      <m:e>
                        <m:r>
                          <a:rPr lang="en-US" altLang="zh-CN" sz="2000" b="1" i="1" smtClean="0">
                            <a:solidFill>
                              <a:schemeClr val="accent6">
                                <a:lumMod val="50000"/>
                              </a:schemeClr>
                            </a:solidFill>
                            <a:latin typeface="Cambria Math" panose="02040503050406030204" pitchFamily="18" charset="0"/>
                          </a:rPr>
                          <m:t>𝒓</m:t>
                        </m:r>
                      </m:e>
                      <m:sup>
                        <m:r>
                          <a:rPr lang="en-US" altLang="zh-CN" sz="2000" b="1" i="1">
                            <a:solidFill>
                              <a:schemeClr val="accent6">
                                <a:lumMod val="50000"/>
                              </a:schemeClr>
                            </a:solidFill>
                            <a:latin typeface="Cambria Math" panose="02040503050406030204" pitchFamily="18" charset="0"/>
                          </a:rPr>
                          <m:t>𝟐</m:t>
                        </m:r>
                      </m:sup>
                    </m:sSup>
                    <m:r>
                      <a:rPr lang="en-US" altLang="zh-CN" sz="2000" b="1" i="1">
                        <a:solidFill>
                          <a:schemeClr val="accent6">
                            <a:lumMod val="50000"/>
                          </a:schemeClr>
                        </a:solidFill>
                        <a:latin typeface="Cambria Math" panose="02040503050406030204" pitchFamily="18" charset="0"/>
                      </a:rPr>
                      <m:t>+</m:t>
                    </m:r>
                    <m:r>
                      <a:rPr lang="en-US" altLang="zh-CN" sz="2000" b="1" i="1">
                        <a:solidFill>
                          <a:schemeClr val="accent6">
                            <a:lumMod val="50000"/>
                          </a:schemeClr>
                        </a:solidFill>
                        <a:latin typeface="Cambria Math" panose="02040503050406030204" pitchFamily="18" charset="0"/>
                      </a:rPr>
                      <m:t>𝒓</m:t>
                    </m:r>
                    <m:r>
                      <a:rPr lang="en-US" altLang="zh-CN" sz="2000" b="1" i="1">
                        <a:solidFill>
                          <a:schemeClr val="accent6">
                            <a:lumMod val="50000"/>
                          </a:schemeClr>
                        </a:solidFill>
                        <a:latin typeface="Cambria Math" panose="02040503050406030204" pitchFamily="18" charset="0"/>
                      </a:rPr>
                      <m:t>⋅</m:t>
                    </m:r>
                    <m:r>
                      <a:rPr lang="en-US" altLang="zh-CN" sz="2000" b="1" i="1">
                        <a:solidFill>
                          <a:schemeClr val="accent6">
                            <a:lumMod val="50000"/>
                          </a:schemeClr>
                        </a:solidFill>
                        <a:latin typeface="Cambria Math" panose="02040503050406030204" pitchFamily="18" charset="0"/>
                      </a:rPr>
                      <m:t>𝒓</m:t>
                    </m:r>
                    <m:r>
                      <a:rPr lang="en-US" altLang="zh-CN" sz="2000" b="1" i="1">
                        <a:solidFill>
                          <a:schemeClr val="accent6">
                            <a:lumMod val="50000"/>
                          </a:schemeClr>
                        </a:solidFill>
                        <a:latin typeface="Cambria Math" panose="02040503050406030204" pitchFamily="18" charset="0"/>
                      </a:rPr>
                      <m:t>−</m:t>
                    </m:r>
                    <m:r>
                      <a:rPr lang="en-US" altLang="zh-CN" sz="2000" b="1" i="1">
                        <a:solidFill>
                          <a:schemeClr val="accent6">
                            <a:lumMod val="50000"/>
                          </a:schemeClr>
                        </a:solidFill>
                        <a:latin typeface="Cambria Math" panose="02040503050406030204" pitchFamily="18" charset="0"/>
                      </a:rPr>
                      <m:t>𝟐</m:t>
                    </m:r>
                    <m:sSup>
                      <m:sSupPr>
                        <m:ctrlPr>
                          <a:rPr lang="en-US" altLang="zh-CN" sz="2000" b="1" i="1">
                            <a:solidFill>
                              <a:schemeClr val="accent6">
                                <a:lumMod val="50000"/>
                              </a:schemeClr>
                            </a:solidFill>
                            <a:latin typeface="Cambria Math" panose="02040503050406030204" pitchFamily="18" charset="0"/>
                          </a:rPr>
                        </m:ctrlPr>
                      </m:sSupPr>
                      <m:e>
                        <m:r>
                          <a:rPr lang="en-US" altLang="zh-CN" sz="2000" b="1" i="1">
                            <a:solidFill>
                              <a:schemeClr val="accent6">
                                <a:lumMod val="50000"/>
                              </a:schemeClr>
                            </a:solidFill>
                            <a:latin typeface="Cambria Math" panose="02040503050406030204" pitchFamily="18" charset="0"/>
                          </a:rPr>
                          <m:t>𝒓</m:t>
                        </m:r>
                      </m:e>
                      <m:sup>
                        <m:r>
                          <a:rPr lang="en-US" altLang="zh-CN" sz="2000" b="1" i="1">
                            <a:solidFill>
                              <a:schemeClr val="accent6">
                                <a:lumMod val="50000"/>
                              </a:schemeClr>
                            </a:solidFill>
                            <a:latin typeface="Cambria Math" panose="02040503050406030204" pitchFamily="18" charset="0"/>
                          </a:rPr>
                          <m:t>𝟐</m:t>
                        </m:r>
                      </m:sup>
                    </m:sSup>
                    <m:r>
                      <a:rPr lang="en-US" altLang="zh-CN" sz="2000" b="1" i="1">
                        <a:solidFill>
                          <a:schemeClr val="accent6">
                            <a:lumMod val="50000"/>
                          </a:schemeClr>
                        </a:solidFill>
                        <a:latin typeface="Cambria Math" panose="02040503050406030204" pitchFamily="18" charset="0"/>
                      </a:rPr>
                      <m:t>= </m:t>
                    </m:r>
                    <m:r>
                      <a:rPr lang="en-US" altLang="zh-CN" sz="2000" b="1" i="1" smtClean="0">
                        <a:solidFill>
                          <a:schemeClr val="accent6">
                            <a:lumMod val="50000"/>
                          </a:schemeClr>
                        </a:solidFill>
                        <a:latin typeface="Cambria Math" panose="02040503050406030204" pitchFamily="18" charset="0"/>
                      </a:rPr>
                      <m:t>𝟎</m:t>
                    </m:r>
                  </m:oMath>
                </a14:m>
                <a:r>
                  <a:rPr lang="en-US" altLang="zh-CN" sz="2000" b="1">
                    <a:solidFill>
                      <a:schemeClr val="accent6">
                        <a:lumMod val="50000"/>
                      </a:schemeClr>
                    </a:solidFill>
                  </a:rPr>
                  <a:t>, </a:t>
                </a:r>
                <a:r>
                  <a:rPr lang="zh-CN" altLang="en-US" sz="2000" b="1">
                    <a:solidFill>
                      <a:schemeClr val="accent6">
                        <a:lumMod val="50000"/>
                      </a:schemeClr>
                    </a:solidFill>
                  </a:rPr>
                  <a:t>既然</a:t>
                </a:r>
                <a14:m>
                  <m:oMath xmlns:m="http://schemas.openxmlformats.org/officeDocument/2006/math">
                    <m:r>
                      <a:rPr lang="en-US" altLang="zh-CN" sz="2000" b="1" i="1" smtClean="0">
                        <a:solidFill>
                          <a:schemeClr val="accent6">
                            <a:lumMod val="50000"/>
                          </a:schemeClr>
                        </a:solidFill>
                        <a:latin typeface="Cambria Math" panose="02040503050406030204" pitchFamily="18" charset="0"/>
                      </a:rPr>
                      <m:t>𝒙</m:t>
                    </m:r>
                  </m:oMath>
                </a14:m>
                <a:r>
                  <a:rPr lang="zh-CN" altLang="en-US" sz="2000" b="1">
                    <a:solidFill>
                      <a:schemeClr val="accent6">
                        <a:lumMod val="50000"/>
                      </a:schemeClr>
                    </a:solidFill>
                  </a:rPr>
                  <a:t>和</a:t>
                </a:r>
                <a14:m>
                  <m:oMath xmlns:m="http://schemas.openxmlformats.org/officeDocument/2006/math">
                    <m:r>
                      <a:rPr lang="en-US" altLang="zh-CN" sz="2000" b="1" i="1" smtClean="0">
                        <a:solidFill>
                          <a:schemeClr val="accent6">
                            <a:lumMod val="50000"/>
                          </a:schemeClr>
                        </a:solidFill>
                        <a:latin typeface="Cambria Math" panose="02040503050406030204" pitchFamily="18" charset="0"/>
                      </a:rPr>
                      <m:t>𝒚</m:t>
                    </m:r>
                  </m:oMath>
                </a14:m>
                <a:r>
                  <a:rPr lang="zh-CN" altLang="en-US" sz="2000" b="1">
                    <a:solidFill>
                      <a:schemeClr val="accent6">
                        <a:lumMod val="50000"/>
                      </a:schemeClr>
                    </a:solidFill>
                  </a:rPr>
                  <a:t>都是任意的，因此这表明对任意实数</a:t>
                </a:r>
                <a14:m>
                  <m:oMath xmlns:m="http://schemas.openxmlformats.org/officeDocument/2006/math">
                    <m:r>
                      <a:rPr lang="en-US" altLang="zh-CN" sz="2000" b="1" i="1" smtClean="0">
                        <a:solidFill>
                          <a:schemeClr val="accent6">
                            <a:lumMod val="50000"/>
                          </a:schemeClr>
                        </a:solidFill>
                        <a:latin typeface="Cambria Math" panose="02040503050406030204" pitchFamily="18" charset="0"/>
                      </a:rPr>
                      <m:t>𝒙</m:t>
                    </m:r>
                  </m:oMath>
                </a14:m>
                <a:r>
                  <a:rPr lang="en-US" altLang="zh-CN" sz="2000" b="1">
                    <a:solidFill>
                      <a:schemeClr val="accent6">
                        <a:lumMod val="50000"/>
                      </a:schemeClr>
                    </a:solidFill>
                  </a:rPr>
                  <a:t>, </a:t>
                </a:r>
                <a14:m>
                  <m:oMath xmlns:m="http://schemas.openxmlformats.org/officeDocument/2006/math">
                    <m:r>
                      <a:rPr lang="en-US" altLang="zh-CN" sz="2000" b="1" i="1" smtClean="0">
                        <a:solidFill>
                          <a:schemeClr val="accent6">
                            <a:lumMod val="50000"/>
                          </a:schemeClr>
                        </a:solidFill>
                        <a:latin typeface="Cambria Math" panose="02040503050406030204" pitchFamily="18" charset="0"/>
                      </a:rPr>
                      <m:t>𝒚</m:t>
                    </m:r>
                  </m:oMath>
                </a14:m>
                <a:r>
                  <a:rPr lang="zh-CN" altLang="en-US" sz="2000" b="1">
                    <a:solidFill>
                      <a:schemeClr val="accent6">
                        <a:lumMod val="50000"/>
                      </a:schemeClr>
                    </a:solidFill>
                  </a:rPr>
                  <a:t>有</a:t>
                </a:r>
                <a14:m>
                  <m:oMath xmlns:m="http://schemas.openxmlformats.org/officeDocument/2006/math">
                    <m:sSup>
                      <m:sSupPr>
                        <m:ctrlPr>
                          <a:rPr lang="en-US" altLang="zh-CN" sz="2000" b="1" i="1" smtClean="0">
                            <a:solidFill>
                              <a:schemeClr val="accent6">
                                <a:lumMod val="50000"/>
                              </a:schemeClr>
                            </a:solidFill>
                            <a:latin typeface="Cambria Math" panose="02040503050406030204" pitchFamily="18" charset="0"/>
                          </a:rPr>
                        </m:ctrlPr>
                      </m:sSupPr>
                      <m:e>
                        <m:r>
                          <a:rPr lang="en-US" altLang="zh-CN" sz="2000" b="1" i="1" smtClean="0">
                            <a:solidFill>
                              <a:schemeClr val="accent6">
                                <a:lumMod val="50000"/>
                              </a:schemeClr>
                            </a:solidFill>
                            <a:latin typeface="Cambria Math" panose="02040503050406030204" pitchFamily="18" charset="0"/>
                          </a:rPr>
                          <m:t>𝒙</m:t>
                        </m:r>
                      </m:e>
                      <m:sup>
                        <m:r>
                          <a:rPr lang="en-US" altLang="zh-CN" sz="2000" b="1" i="1">
                            <a:solidFill>
                              <a:schemeClr val="accent6">
                                <a:lumMod val="50000"/>
                              </a:schemeClr>
                            </a:solidFill>
                            <a:latin typeface="Cambria Math" panose="02040503050406030204" pitchFamily="18" charset="0"/>
                          </a:rPr>
                          <m:t>𝟐</m:t>
                        </m:r>
                      </m:sup>
                    </m:sSup>
                    <m:r>
                      <a:rPr lang="en-US" altLang="zh-CN" sz="2000" b="1" i="1">
                        <a:solidFill>
                          <a:schemeClr val="accent6">
                            <a:lumMod val="50000"/>
                          </a:schemeClr>
                        </a:solidFill>
                        <a:latin typeface="Cambria Math" panose="02040503050406030204" pitchFamily="18" charset="0"/>
                      </a:rPr>
                      <m:t>+</m:t>
                    </m:r>
                    <m:r>
                      <a:rPr lang="en-US" altLang="zh-CN" sz="2000" b="1" i="1">
                        <a:solidFill>
                          <a:schemeClr val="accent6">
                            <a:lumMod val="50000"/>
                          </a:schemeClr>
                        </a:solidFill>
                        <a:latin typeface="Cambria Math" panose="02040503050406030204" pitchFamily="18" charset="0"/>
                      </a:rPr>
                      <m:t>𝒙𝒚</m:t>
                    </m:r>
                    <m:r>
                      <a:rPr lang="en-US" altLang="zh-CN" sz="2000" b="1" i="1">
                        <a:solidFill>
                          <a:schemeClr val="accent6">
                            <a:lumMod val="50000"/>
                          </a:schemeClr>
                        </a:solidFill>
                        <a:latin typeface="Cambria Math" panose="02040503050406030204" pitchFamily="18" charset="0"/>
                      </a:rPr>
                      <m:t>−</m:t>
                    </m:r>
                    <m:r>
                      <a:rPr lang="en-US" altLang="zh-CN" sz="2000" b="1" i="1">
                        <a:solidFill>
                          <a:schemeClr val="accent6">
                            <a:lumMod val="50000"/>
                          </a:schemeClr>
                        </a:solidFill>
                        <a:latin typeface="Cambria Math" panose="02040503050406030204" pitchFamily="18" charset="0"/>
                      </a:rPr>
                      <m:t>𝟐</m:t>
                    </m:r>
                    <m:sSup>
                      <m:sSupPr>
                        <m:ctrlPr>
                          <a:rPr lang="en-US" altLang="zh-CN" sz="2000" b="1" i="1">
                            <a:solidFill>
                              <a:schemeClr val="accent6">
                                <a:lumMod val="50000"/>
                              </a:schemeClr>
                            </a:solidFill>
                            <a:latin typeface="Cambria Math" panose="02040503050406030204" pitchFamily="18" charset="0"/>
                          </a:rPr>
                        </m:ctrlPr>
                      </m:sSupPr>
                      <m:e>
                        <m:r>
                          <a:rPr lang="en-US" altLang="zh-CN" sz="2000" b="1" i="1">
                            <a:solidFill>
                              <a:schemeClr val="accent6">
                                <a:lumMod val="50000"/>
                              </a:schemeClr>
                            </a:solidFill>
                            <a:latin typeface="Cambria Math" panose="02040503050406030204" pitchFamily="18" charset="0"/>
                          </a:rPr>
                          <m:t>𝒚</m:t>
                        </m:r>
                      </m:e>
                      <m:sup>
                        <m:r>
                          <a:rPr lang="en-US" altLang="zh-CN" sz="2000" b="1" i="1">
                            <a:solidFill>
                              <a:schemeClr val="accent6">
                                <a:lumMod val="50000"/>
                              </a:schemeClr>
                            </a:solidFill>
                            <a:latin typeface="Cambria Math" panose="02040503050406030204" pitchFamily="18" charset="0"/>
                          </a:rPr>
                          <m:t>𝟐</m:t>
                        </m:r>
                      </m:sup>
                    </m:sSup>
                    <m:r>
                      <a:rPr lang="en-US" altLang="zh-CN" sz="2000" b="1" i="1">
                        <a:solidFill>
                          <a:schemeClr val="accent6">
                            <a:lumMod val="50000"/>
                          </a:schemeClr>
                        </a:solidFill>
                        <a:latin typeface="Cambria Math" panose="02040503050406030204" pitchFamily="18" charset="0"/>
                      </a:rPr>
                      <m:t>= </m:t>
                    </m:r>
                    <m:r>
                      <a:rPr lang="en-US" altLang="zh-CN" sz="2000" b="1" i="1" smtClean="0">
                        <a:solidFill>
                          <a:schemeClr val="accent6">
                            <a:lumMod val="50000"/>
                          </a:schemeClr>
                        </a:solidFill>
                        <a:latin typeface="Cambria Math" panose="02040503050406030204" pitchFamily="18" charset="0"/>
                      </a:rPr>
                      <m:t>𝟎</m:t>
                    </m:r>
                  </m:oMath>
                </a14:m>
                <a:r>
                  <a:rPr lang="zh-CN" altLang="en-US" sz="2000" b="1">
                    <a:solidFill>
                      <a:schemeClr val="accent6">
                        <a:lumMod val="50000"/>
                      </a:schemeClr>
                    </a:solidFill>
                  </a:rPr>
                  <a:t>。</a:t>
                </a:r>
              </a:p>
            </p:txBody>
          </p:sp>
        </mc:Choice>
        <mc:Fallback xmlns="">
          <p:sp>
            <p:nvSpPr>
              <p:cNvPr id="2" name="文本框 1">
                <a:extLst>
                  <a:ext uri="{FF2B5EF4-FFF2-40B4-BE49-F238E27FC236}">
                    <a16:creationId xmlns:a16="http://schemas.microsoft.com/office/drawing/2014/main" id="{2111A0FD-FEBC-4369-B40A-D25246E67425}"/>
                  </a:ext>
                </a:extLst>
              </p:cNvPr>
              <p:cNvSpPr txBox="1">
                <a:spLocks noRot="1" noChangeAspect="1" noMove="1" noResize="1" noEditPoints="1" noAdjustHandles="1" noChangeArrowheads="1" noChangeShapeType="1" noTextEdit="1"/>
              </p:cNvSpPr>
              <p:nvPr/>
            </p:nvSpPr>
            <p:spPr>
              <a:xfrm>
                <a:off x="730204" y="1506481"/>
                <a:ext cx="6881026" cy="2417906"/>
              </a:xfrm>
              <a:prstGeom prst="rect">
                <a:avLst/>
              </a:prstGeom>
              <a:blipFill>
                <a:blip r:embed="rId2"/>
                <a:stretch>
                  <a:fillRect l="-974" t="-1008" r="-2834" b="-3526"/>
                </a:stretch>
              </a:blipFill>
            </p:spPr>
            <p:txBody>
              <a:bodyPr/>
              <a:lstStyle/>
              <a:p>
                <a:r>
                  <a:rPr lang="zh-CN" altLang="en-US">
                    <a:noFill/>
                  </a:rPr>
                  <a:t> </a:t>
                </a:r>
              </a:p>
            </p:txBody>
          </p:sp>
        </mc:Fallback>
      </mc:AlternateContent>
      <p:sp>
        <p:nvSpPr>
          <p:cNvPr id="3" name="文本框 2">
            <a:extLst>
              <a:ext uri="{FF2B5EF4-FFF2-40B4-BE49-F238E27FC236}">
                <a16:creationId xmlns:a16="http://schemas.microsoft.com/office/drawing/2014/main" id="{7AFAB558-5E7C-4F67-B9E4-8DA338893020}"/>
              </a:ext>
            </a:extLst>
          </p:cNvPr>
          <p:cNvSpPr txBox="1"/>
          <p:nvPr/>
        </p:nvSpPr>
        <p:spPr>
          <a:xfrm>
            <a:off x="730204" y="4132161"/>
            <a:ext cx="6387644" cy="861774"/>
          </a:xfrm>
          <a:prstGeom prst="rect">
            <a:avLst/>
          </a:prstGeom>
          <a:solidFill>
            <a:schemeClr val="accent2">
              <a:lumMod val="20000"/>
              <a:lumOff val="80000"/>
              <a:alpha val="50000"/>
            </a:schemeClr>
          </a:solidFill>
        </p:spPr>
        <p:txBody>
          <a:bodyPr wrap="square" rtlCol="0">
            <a:spAutoFit/>
          </a:bodyPr>
          <a:lstStyle/>
          <a:p>
            <a:pPr>
              <a:spcBef>
                <a:spcPts val="600"/>
              </a:spcBef>
              <a:spcAft>
                <a:spcPts val="600"/>
              </a:spcAft>
            </a:pPr>
            <a:r>
              <a:rPr lang="zh-CN" altLang="en-US" sz="2000" b="1">
                <a:solidFill>
                  <a:schemeClr val="accent2">
                    <a:lumMod val="50000"/>
                  </a:schemeClr>
                </a:solidFill>
              </a:rPr>
              <a:t>基于学过的逻辑知识，这个“证明”有什么问题？</a:t>
            </a:r>
          </a:p>
          <a:p>
            <a:pPr marL="342900" indent="-342900">
              <a:spcBef>
                <a:spcPts val="600"/>
              </a:spcBef>
              <a:spcAft>
                <a:spcPts val="600"/>
              </a:spcAft>
              <a:buFont typeface="Arial" panose="020B0604020202020204" pitchFamily="34" charset="0"/>
              <a:buChar char="•"/>
            </a:pPr>
            <a:r>
              <a:rPr lang="zh-CN" altLang="en-US" sz="2000">
                <a:solidFill>
                  <a:srgbClr val="C00000"/>
                </a:solidFill>
                <a:latin typeface="楷体" panose="02010609060101010101" pitchFamily="49" charset="-122"/>
                <a:ea typeface="楷体" panose="02010609060101010101" pitchFamily="49" charset="-122"/>
              </a:rPr>
              <a:t>这个命题是否成立，成立则给出证明，否则给出反例</a:t>
            </a: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AEE5F1AC-A90A-4A97-A6E8-116B9DF67870}"/>
                  </a:ext>
                </a:extLst>
              </p:cNvPr>
              <p:cNvSpPr txBox="1"/>
              <p:nvPr/>
            </p:nvSpPr>
            <p:spPr>
              <a:xfrm>
                <a:off x="7966463" y="1598555"/>
                <a:ext cx="3422970" cy="923330"/>
              </a:xfrm>
              <a:prstGeom prst="rect">
                <a:avLst/>
              </a:prstGeom>
              <a:solidFill>
                <a:schemeClr val="accent5">
                  <a:lumMod val="20000"/>
                  <a:lumOff val="80000"/>
                  <a:alpha val="50000"/>
                </a:schemeClr>
              </a:solidFill>
            </p:spPr>
            <p:txBody>
              <a:bodyPr wrap="square" rtlCol="0">
                <a:spAutoFit/>
              </a:bodyPr>
              <a:lstStyle/>
              <a:p>
                <a:r>
                  <a:rPr lang="zh-CN" altLang="en-US" b="1">
                    <a:solidFill>
                      <a:srgbClr val="002060"/>
                    </a:solidFill>
                    <a:latin typeface="楷体" panose="02010609060101010101" pitchFamily="49" charset="-122"/>
                    <a:ea typeface="楷体" panose="02010609060101010101" pitchFamily="49" charset="-122"/>
                  </a:rPr>
                  <a:t>直观地说，“设</a:t>
                </a:r>
                <a14:m>
                  <m:oMath xmlns:m="http://schemas.openxmlformats.org/officeDocument/2006/math">
                    <m:r>
                      <a:rPr lang="en-US" altLang="zh-CN" b="1" i="1" smtClean="0">
                        <a:solidFill>
                          <a:srgbClr val="002060"/>
                        </a:solidFill>
                        <a:latin typeface="Cambria Math" panose="02040503050406030204" pitchFamily="18" charset="0"/>
                        <a:ea typeface="楷体" panose="02010609060101010101" pitchFamily="49" charset="-122"/>
                      </a:rPr>
                      <m:t>𝒙</m:t>
                    </m:r>
                  </m:oMath>
                </a14:m>
                <a:r>
                  <a:rPr lang="zh-CN" altLang="en-US" b="1">
                    <a:solidFill>
                      <a:srgbClr val="002060"/>
                    </a:solidFill>
                    <a:latin typeface="楷体" panose="02010609060101010101" pitchFamily="49" charset="-122"/>
                    <a:ea typeface="楷体" panose="02010609060101010101" pitchFamily="49" charset="-122"/>
                  </a:rPr>
                  <a:t>和</a:t>
                </a:r>
                <a14:m>
                  <m:oMath xmlns:m="http://schemas.openxmlformats.org/officeDocument/2006/math">
                    <m:r>
                      <a:rPr lang="en-US" altLang="zh-CN" b="1" i="1" smtClean="0">
                        <a:solidFill>
                          <a:srgbClr val="002060"/>
                        </a:solidFill>
                        <a:latin typeface="Cambria Math" panose="02040503050406030204" pitchFamily="18" charset="0"/>
                        <a:ea typeface="楷体" panose="02010609060101010101" pitchFamily="49" charset="-122"/>
                      </a:rPr>
                      <m:t>𝒚</m:t>
                    </m:r>
                  </m:oMath>
                </a14:m>
                <a:r>
                  <a:rPr lang="zh-CN" altLang="en-US" b="1">
                    <a:solidFill>
                      <a:srgbClr val="002060"/>
                    </a:solidFill>
                    <a:latin typeface="楷体" panose="02010609060101010101" pitchFamily="49" charset="-122"/>
                    <a:ea typeface="楷体" panose="02010609060101010101" pitchFamily="49" charset="-122"/>
                  </a:rPr>
                  <a:t>等于某个任意的实数</a:t>
                </a:r>
                <a14:m>
                  <m:oMath xmlns:m="http://schemas.openxmlformats.org/officeDocument/2006/math">
                    <m:r>
                      <a:rPr lang="en-US" altLang="zh-CN" b="1" i="1" smtClean="0">
                        <a:solidFill>
                          <a:srgbClr val="002060"/>
                        </a:solidFill>
                        <a:latin typeface="Cambria Math" panose="02040503050406030204" pitchFamily="18" charset="0"/>
                        <a:ea typeface="楷体" panose="02010609060101010101" pitchFamily="49" charset="-122"/>
                      </a:rPr>
                      <m:t>𝒓</m:t>
                    </m:r>
                  </m:oMath>
                </a14:m>
                <a:r>
                  <a:rPr lang="zh-CN" altLang="en-US" b="1">
                    <a:solidFill>
                      <a:srgbClr val="002060"/>
                    </a:solidFill>
                    <a:latin typeface="楷体" panose="02010609060101010101" pitchFamily="49" charset="-122"/>
                    <a:ea typeface="楷体" panose="02010609060101010101" pitchFamily="49" charset="-122"/>
                  </a:rPr>
                  <a:t>”，则</a:t>
                </a:r>
                <a14:m>
                  <m:oMath xmlns:m="http://schemas.openxmlformats.org/officeDocument/2006/math">
                    <m:r>
                      <a:rPr lang="en-US" altLang="zh-CN" b="1" i="1" smtClean="0">
                        <a:solidFill>
                          <a:srgbClr val="002060"/>
                        </a:solidFill>
                        <a:latin typeface="Cambria Math" panose="02040503050406030204" pitchFamily="18" charset="0"/>
                        <a:ea typeface="楷体" panose="02010609060101010101" pitchFamily="49" charset="-122"/>
                      </a:rPr>
                      <m:t>𝒙</m:t>
                    </m:r>
                  </m:oMath>
                </a14:m>
                <a:r>
                  <a:rPr lang="zh-CN" altLang="en-US" b="1">
                    <a:solidFill>
                      <a:srgbClr val="002060"/>
                    </a:solidFill>
                    <a:latin typeface="楷体" panose="02010609060101010101" pitchFamily="49" charset="-122"/>
                    <a:ea typeface="楷体" panose="02010609060101010101" pitchFamily="49" charset="-122"/>
                  </a:rPr>
                  <a:t>和</a:t>
                </a:r>
                <a14:m>
                  <m:oMath xmlns:m="http://schemas.openxmlformats.org/officeDocument/2006/math">
                    <m:r>
                      <a:rPr lang="en-US" altLang="zh-CN" b="1" i="1" smtClean="0">
                        <a:solidFill>
                          <a:srgbClr val="002060"/>
                        </a:solidFill>
                        <a:latin typeface="Cambria Math" panose="02040503050406030204" pitchFamily="18" charset="0"/>
                        <a:ea typeface="楷体" panose="02010609060101010101" pitchFamily="49" charset="-122"/>
                      </a:rPr>
                      <m:t>𝒚</m:t>
                    </m:r>
                  </m:oMath>
                </a14:m>
                <a:r>
                  <a:rPr lang="zh-CN" altLang="en-US" b="1">
                    <a:solidFill>
                      <a:srgbClr val="002060"/>
                    </a:solidFill>
                    <a:latin typeface="楷体" panose="02010609060101010101" pitchFamily="49" charset="-122"/>
                    <a:ea typeface="楷体" panose="02010609060101010101" pitchFamily="49" charset="-122"/>
                  </a:rPr>
                  <a:t>实质并不是任意实数，因此该证明有错！</a:t>
                </a:r>
              </a:p>
            </p:txBody>
          </p:sp>
        </mc:Choice>
        <mc:Fallback xmlns="">
          <p:sp>
            <p:nvSpPr>
              <p:cNvPr id="4" name="文本框 3">
                <a:extLst>
                  <a:ext uri="{FF2B5EF4-FFF2-40B4-BE49-F238E27FC236}">
                    <a16:creationId xmlns:a16="http://schemas.microsoft.com/office/drawing/2014/main" id="{AEE5F1AC-A90A-4A97-A6E8-116B9DF67870}"/>
                  </a:ext>
                </a:extLst>
              </p:cNvPr>
              <p:cNvSpPr txBox="1">
                <a:spLocks noRot="1" noChangeAspect="1" noMove="1" noResize="1" noEditPoints="1" noAdjustHandles="1" noChangeArrowheads="1" noChangeShapeType="1" noTextEdit="1"/>
              </p:cNvSpPr>
              <p:nvPr/>
            </p:nvSpPr>
            <p:spPr>
              <a:xfrm>
                <a:off x="7966463" y="1598555"/>
                <a:ext cx="3422970" cy="923330"/>
              </a:xfrm>
              <a:prstGeom prst="rect">
                <a:avLst/>
              </a:prstGeom>
              <a:blipFill>
                <a:blip r:embed="rId3"/>
                <a:stretch>
                  <a:fillRect l="-1604" t="-4605" r="-7665" b="-921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22822C3B-9402-4C9C-8F45-15414E6AF000}"/>
                  </a:ext>
                </a:extLst>
              </p:cNvPr>
              <p:cNvSpPr txBox="1"/>
              <p:nvPr/>
            </p:nvSpPr>
            <p:spPr>
              <a:xfrm>
                <a:off x="7966463" y="2758697"/>
                <a:ext cx="3243160" cy="3154838"/>
              </a:xfrm>
              <a:prstGeom prst="rect">
                <a:avLst/>
              </a:prstGeom>
              <a:solidFill>
                <a:schemeClr val="accent2">
                  <a:lumMod val="20000"/>
                  <a:lumOff val="80000"/>
                  <a:alpha val="50000"/>
                </a:schemeClr>
              </a:solidFill>
            </p:spPr>
            <p:txBody>
              <a:bodyPr wrap="square" rtlCol="0">
                <a:spAutoFit/>
              </a:bodyPr>
              <a:lstStyle/>
              <a:p>
                <a:pPr>
                  <a:lnSpc>
                    <a:spcPts val="2400"/>
                  </a:lnSpc>
                  <a:spcBef>
                    <a:spcPts val="600"/>
                  </a:spcBef>
                  <a:spcAft>
                    <a:spcPts val="600"/>
                  </a:spcAft>
                </a:pPr>
                <a:r>
                  <a:rPr lang="zh-CN" altLang="en-US" b="1">
                    <a:solidFill>
                      <a:srgbClr val="002060"/>
                    </a:solidFill>
                    <a:latin typeface="楷体" panose="02010609060101010101" pitchFamily="49" charset="-122"/>
                    <a:ea typeface="楷体" panose="02010609060101010101" pitchFamily="49" charset="-122"/>
                  </a:rPr>
                  <a:t>严谨地说，该证明试图从</a:t>
                </a:r>
                <a14:m>
                  <m:oMath xmlns:m="http://schemas.openxmlformats.org/officeDocument/2006/math">
                    <m:r>
                      <a:rPr lang="en-US" altLang="zh-CN" b="1" i="1" smtClean="0">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𝒓</m:t>
                    </m:r>
                    <m:d>
                      <m:dPr>
                        <m:ctrlPr>
                          <a:rPr lang="en-US" altLang="zh-CN" b="1" i="1" smtClean="0">
                            <a:solidFill>
                              <a:srgbClr val="002060"/>
                            </a:solidFill>
                            <a:latin typeface="Cambria Math" panose="02040503050406030204" pitchFamily="18" charset="0"/>
                          </a:rPr>
                        </m:ctrlPr>
                      </m:dPr>
                      <m:e>
                        <m:sSup>
                          <m:sSupPr>
                            <m:ctrlPr>
                              <a:rPr lang="en-US" altLang="zh-CN" b="1" i="1" smtClean="0">
                                <a:solidFill>
                                  <a:srgbClr val="002060"/>
                                </a:solidFill>
                                <a:latin typeface="Cambria Math" panose="02040503050406030204" pitchFamily="18" charset="0"/>
                              </a:rPr>
                            </m:ctrlPr>
                          </m:sSupPr>
                          <m:e>
                            <m:r>
                              <a:rPr lang="en-US" altLang="zh-CN" b="1" i="1" smtClean="0">
                                <a:solidFill>
                                  <a:srgbClr val="002060"/>
                                </a:solidFill>
                                <a:latin typeface="Cambria Math" panose="02040503050406030204" pitchFamily="18" charset="0"/>
                              </a:rPr>
                              <m:t>𝒓</m:t>
                            </m:r>
                          </m:e>
                          <m:sup>
                            <m:r>
                              <a:rPr lang="en-US" altLang="zh-CN" b="1" i="1" smtClean="0">
                                <a:solidFill>
                                  <a:srgbClr val="002060"/>
                                </a:solidFill>
                                <a:latin typeface="Cambria Math" panose="02040503050406030204" pitchFamily="18" charset="0"/>
                              </a:rPr>
                              <m:t>𝟐</m:t>
                            </m:r>
                          </m:sup>
                        </m:sSup>
                        <m:r>
                          <a:rPr lang="en-US" altLang="zh-CN" b="1" i="1" smtClean="0">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𝒓</m:t>
                        </m:r>
                        <m:r>
                          <a:rPr lang="en-US" altLang="zh-CN" b="1" i="1" smtClean="0">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𝒓</m:t>
                        </m:r>
                        <m:r>
                          <a:rPr lang="en-US" altLang="zh-CN" b="1" i="1" smtClean="0">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𝟐</m:t>
                        </m:r>
                        <m:sSup>
                          <m:sSupPr>
                            <m:ctrlPr>
                              <a:rPr lang="en-US" altLang="zh-CN" b="1" i="1" smtClean="0">
                                <a:solidFill>
                                  <a:srgbClr val="002060"/>
                                </a:solidFill>
                                <a:latin typeface="Cambria Math" panose="02040503050406030204" pitchFamily="18" charset="0"/>
                              </a:rPr>
                            </m:ctrlPr>
                          </m:sSupPr>
                          <m:e>
                            <m:r>
                              <a:rPr lang="en-US" altLang="zh-CN" b="1" i="1" smtClean="0">
                                <a:solidFill>
                                  <a:srgbClr val="002060"/>
                                </a:solidFill>
                                <a:latin typeface="Cambria Math" panose="02040503050406030204" pitchFamily="18" charset="0"/>
                              </a:rPr>
                              <m:t>𝒓</m:t>
                            </m:r>
                          </m:e>
                          <m:sup>
                            <m:r>
                              <a:rPr lang="en-US" altLang="zh-CN" b="1" i="1" smtClean="0">
                                <a:solidFill>
                                  <a:srgbClr val="002060"/>
                                </a:solidFill>
                                <a:latin typeface="Cambria Math" panose="02040503050406030204" pitchFamily="18" charset="0"/>
                              </a:rPr>
                              <m:t>𝟐</m:t>
                            </m:r>
                          </m:sup>
                        </m:sSup>
                        <m:r>
                          <a:rPr lang="en-US" altLang="zh-CN" b="1" i="1" smtClean="0">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𝟎</m:t>
                        </m:r>
                      </m:e>
                    </m:d>
                  </m:oMath>
                </a14:m>
                <a:r>
                  <a:rPr lang="zh-CN" altLang="en-US" b="1">
                    <a:solidFill>
                      <a:srgbClr val="002060"/>
                    </a:solidFill>
                    <a:latin typeface="楷体" panose="02010609060101010101" pitchFamily="49" charset="-122"/>
                    <a:ea typeface="楷体" panose="02010609060101010101" pitchFamily="49" charset="-122"/>
                  </a:rPr>
                  <a:t>得到</a:t>
                </a:r>
                <a14:m>
                  <m:oMath xmlns:m="http://schemas.openxmlformats.org/officeDocument/2006/math">
                    <m:r>
                      <a:rPr lang="en-US" altLang="zh-CN" b="1" i="1" smtClean="0">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𝒙</m:t>
                    </m:r>
                    <m:r>
                      <a:rPr lang="en-US" altLang="zh-CN" b="1" i="1" smtClean="0">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𝒚</m:t>
                    </m:r>
                    <m:d>
                      <m:dPr>
                        <m:ctrlPr>
                          <a:rPr lang="en-US" altLang="zh-CN" b="1" i="1" smtClean="0">
                            <a:solidFill>
                              <a:srgbClr val="002060"/>
                            </a:solidFill>
                            <a:latin typeface="Cambria Math" panose="02040503050406030204" pitchFamily="18" charset="0"/>
                          </a:rPr>
                        </m:ctrlPr>
                      </m:dPr>
                      <m:e>
                        <m:sSup>
                          <m:sSupPr>
                            <m:ctrlPr>
                              <a:rPr lang="en-US" altLang="zh-CN" b="1" i="1" smtClean="0">
                                <a:solidFill>
                                  <a:srgbClr val="002060"/>
                                </a:solidFill>
                                <a:latin typeface="Cambria Math" panose="02040503050406030204" pitchFamily="18" charset="0"/>
                              </a:rPr>
                            </m:ctrlPr>
                          </m:sSupPr>
                          <m:e>
                            <m:r>
                              <a:rPr lang="en-US" altLang="zh-CN" b="1" i="1" smtClean="0">
                                <a:solidFill>
                                  <a:srgbClr val="002060"/>
                                </a:solidFill>
                                <a:latin typeface="Cambria Math" panose="02040503050406030204" pitchFamily="18" charset="0"/>
                              </a:rPr>
                              <m:t>𝒙</m:t>
                            </m:r>
                          </m:e>
                          <m:sup>
                            <m:r>
                              <a:rPr lang="en-US" altLang="zh-CN" b="1" i="1" smtClean="0">
                                <a:solidFill>
                                  <a:srgbClr val="002060"/>
                                </a:solidFill>
                                <a:latin typeface="Cambria Math" panose="02040503050406030204" pitchFamily="18" charset="0"/>
                              </a:rPr>
                              <m:t>𝟐</m:t>
                            </m:r>
                          </m:sup>
                        </m:sSup>
                        <m:r>
                          <a:rPr lang="en-US" altLang="zh-CN" b="1" i="1" smtClean="0">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𝒙𝒚</m:t>
                        </m:r>
                        <m:r>
                          <a:rPr lang="en-US" altLang="zh-CN" b="1" i="1" smtClean="0">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𝟐</m:t>
                        </m:r>
                        <m:sSup>
                          <m:sSupPr>
                            <m:ctrlPr>
                              <a:rPr lang="en-US" altLang="zh-CN" b="1" i="1" smtClean="0">
                                <a:solidFill>
                                  <a:srgbClr val="002060"/>
                                </a:solidFill>
                                <a:latin typeface="Cambria Math" panose="02040503050406030204" pitchFamily="18" charset="0"/>
                              </a:rPr>
                            </m:ctrlPr>
                          </m:sSupPr>
                          <m:e>
                            <m:r>
                              <a:rPr lang="en-US" altLang="zh-CN" b="1" i="1" smtClean="0">
                                <a:solidFill>
                                  <a:srgbClr val="002060"/>
                                </a:solidFill>
                                <a:latin typeface="Cambria Math" panose="02040503050406030204" pitchFamily="18" charset="0"/>
                              </a:rPr>
                              <m:t>𝒚</m:t>
                            </m:r>
                          </m:e>
                          <m:sup>
                            <m:r>
                              <a:rPr lang="en-US" altLang="zh-CN" b="1" i="1" smtClean="0">
                                <a:solidFill>
                                  <a:srgbClr val="002060"/>
                                </a:solidFill>
                                <a:latin typeface="Cambria Math" panose="02040503050406030204" pitchFamily="18" charset="0"/>
                              </a:rPr>
                              <m:t>𝟐</m:t>
                            </m:r>
                          </m:sup>
                        </m:sSup>
                        <m:r>
                          <a:rPr lang="en-US" altLang="zh-CN" b="1" i="1" smtClean="0">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𝟎</m:t>
                        </m:r>
                      </m:e>
                    </m:d>
                  </m:oMath>
                </a14:m>
                <a:endParaRPr lang="en-US" altLang="zh-CN" b="1">
                  <a:solidFill>
                    <a:srgbClr val="002060"/>
                  </a:solidFill>
                  <a:latin typeface="楷体" panose="02010609060101010101" pitchFamily="49" charset="-122"/>
                  <a:ea typeface="楷体" panose="02010609060101010101" pitchFamily="49" charset="-122"/>
                </a:endParaRPr>
              </a:p>
              <a:p>
                <a:pPr marL="285750" indent="-285750">
                  <a:lnSpc>
                    <a:spcPts val="2400"/>
                  </a:lnSpc>
                  <a:spcBef>
                    <a:spcPts val="600"/>
                  </a:spcBef>
                  <a:spcAft>
                    <a:spcPts val="600"/>
                  </a:spcAft>
                  <a:buFont typeface="Arial" panose="020B0604020202020204" pitchFamily="34" charset="0"/>
                  <a:buChar char="•"/>
                </a:pPr>
                <a:r>
                  <a:rPr lang="zh-CN" altLang="en-US" b="1">
                    <a:solidFill>
                      <a:schemeClr val="accent6">
                        <a:lumMod val="50000"/>
                      </a:schemeClr>
                    </a:solidFill>
                  </a:rPr>
                  <a:t>但</a:t>
                </a:r>
                <a14:m>
                  <m:oMath xmlns:m="http://schemas.openxmlformats.org/officeDocument/2006/math">
                    <m:r>
                      <a:rPr lang="en-US" altLang="zh-CN" b="1" i="1">
                        <a:solidFill>
                          <a:schemeClr val="accent6">
                            <a:lumMod val="50000"/>
                          </a:schemeClr>
                        </a:solidFill>
                        <a:latin typeface="Cambria Math" panose="02040503050406030204" pitchFamily="18" charset="0"/>
                      </a:rPr>
                      <m:t>∀</m:t>
                    </m:r>
                    <m:r>
                      <a:rPr lang="en-US" altLang="zh-CN" b="1" i="1">
                        <a:solidFill>
                          <a:schemeClr val="accent6">
                            <a:lumMod val="50000"/>
                          </a:schemeClr>
                        </a:solidFill>
                        <a:latin typeface="Cambria Math" panose="02040503050406030204" pitchFamily="18" charset="0"/>
                      </a:rPr>
                      <m:t>𝒓</m:t>
                    </m:r>
                    <m:d>
                      <m:dPr>
                        <m:ctrlPr>
                          <a:rPr lang="en-US" altLang="zh-CN" b="1" i="1">
                            <a:solidFill>
                              <a:schemeClr val="accent6">
                                <a:lumMod val="50000"/>
                              </a:schemeClr>
                            </a:solidFill>
                            <a:latin typeface="Cambria Math" panose="02040503050406030204" pitchFamily="18" charset="0"/>
                          </a:rPr>
                        </m:ctrlPr>
                      </m:dPr>
                      <m:e>
                        <m:sSup>
                          <m:sSupPr>
                            <m:ctrlPr>
                              <a:rPr lang="en-US" altLang="zh-CN" b="1" i="1">
                                <a:solidFill>
                                  <a:schemeClr val="accent6">
                                    <a:lumMod val="50000"/>
                                  </a:schemeClr>
                                </a:solidFill>
                                <a:latin typeface="Cambria Math" panose="02040503050406030204" pitchFamily="18" charset="0"/>
                              </a:rPr>
                            </m:ctrlPr>
                          </m:sSupPr>
                          <m:e>
                            <m:r>
                              <a:rPr lang="en-US" altLang="zh-CN" b="1" i="1">
                                <a:solidFill>
                                  <a:schemeClr val="accent6">
                                    <a:lumMod val="50000"/>
                                  </a:schemeClr>
                                </a:solidFill>
                                <a:latin typeface="Cambria Math" panose="02040503050406030204" pitchFamily="18" charset="0"/>
                              </a:rPr>
                              <m:t>𝒓</m:t>
                            </m:r>
                          </m:e>
                          <m:sup>
                            <m:r>
                              <a:rPr lang="en-US" altLang="zh-CN" b="1" i="1">
                                <a:solidFill>
                                  <a:schemeClr val="accent6">
                                    <a:lumMod val="50000"/>
                                  </a:schemeClr>
                                </a:solidFill>
                                <a:latin typeface="Cambria Math" panose="02040503050406030204" pitchFamily="18" charset="0"/>
                              </a:rPr>
                              <m:t>𝟐</m:t>
                            </m:r>
                          </m:sup>
                        </m:sSup>
                        <m:r>
                          <a:rPr lang="en-US" altLang="zh-CN" b="1" i="1">
                            <a:solidFill>
                              <a:schemeClr val="accent6">
                                <a:lumMod val="50000"/>
                              </a:schemeClr>
                            </a:solidFill>
                            <a:latin typeface="Cambria Math" panose="02040503050406030204" pitchFamily="18" charset="0"/>
                          </a:rPr>
                          <m:t>+</m:t>
                        </m:r>
                        <m:r>
                          <a:rPr lang="en-US" altLang="zh-CN" b="1" i="1">
                            <a:solidFill>
                              <a:schemeClr val="accent6">
                                <a:lumMod val="50000"/>
                              </a:schemeClr>
                            </a:solidFill>
                            <a:latin typeface="Cambria Math" panose="02040503050406030204" pitchFamily="18" charset="0"/>
                          </a:rPr>
                          <m:t>𝒓</m:t>
                        </m:r>
                        <m:r>
                          <a:rPr lang="en-US" altLang="zh-CN" b="1" i="1">
                            <a:solidFill>
                              <a:schemeClr val="accent6">
                                <a:lumMod val="50000"/>
                              </a:schemeClr>
                            </a:solidFill>
                            <a:latin typeface="Cambria Math" panose="02040503050406030204" pitchFamily="18" charset="0"/>
                          </a:rPr>
                          <m:t>⋅</m:t>
                        </m:r>
                        <m:r>
                          <a:rPr lang="en-US" altLang="zh-CN" b="1" i="1">
                            <a:solidFill>
                              <a:schemeClr val="accent6">
                                <a:lumMod val="50000"/>
                              </a:schemeClr>
                            </a:solidFill>
                            <a:latin typeface="Cambria Math" panose="02040503050406030204" pitchFamily="18" charset="0"/>
                          </a:rPr>
                          <m:t>𝒓</m:t>
                        </m:r>
                        <m:r>
                          <a:rPr lang="en-US" altLang="zh-CN" b="1" i="1">
                            <a:solidFill>
                              <a:schemeClr val="accent6">
                                <a:lumMod val="50000"/>
                              </a:schemeClr>
                            </a:solidFill>
                            <a:latin typeface="Cambria Math" panose="02040503050406030204" pitchFamily="18" charset="0"/>
                          </a:rPr>
                          <m:t>−</m:t>
                        </m:r>
                        <m:r>
                          <a:rPr lang="en-US" altLang="zh-CN" b="1" i="1">
                            <a:solidFill>
                              <a:schemeClr val="accent6">
                                <a:lumMod val="50000"/>
                              </a:schemeClr>
                            </a:solidFill>
                            <a:latin typeface="Cambria Math" panose="02040503050406030204" pitchFamily="18" charset="0"/>
                          </a:rPr>
                          <m:t>𝟐</m:t>
                        </m:r>
                        <m:sSup>
                          <m:sSupPr>
                            <m:ctrlPr>
                              <a:rPr lang="en-US" altLang="zh-CN" b="1" i="1">
                                <a:solidFill>
                                  <a:schemeClr val="accent6">
                                    <a:lumMod val="50000"/>
                                  </a:schemeClr>
                                </a:solidFill>
                                <a:latin typeface="Cambria Math" panose="02040503050406030204" pitchFamily="18" charset="0"/>
                              </a:rPr>
                            </m:ctrlPr>
                          </m:sSupPr>
                          <m:e>
                            <m:r>
                              <a:rPr lang="en-US" altLang="zh-CN" b="1" i="1">
                                <a:solidFill>
                                  <a:schemeClr val="accent6">
                                    <a:lumMod val="50000"/>
                                  </a:schemeClr>
                                </a:solidFill>
                                <a:latin typeface="Cambria Math" panose="02040503050406030204" pitchFamily="18" charset="0"/>
                              </a:rPr>
                              <m:t>𝒓</m:t>
                            </m:r>
                          </m:e>
                          <m:sup>
                            <m:r>
                              <a:rPr lang="en-US" altLang="zh-CN" b="1" i="1">
                                <a:solidFill>
                                  <a:schemeClr val="accent6">
                                    <a:lumMod val="50000"/>
                                  </a:schemeClr>
                                </a:solidFill>
                                <a:latin typeface="Cambria Math" panose="02040503050406030204" pitchFamily="18" charset="0"/>
                              </a:rPr>
                              <m:t>𝟐</m:t>
                            </m:r>
                          </m:sup>
                        </m:sSup>
                        <m:r>
                          <a:rPr lang="en-US" altLang="zh-CN" b="1" i="1">
                            <a:solidFill>
                              <a:schemeClr val="accent6">
                                <a:lumMod val="50000"/>
                              </a:schemeClr>
                            </a:solidFill>
                            <a:latin typeface="Cambria Math" panose="02040503050406030204" pitchFamily="18" charset="0"/>
                          </a:rPr>
                          <m:t>=</m:t>
                        </m:r>
                        <m:r>
                          <a:rPr lang="en-US" altLang="zh-CN" b="1" i="1">
                            <a:solidFill>
                              <a:schemeClr val="accent6">
                                <a:lumMod val="50000"/>
                              </a:schemeClr>
                            </a:solidFill>
                            <a:latin typeface="Cambria Math" panose="02040503050406030204" pitchFamily="18" charset="0"/>
                          </a:rPr>
                          <m:t>𝟎</m:t>
                        </m:r>
                      </m:e>
                    </m:d>
                  </m:oMath>
                </a14:m>
                <a:r>
                  <a:rPr lang="zh-CN" altLang="en-US" b="1">
                    <a:solidFill>
                      <a:schemeClr val="accent6">
                        <a:lumMod val="50000"/>
                      </a:schemeClr>
                    </a:solidFill>
                  </a:rPr>
                  <a:t>全称例化后只能得到</a:t>
                </a:r>
                <a14:m>
                  <m:oMath xmlns:m="http://schemas.openxmlformats.org/officeDocument/2006/math">
                    <m:d>
                      <m:dPr>
                        <m:ctrlPr>
                          <a:rPr lang="en-US" altLang="zh-CN" b="1" i="1">
                            <a:solidFill>
                              <a:schemeClr val="accent6">
                                <a:lumMod val="50000"/>
                              </a:schemeClr>
                            </a:solidFill>
                            <a:latin typeface="Cambria Math" panose="02040503050406030204" pitchFamily="18" charset="0"/>
                          </a:rPr>
                        </m:ctrlPr>
                      </m:dPr>
                      <m:e>
                        <m:sSup>
                          <m:sSupPr>
                            <m:ctrlPr>
                              <a:rPr lang="en-US" altLang="zh-CN" b="1" i="1">
                                <a:solidFill>
                                  <a:schemeClr val="accent6">
                                    <a:lumMod val="50000"/>
                                  </a:schemeClr>
                                </a:solidFill>
                                <a:latin typeface="Cambria Math" panose="02040503050406030204" pitchFamily="18" charset="0"/>
                              </a:rPr>
                            </m:ctrlPr>
                          </m:sSupPr>
                          <m:e>
                            <m:r>
                              <a:rPr lang="en-US" altLang="zh-CN" b="1" i="1">
                                <a:solidFill>
                                  <a:schemeClr val="accent6">
                                    <a:lumMod val="50000"/>
                                  </a:schemeClr>
                                </a:solidFill>
                                <a:latin typeface="Cambria Math" panose="02040503050406030204" pitchFamily="18" charset="0"/>
                              </a:rPr>
                              <m:t>𝒓</m:t>
                            </m:r>
                          </m:e>
                          <m:sup>
                            <m:r>
                              <a:rPr lang="en-US" altLang="zh-CN" b="1" i="1">
                                <a:solidFill>
                                  <a:schemeClr val="accent6">
                                    <a:lumMod val="50000"/>
                                  </a:schemeClr>
                                </a:solidFill>
                                <a:latin typeface="Cambria Math" panose="02040503050406030204" pitchFamily="18" charset="0"/>
                              </a:rPr>
                              <m:t>𝟐</m:t>
                            </m:r>
                          </m:sup>
                        </m:sSup>
                        <m:r>
                          <a:rPr lang="en-US" altLang="zh-CN" b="1" i="1">
                            <a:solidFill>
                              <a:schemeClr val="accent6">
                                <a:lumMod val="50000"/>
                              </a:schemeClr>
                            </a:solidFill>
                            <a:latin typeface="Cambria Math" panose="02040503050406030204" pitchFamily="18" charset="0"/>
                          </a:rPr>
                          <m:t>+</m:t>
                        </m:r>
                        <m:r>
                          <a:rPr lang="en-US" altLang="zh-CN" b="1" i="1">
                            <a:solidFill>
                              <a:schemeClr val="accent6">
                                <a:lumMod val="50000"/>
                              </a:schemeClr>
                            </a:solidFill>
                            <a:latin typeface="Cambria Math" panose="02040503050406030204" pitchFamily="18" charset="0"/>
                          </a:rPr>
                          <m:t>𝒓</m:t>
                        </m:r>
                        <m:r>
                          <a:rPr lang="en-US" altLang="zh-CN" b="1" i="1">
                            <a:solidFill>
                              <a:schemeClr val="accent6">
                                <a:lumMod val="50000"/>
                              </a:schemeClr>
                            </a:solidFill>
                            <a:latin typeface="Cambria Math" panose="02040503050406030204" pitchFamily="18" charset="0"/>
                          </a:rPr>
                          <m:t>⋅</m:t>
                        </m:r>
                        <m:r>
                          <a:rPr lang="en-US" altLang="zh-CN" b="1" i="1">
                            <a:solidFill>
                              <a:schemeClr val="accent6">
                                <a:lumMod val="50000"/>
                              </a:schemeClr>
                            </a:solidFill>
                            <a:latin typeface="Cambria Math" panose="02040503050406030204" pitchFamily="18" charset="0"/>
                          </a:rPr>
                          <m:t>𝒓</m:t>
                        </m:r>
                        <m:r>
                          <a:rPr lang="en-US" altLang="zh-CN" b="1" i="1">
                            <a:solidFill>
                              <a:schemeClr val="accent6">
                                <a:lumMod val="50000"/>
                              </a:schemeClr>
                            </a:solidFill>
                            <a:latin typeface="Cambria Math" panose="02040503050406030204" pitchFamily="18" charset="0"/>
                          </a:rPr>
                          <m:t>−</m:t>
                        </m:r>
                        <m:r>
                          <a:rPr lang="en-US" altLang="zh-CN" b="1" i="1">
                            <a:solidFill>
                              <a:schemeClr val="accent6">
                                <a:lumMod val="50000"/>
                              </a:schemeClr>
                            </a:solidFill>
                            <a:latin typeface="Cambria Math" panose="02040503050406030204" pitchFamily="18" charset="0"/>
                          </a:rPr>
                          <m:t>𝟐</m:t>
                        </m:r>
                        <m:sSup>
                          <m:sSupPr>
                            <m:ctrlPr>
                              <a:rPr lang="en-US" altLang="zh-CN" b="1" i="1">
                                <a:solidFill>
                                  <a:schemeClr val="accent6">
                                    <a:lumMod val="50000"/>
                                  </a:schemeClr>
                                </a:solidFill>
                                <a:latin typeface="Cambria Math" panose="02040503050406030204" pitchFamily="18" charset="0"/>
                              </a:rPr>
                            </m:ctrlPr>
                          </m:sSupPr>
                          <m:e>
                            <m:r>
                              <a:rPr lang="en-US" altLang="zh-CN" b="1" i="1">
                                <a:solidFill>
                                  <a:schemeClr val="accent6">
                                    <a:lumMod val="50000"/>
                                  </a:schemeClr>
                                </a:solidFill>
                                <a:latin typeface="Cambria Math" panose="02040503050406030204" pitchFamily="18" charset="0"/>
                              </a:rPr>
                              <m:t>𝒓</m:t>
                            </m:r>
                          </m:e>
                          <m:sup>
                            <m:r>
                              <a:rPr lang="en-US" altLang="zh-CN" b="1" i="1">
                                <a:solidFill>
                                  <a:schemeClr val="accent6">
                                    <a:lumMod val="50000"/>
                                  </a:schemeClr>
                                </a:solidFill>
                                <a:latin typeface="Cambria Math" panose="02040503050406030204" pitchFamily="18" charset="0"/>
                              </a:rPr>
                              <m:t>𝟐</m:t>
                            </m:r>
                          </m:sup>
                        </m:sSup>
                        <m:r>
                          <a:rPr lang="en-US" altLang="zh-CN" b="1" i="1">
                            <a:solidFill>
                              <a:schemeClr val="accent6">
                                <a:lumMod val="50000"/>
                              </a:schemeClr>
                            </a:solidFill>
                            <a:latin typeface="Cambria Math" panose="02040503050406030204" pitchFamily="18" charset="0"/>
                          </a:rPr>
                          <m:t>=</m:t>
                        </m:r>
                        <m:r>
                          <a:rPr lang="en-US" altLang="zh-CN" b="1" i="1">
                            <a:solidFill>
                              <a:schemeClr val="accent6">
                                <a:lumMod val="50000"/>
                              </a:schemeClr>
                            </a:solidFill>
                            <a:latin typeface="Cambria Math" panose="02040503050406030204" pitchFamily="18" charset="0"/>
                          </a:rPr>
                          <m:t>𝟎</m:t>
                        </m:r>
                      </m:e>
                    </m:d>
                  </m:oMath>
                </a14:m>
                <a:endParaRPr lang="en-US" altLang="zh-CN" b="1">
                  <a:solidFill>
                    <a:schemeClr val="accent6">
                      <a:lumMod val="50000"/>
                    </a:schemeClr>
                  </a:solidFill>
                </a:endParaRPr>
              </a:p>
              <a:p>
                <a:pPr marL="285750" indent="-285750">
                  <a:lnSpc>
                    <a:spcPts val="2400"/>
                  </a:lnSpc>
                  <a:spcBef>
                    <a:spcPts val="600"/>
                  </a:spcBef>
                  <a:spcAft>
                    <a:spcPts val="600"/>
                  </a:spcAft>
                  <a:buFont typeface="Arial" panose="020B0604020202020204" pitchFamily="34" charset="0"/>
                  <a:buChar char="•"/>
                </a:pPr>
                <a:r>
                  <a:rPr lang="zh-CN" altLang="en-US" b="1">
                    <a:solidFill>
                      <a:schemeClr val="accent6">
                        <a:lumMod val="50000"/>
                      </a:schemeClr>
                    </a:solidFill>
                  </a:rPr>
                  <a:t>后者只能用一次全称泛化得到</a:t>
                </a:r>
                <a14:m>
                  <m:oMath xmlns:m="http://schemas.openxmlformats.org/officeDocument/2006/math">
                    <m:r>
                      <a:rPr lang="en-US" altLang="zh-CN" b="1" i="1" smtClean="0">
                        <a:solidFill>
                          <a:schemeClr val="accent6">
                            <a:lumMod val="50000"/>
                          </a:schemeClr>
                        </a:solidFill>
                        <a:latin typeface="Cambria Math" panose="02040503050406030204" pitchFamily="18" charset="0"/>
                      </a:rPr>
                      <m:t>∀</m:t>
                    </m:r>
                    <m:r>
                      <a:rPr lang="en-US" altLang="zh-CN" b="1" i="1" smtClean="0">
                        <a:solidFill>
                          <a:schemeClr val="accent6">
                            <a:lumMod val="50000"/>
                          </a:schemeClr>
                        </a:solidFill>
                        <a:latin typeface="Cambria Math" panose="02040503050406030204" pitchFamily="18" charset="0"/>
                      </a:rPr>
                      <m:t>𝒙</m:t>
                    </m:r>
                    <m:d>
                      <m:dPr>
                        <m:ctrlPr>
                          <a:rPr lang="en-US" altLang="zh-CN" b="1" i="1" smtClean="0">
                            <a:solidFill>
                              <a:schemeClr val="accent6">
                                <a:lumMod val="50000"/>
                              </a:schemeClr>
                            </a:solidFill>
                            <a:latin typeface="Cambria Math" panose="02040503050406030204" pitchFamily="18" charset="0"/>
                          </a:rPr>
                        </m:ctrlPr>
                      </m:dPr>
                      <m:e>
                        <m:sSup>
                          <m:sSupPr>
                            <m:ctrlPr>
                              <a:rPr lang="en-US" altLang="zh-CN" b="1" i="1" smtClean="0">
                                <a:solidFill>
                                  <a:schemeClr val="accent6">
                                    <a:lumMod val="50000"/>
                                  </a:schemeClr>
                                </a:solidFill>
                                <a:latin typeface="Cambria Math" panose="02040503050406030204" pitchFamily="18" charset="0"/>
                              </a:rPr>
                            </m:ctrlPr>
                          </m:sSupPr>
                          <m:e>
                            <m:r>
                              <a:rPr lang="en-US" altLang="zh-CN" b="1" i="1" smtClean="0">
                                <a:solidFill>
                                  <a:schemeClr val="accent6">
                                    <a:lumMod val="50000"/>
                                  </a:schemeClr>
                                </a:solidFill>
                                <a:latin typeface="Cambria Math" panose="02040503050406030204" pitchFamily="18" charset="0"/>
                              </a:rPr>
                              <m:t>𝒙</m:t>
                            </m:r>
                          </m:e>
                          <m:sup>
                            <m:r>
                              <a:rPr lang="en-US" altLang="zh-CN" b="1" i="1" smtClean="0">
                                <a:solidFill>
                                  <a:schemeClr val="accent6">
                                    <a:lumMod val="50000"/>
                                  </a:schemeClr>
                                </a:solidFill>
                                <a:latin typeface="Cambria Math" panose="02040503050406030204" pitchFamily="18" charset="0"/>
                              </a:rPr>
                              <m:t>𝟐</m:t>
                            </m:r>
                          </m:sup>
                        </m:sSup>
                        <m:r>
                          <a:rPr lang="en-US" altLang="zh-CN" b="1" i="1" smtClean="0">
                            <a:solidFill>
                              <a:schemeClr val="accent6">
                                <a:lumMod val="50000"/>
                              </a:schemeClr>
                            </a:solidFill>
                            <a:latin typeface="Cambria Math" panose="02040503050406030204" pitchFamily="18" charset="0"/>
                          </a:rPr>
                          <m:t>+</m:t>
                        </m:r>
                        <m:r>
                          <a:rPr lang="en-US" altLang="zh-CN" b="1" i="1" smtClean="0">
                            <a:solidFill>
                              <a:schemeClr val="accent6">
                                <a:lumMod val="50000"/>
                              </a:schemeClr>
                            </a:solidFill>
                            <a:latin typeface="Cambria Math" panose="02040503050406030204" pitchFamily="18" charset="0"/>
                          </a:rPr>
                          <m:t>𝒙</m:t>
                        </m:r>
                        <m:r>
                          <a:rPr lang="en-US" altLang="zh-CN" b="1" i="1" smtClean="0">
                            <a:solidFill>
                              <a:schemeClr val="accent6">
                                <a:lumMod val="50000"/>
                              </a:schemeClr>
                            </a:solidFill>
                            <a:latin typeface="Cambria Math" panose="02040503050406030204" pitchFamily="18" charset="0"/>
                          </a:rPr>
                          <m:t>⋅</m:t>
                        </m:r>
                        <m:r>
                          <a:rPr lang="en-US" altLang="zh-CN" b="1" i="1" smtClean="0">
                            <a:solidFill>
                              <a:schemeClr val="accent6">
                                <a:lumMod val="50000"/>
                              </a:schemeClr>
                            </a:solidFill>
                            <a:latin typeface="Cambria Math" panose="02040503050406030204" pitchFamily="18" charset="0"/>
                          </a:rPr>
                          <m:t>𝒙</m:t>
                        </m:r>
                        <m:r>
                          <a:rPr lang="en-US" altLang="zh-CN" b="1" i="1" smtClean="0">
                            <a:solidFill>
                              <a:schemeClr val="accent6">
                                <a:lumMod val="50000"/>
                              </a:schemeClr>
                            </a:solidFill>
                            <a:latin typeface="Cambria Math" panose="02040503050406030204" pitchFamily="18" charset="0"/>
                          </a:rPr>
                          <m:t>−</m:t>
                        </m:r>
                        <m:r>
                          <a:rPr lang="en-US" altLang="zh-CN" b="1" i="1" smtClean="0">
                            <a:solidFill>
                              <a:schemeClr val="accent6">
                                <a:lumMod val="50000"/>
                              </a:schemeClr>
                            </a:solidFill>
                            <a:latin typeface="Cambria Math" panose="02040503050406030204" pitchFamily="18" charset="0"/>
                          </a:rPr>
                          <m:t>𝟐</m:t>
                        </m:r>
                        <m:sSup>
                          <m:sSupPr>
                            <m:ctrlPr>
                              <a:rPr lang="en-US" altLang="zh-CN" b="1" i="1" smtClean="0">
                                <a:solidFill>
                                  <a:schemeClr val="accent6">
                                    <a:lumMod val="50000"/>
                                  </a:schemeClr>
                                </a:solidFill>
                                <a:latin typeface="Cambria Math" panose="02040503050406030204" pitchFamily="18" charset="0"/>
                              </a:rPr>
                            </m:ctrlPr>
                          </m:sSupPr>
                          <m:e>
                            <m:r>
                              <a:rPr lang="en-US" altLang="zh-CN" b="1" i="1" smtClean="0">
                                <a:solidFill>
                                  <a:schemeClr val="accent6">
                                    <a:lumMod val="50000"/>
                                  </a:schemeClr>
                                </a:solidFill>
                                <a:latin typeface="Cambria Math" panose="02040503050406030204" pitchFamily="18" charset="0"/>
                              </a:rPr>
                              <m:t>𝒓</m:t>
                            </m:r>
                          </m:e>
                          <m:sup>
                            <m:r>
                              <a:rPr lang="en-US" altLang="zh-CN" b="1" i="1" smtClean="0">
                                <a:solidFill>
                                  <a:schemeClr val="accent6">
                                    <a:lumMod val="50000"/>
                                  </a:schemeClr>
                                </a:solidFill>
                                <a:latin typeface="Cambria Math" panose="02040503050406030204" pitchFamily="18" charset="0"/>
                              </a:rPr>
                              <m:t>𝟐</m:t>
                            </m:r>
                          </m:sup>
                        </m:sSup>
                        <m:r>
                          <a:rPr lang="en-US" altLang="zh-CN" b="1" i="1" smtClean="0">
                            <a:solidFill>
                              <a:schemeClr val="accent6">
                                <a:lumMod val="50000"/>
                              </a:schemeClr>
                            </a:solidFill>
                            <a:latin typeface="Cambria Math" panose="02040503050406030204" pitchFamily="18" charset="0"/>
                          </a:rPr>
                          <m:t>=</m:t>
                        </m:r>
                        <m:r>
                          <a:rPr lang="en-US" altLang="zh-CN" b="1" i="1" smtClean="0">
                            <a:solidFill>
                              <a:schemeClr val="accent6">
                                <a:lumMod val="50000"/>
                              </a:schemeClr>
                            </a:solidFill>
                            <a:latin typeface="Cambria Math" panose="02040503050406030204" pitchFamily="18" charset="0"/>
                          </a:rPr>
                          <m:t>𝟎</m:t>
                        </m:r>
                      </m:e>
                    </m:d>
                  </m:oMath>
                </a14:m>
                <a:r>
                  <a:rPr lang="zh-CN" altLang="en-US" b="1">
                    <a:solidFill>
                      <a:schemeClr val="accent6">
                        <a:lumMod val="50000"/>
                      </a:schemeClr>
                    </a:solidFill>
                  </a:rPr>
                  <a:t>，无法得到要证明的结论</a:t>
                </a:r>
                <a:r>
                  <a:rPr lang="zh-CN" altLang="en-US" b="1"/>
                  <a:t>。</a:t>
                </a:r>
              </a:p>
            </p:txBody>
          </p:sp>
        </mc:Choice>
        <mc:Fallback xmlns="">
          <p:sp>
            <p:nvSpPr>
              <p:cNvPr id="6" name="文本框 5">
                <a:extLst>
                  <a:ext uri="{FF2B5EF4-FFF2-40B4-BE49-F238E27FC236}">
                    <a16:creationId xmlns:a16="http://schemas.microsoft.com/office/drawing/2014/main" id="{22822C3B-9402-4C9C-8F45-15414E6AF000}"/>
                  </a:ext>
                </a:extLst>
              </p:cNvPr>
              <p:cNvSpPr txBox="1">
                <a:spLocks noRot="1" noChangeAspect="1" noMove="1" noResize="1" noEditPoints="1" noAdjustHandles="1" noChangeArrowheads="1" noChangeShapeType="1" noTextEdit="1"/>
              </p:cNvSpPr>
              <p:nvPr/>
            </p:nvSpPr>
            <p:spPr>
              <a:xfrm>
                <a:off x="7966463" y="2758697"/>
                <a:ext cx="3243160" cy="3154838"/>
              </a:xfrm>
              <a:prstGeom prst="rect">
                <a:avLst/>
              </a:prstGeom>
              <a:blipFill>
                <a:blip r:embed="rId4"/>
                <a:stretch>
                  <a:fillRect l="-1692" t="-1354" r="-8647" b="-2321"/>
                </a:stretch>
              </a:blipFill>
            </p:spPr>
            <p:txBody>
              <a:bodyPr/>
              <a:lstStyle/>
              <a:p>
                <a:r>
                  <a:rPr lang="zh-CN" altLang="en-US">
                    <a:noFill/>
                  </a:rPr>
                  <a:t> </a:t>
                </a:r>
              </a:p>
            </p:txBody>
          </p:sp>
        </mc:Fallback>
      </mc:AlternateContent>
      <p:sp>
        <p:nvSpPr>
          <p:cNvPr id="11" name="文本框 10">
            <a:extLst>
              <a:ext uri="{FF2B5EF4-FFF2-40B4-BE49-F238E27FC236}">
                <a16:creationId xmlns:a16="http://schemas.microsoft.com/office/drawing/2014/main" id="{EB66BE57-91D0-45D7-8843-AB0344EAFE5C}"/>
              </a:ext>
            </a:extLst>
          </p:cNvPr>
          <p:cNvSpPr txBox="1"/>
          <p:nvPr/>
        </p:nvSpPr>
        <p:spPr>
          <a:xfrm>
            <a:off x="1009787" y="5544203"/>
            <a:ext cx="6321859" cy="369332"/>
          </a:xfrm>
          <a:prstGeom prst="rect">
            <a:avLst/>
          </a:prstGeom>
          <a:solidFill>
            <a:schemeClr val="accent4">
              <a:lumMod val="20000"/>
              <a:lumOff val="80000"/>
            </a:schemeClr>
          </a:solidFill>
        </p:spPr>
        <p:txBody>
          <a:bodyPr wrap="square" rtlCol="0">
            <a:spAutoFit/>
          </a:bodyPr>
          <a:lstStyle/>
          <a:p>
            <a:r>
              <a:rPr lang="zh-CN" altLang="en-US" b="1">
                <a:solidFill>
                  <a:schemeClr val="accent2">
                    <a:lumMod val="50000"/>
                  </a:schemeClr>
                </a:solidFill>
              </a:rPr>
              <a:t>证明全称量化命题通常会隐含用到全称例化和全称泛化规则！</a:t>
            </a:r>
          </a:p>
        </p:txBody>
      </p:sp>
    </p:spTree>
    <p:extLst>
      <p:ext uri="{BB962C8B-B14F-4D97-AF65-F5344CB8AC3E}">
        <p14:creationId xmlns:p14="http://schemas.microsoft.com/office/powerpoint/2010/main" val="10528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第十三讲  基本数学证明方法</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91646C22-BFA0-4263-ADC6-D1CE69BFEFF6}" type="slidenum">
              <a:rPr lang="en-US" altLang="zh-CN" smtClean="0">
                <a:latin typeface="Arial" panose="020B0604020202020204" pitchFamily="34" charset="0"/>
                <a:ea typeface="楷体" panose="02010609060101010101" pitchFamily="49" charset="-122"/>
                <a:cs typeface="Arial" panose="020B0604020202020204" pitchFamily="34" charset="0"/>
              </a:rPr>
              <a:t>12</a:t>
            </a:fld>
            <a:r>
              <a:rPr lang="en-US" altLang="zh-CN">
                <a:latin typeface="Arial" panose="020B0604020202020204" pitchFamily="34" charset="0"/>
                <a:ea typeface="楷体" panose="02010609060101010101" pitchFamily="49" charset="-122"/>
                <a:cs typeface="Arial" panose="020B0604020202020204" pitchFamily="34" charset="0"/>
              </a:rPr>
              <a:t>/32</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内容提要</a:t>
            </a:r>
          </a:p>
        </p:txBody>
      </p:sp>
      <p:sp>
        <p:nvSpPr>
          <p:cNvPr id="2" name="文本框 1">
            <a:extLst>
              <a:ext uri="{FF2B5EF4-FFF2-40B4-BE49-F238E27FC236}">
                <a16:creationId xmlns:a16="http://schemas.microsoft.com/office/drawing/2014/main" id="{85BA4EFF-667B-4FC6-8446-13B52B94D7E0}"/>
              </a:ext>
            </a:extLst>
          </p:cNvPr>
          <p:cNvSpPr txBox="1"/>
          <p:nvPr/>
        </p:nvSpPr>
        <p:spPr>
          <a:xfrm>
            <a:off x="1107232" y="1392026"/>
            <a:ext cx="4733731" cy="4371966"/>
          </a:xfrm>
          <a:prstGeom prst="rect">
            <a:avLst/>
          </a:prstGeom>
          <a:noFill/>
        </p:spPr>
        <p:txBody>
          <a:bodyPr wrap="square" rtlCol="0">
            <a:spAutoFit/>
          </a:bodyPr>
          <a:lstStyle/>
          <a:p>
            <a:pPr>
              <a:lnSpc>
                <a:spcPct val="180000"/>
              </a:lnSpc>
            </a:pPr>
            <a:r>
              <a:rPr lang="zh-CN" altLang="en-US" sz="3200" b="1">
                <a:solidFill>
                  <a:schemeClr val="bg2">
                    <a:lumMod val="90000"/>
                  </a:schemeClr>
                </a:solidFill>
                <a:latin typeface="仿宋" panose="02010609060101010101" pitchFamily="49" charset="-122"/>
                <a:ea typeface="仿宋" panose="02010609060101010101" pitchFamily="49" charset="-122"/>
              </a:rPr>
              <a:t>数学证明导引</a:t>
            </a:r>
            <a:endParaRPr lang="en-US" altLang="zh-CN" sz="3200" b="1">
              <a:solidFill>
                <a:schemeClr val="bg2">
                  <a:lumMod val="90000"/>
                </a:schemeClr>
              </a:solidFill>
              <a:latin typeface="仿宋" panose="02010609060101010101" pitchFamily="49" charset="-122"/>
              <a:ea typeface="仿宋" panose="02010609060101010101" pitchFamily="49" charset="-122"/>
            </a:endParaRPr>
          </a:p>
          <a:p>
            <a:pPr>
              <a:lnSpc>
                <a:spcPct val="180000"/>
              </a:lnSpc>
            </a:pPr>
            <a:r>
              <a:rPr lang="zh-CN" altLang="en-US" sz="3200" b="1">
                <a:solidFill>
                  <a:schemeClr val="bg2">
                    <a:lumMod val="90000"/>
                  </a:schemeClr>
                </a:solidFill>
                <a:latin typeface="仿宋" panose="02010609060101010101" pitchFamily="49" charset="-122"/>
                <a:ea typeface="仿宋" panose="02010609060101010101" pitchFamily="49" charset="-122"/>
              </a:rPr>
              <a:t>直接证明与间接证明</a:t>
            </a:r>
            <a:endParaRPr lang="en-US" altLang="zh-CN" sz="3200" b="1">
              <a:solidFill>
                <a:schemeClr val="bg2">
                  <a:lumMod val="90000"/>
                </a:schemeClr>
              </a:solidFill>
              <a:latin typeface="仿宋" panose="02010609060101010101" pitchFamily="49" charset="-122"/>
              <a:ea typeface="仿宋" panose="02010609060101010101" pitchFamily="49" charset="-122"/>
            </a:endParaRPr>
          </a:p>
          <a:p>
            <a:pPr>
              <a:lnSpc>
                <a:spcPct val="180000"/>
              </a:lnSpc>
            </a:pPr>
            <a:r>
              <a:rPr lang="zh-CN" altLang="en-US" sz="3200" b="1">
                <a:solidFill>
                  <a:schemeClr val="accent6">
                    <a:lumMod val="50000"/>
                  </a:schemeClr>
                </a:solidFill>
                <a:latin typeface="仿宋" panose="02010609060101010101" pitchFamily="49" charset="-122"/>
                <a:ea typeface="仿宋" panose="02010609060101010101" pitchFamily="49" charset="-122"/>
              </a:rPr>
              <a:t>分情况证明</a:t>
            </a:r>
            <a:endParaRPr lang="en-US" altLang="zh-CN" sz="3200" b="1">
              <a:solidFill>
                <a:schemeClr val="accent6">
                  <a:lumMod val="50000"/>
                </a:schemeClr>
              </a:solidFill>
              <a:latin typeface="仿宋" panose="02010609060101010101" pitchFamily="49" charset="-122"/>
              <a:ea typeface="仿宋" panose="02010609060101010101" pitchFamily="49" charset="-122"/>
            </a:endParaRPr>
          </a:p>
          <a:p>
            <a:pPr>
              <a:lnSpc>
                <a:spcPct val="180000"/>
              </a:lnSpc>
            </a:pPr>
            <a:r>
              <a:rPr lang="zh-CN" altLang="en-US" sz="3200" b="1">
                <a:solidFill>
                  <a:schemeClr val="bg2">
                    <a:lumMod val="90000"/>
                  </a:schemeClr>
                </a:solidFill>
                <a:latin typeface="仿宋" panose="02010609060101010101" pitchFamily="49" charset="-122"/>
                <a:ea typeface="仿宋" panose="02010609060101010101" pitchFamily="49" charset="-122"/>
              </a:rPr>
              <a:t>存在性证明</a:t>
            </a:r>
            <a:endParaRPr lang="en-US" altLang="zh-CN" sz="3200" b="1">
              <a:solidFill>
                <a:schemeClr val="bg2">
                  <a:lumMod val="90000"/>
                </a:schemeClr>
              </a:solidFill>
              <a:latin typeface="仿宋" panose="02010609060101010101" pitchFamily="49" charset="-122"/>
              <a:ea typeface="仿宋" panose="02010609060101010101" pitchFamily="49" charset="-122"/>
            </a:endParaRPr>
          </a:p>
          <a:p>
            <a:pPr>
              <a:lnSpc>
                <a:spcPct val="180000"/>
              </a:lnSpc>
            </a:pPr>
            <a:r>
              <a:rPr lang="zh-CN" altLang="en-US" sz="3200" b="1">
                <a:solidFill>
                  <a:schemeClr val="bg2">
                    <a:lumMod val="90000"/>
                  </a:schemeClr>
                </a:solidFill>
                <a:latin typeface="仿宋" panose="02010609060101010101" pitchFamily="49" charset="-122"/>
                <a:ea typeface="仿宋" panose="02010609060101010101" pitchFamily="49" charset="-122"/>
              </a:rPr>
              <a:t>证明策略</a:t>
            </a:r>
            <a:endParaRPr lang="en-US" altLang="zh-CN" sz="3200" b="1">
              <a:solidFill>
                <a:schemeClr val="bg2">
                  <a:lumMod val="90000"/>
                </a:schemeClr>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782954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分情况证明</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第十三讲  基本数学证明方法</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A84936A-AD8A-4245-A4DE-139658DA8B11}" type="slidenum">
              <a:rPr lang="en-US" altLang="zh-CN" smtClean="0">
                <a:latin typeface="Arial" panose="020B0604020202020204" pitchFamily="34" charset="0"/>
                <a:ea typeface="楷体" panose="02010609060101010101" pitchFamily="49" charset="-122"/>
                <a:cs typeface="Arial" panose="020B0604020202020204" pitchFamily="34" charset="0"/>
              </a:rPr>
              <a:t>13</a:t>
            </a:fld>
            <a:r>
              <a:rPr lang="en-US" altLang="zh-CN">
                <a:latin typeface="Arial" panose="020B0604020202020204" pitchFamily="34" charset="0"/>
                <a:ea typeface="楷体" panose="02010609060101010101" pitchFamily="49" charset="-122"/>
                <a:cs typeface="Arial" panose="020B0604020202020204" pitchFamily="34" charset="0"/>
              </a:rPr>
              <a:t>/32</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分情况证明</a:t>
            </a: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1809429A-FC02-4795-AD05-285BC52C6308}"/>
                  </a:ext>
                </a:extLst>
              </p:cNvPr>
              <p:cNvSpPr txBox="1"/>
              <p:nvPr/>
            </p:nvSpPr>
            <p:spPr>
              <a:xfrm>
                <a:off x="1517418" y="1260638"/>
                <a:ext cx="9157157" cy="2339102"/>
              </a:xfrm>
              <a:prstGeom prst="rect">
                <a:avLst/>
              </a:prstGeom>
              <a:solidFill>
                <a:schemeClr val="accent2">
                  <a:lumMod val="20000"/>
                  <a:lumOff val="80000"/>
                  <a:alpha val="50000"/>
                </a:schemeClr>
              </a:solidFill>
            </p:spPr>
            <p:txBody>
              <a:bodyPr wrap="square" rtlCol="0">
                <a:spAutoFit/>
              </a:bodyPr>
              <a:lstStyle/>
              <a:p>
                <a:pPr algn="ctr">
                  <a:spcBef>
                    <a:spcPts val="600"/>
                  </a:spcBef>
                  <a:spcAft>
                    <a:spcPts val="1200"/>
                  </a:spcAft>
                </a:pPr>
                <a:r>
                  <a:rPr lang="zh-CN" altLang="en-US" sz="2800" b="1">
                    <a:solidFill>
                      <a:srgbClr val="C00000"/>
                    </a:solidFill>
                  </a:rPr>
                  <a:t>分情况证明</a:t>
                </a:r>
                <a:r>
                  <a:rPr lang="en-US" altLang="zh-CN" sz="2800" b="1">
                    <a:solidFill>
                      <a:srgbClr val="C00000"/>
                    </a:solidFill>
                  </a:rPr>
                  <a:t>(proof by cases)</a:t>
                </a:r>
              </a:p>
              <a:p>
                <a:pPr>
                  <a:spcBef>
                    <a:spcPts val="600"/>
                  </a:spcBef>
                  <a:spcAft>
                    <a:spcPts val="1200"/>
                  </a:spcAft>
                </a:pPr>
                <a:r>
                  <a:rPr lang="zh-CN" altLang="en-US" sz="2400" b="1">
                    <a:solidFill>
                      <a:srgbClr val="002060"/>
                    </a:solidFill>
                    <a:latin typeface="楷体" panose="02010609060101010101" pitchFamily="49" charset="-122"/>
                    <a:ea typeface="楷体" panose="02010609060101010101" pitchFamily="49" charset="-122"/>
                  </a:rPr>
                  <a:t>把前提成立的情况分为几种，分别证明在每种情况下结论是否成立</a:t>
                </a:r>
                <a:endParaRPr lang="en-US" altLang="zh-CN" sz="2400" b="1">
                  <a:solidFill>
                    <a:srgbClr val="002060"/>
                  </a:solidFill>
                  <a:latin typeface="楷体" panose="02010609060101010101" pitchFamily="49" charset="-122"/>
                  <a:ea typeface="楷体" panose="02010609060101010101" pitchFamily="49" charset="-122"/>
                </a:endParaRPr>
              </a:p>
              <a:p>
                <a:pPr marL="342900" indent="-342900">
                  <a:spcBef>
                    <a:spcPts val="600"/>
                  </a:spcBef>
                  <a:spcAft>
                    <a:spcPts val="1200"/>
                  </a:spcAft>
                  <a:buFont typeface="Arial" panose="020B0604020202020204" pitchFamily="34" charset="0"/>
                  <a:buChar char="•"/>
                </a:pPr>
                <a:r>
                  <a:rPr lang="zh-CN" altLang="en-US" sz="2000" b="1">
                    <a:solidFill>
                      <a:schemeClr val="accent6">
                        <a:lumMod val="50000"/>
                      </a:schemeClr>
                    </a:solidFill>
                  </a:rPr>
                  <a:t>证明前提</a:t>
                </a:r>
                <a14:m>
                  <m:oMath xmlns:m="http://schemas.openxmlformats.org/officeDocument/2006/math">
                    <m:r>
                      <a:rPr lang="en-US" altLang="zh-CN" sz="2000" b="1" i="1" smtClean="0">
                        <a:solidFill>
                          <a:schemeClr val="accent6">
                            <a:lumMod val="50000"/>
                          </a:schemeClr>
                        </a:solidFill>
                        <a:latin typeface="Cambria Math" panose="02040503050406030204" pitchFamily="18" charset="0"/>
                      </a:rPr>
                      <m:t>𝒑</m:t>
                    </m:r>
                  </m:oMath>
                </a14:m>
                <a:r>
                  <a:rPr lang="zh-CN" altLang="en-US" sz="2000" b="1">
                    <a:solidFill>
                      <a:schemeClr val="accent6">
                        <a:lumMod val="50000"/>
                      </a:schemeClr>
                    </a:solidFill>
                  </a:rPr>
                  <a:t>蕴涵</a:t>
                </a:r>
                <a14:m>
                  <m:oMath xmlns:m="http://schemas.openxmlformats.org/officeDocument/2006/math">
                    <m:r>
                      <a:rPr lang="en-US" altLang="zh-CN" sz="2000" b="1" i="1" smtClean="0">
                        <a:solidFill>
                          <a:schemeClr val="accent6">
                            <a:lumMod val="50000"/>
                          </a:schemeClr>
                        </a:solidFill>
                        <a:latin typeface="Cambria Math" panose="02040503050406030204" pitchFamily="18" charset="0"/>
                      </a:rPr>
                      <m:t>𝒒</m:t>
                    </m:r>
                  </m:oMath>
                </a14:m>
                <a:r>
                  <a:rPr lang="zh-CN" altLang="en-US" sz="2000" b="1">
                    <a:solidFill>
                      <a:schemeClr val="accent6">
                        <a:lumMod val="50000"/>
                      </a:schemeClr>
                    </a:solidFill>
                  </a:rPr>
                  <a:t>时，将前提</a:t>
                </a:r>
                <a14:m>
                  <m:oMath xmlns:m="http://schemas.openxmlformats.org/officeDocument/2006/math">
                    <m:r>
                      <a:rPr lang="en-US" altLang="zh-CN" sz="2000" b="1" i="1" smtClean="0">
                        <a:solidFill>
                          <a:schemeClr val="accent6">
                            <a:lumMod val="50000"/>
                          </a:schemeClr>
                        </a:solidFill>
                        <a:latin typeface="Cambria Math" panose="02040503050406030204" pitchFamily="18" charset="0"/>
                      </a:rPr>
                      <m:t>𝒑</m:t>
                    </m:r>
                  </m:oMath>
                </a14:m>
                <a:r>
                  <a:rPr lang="zh-CN" altLang="en-US" sz="2000" b="1">
                    <a:solidFill>
                      <a:schemeClr val="accent6">
                        <a:lumMod val="50000"/>
                      </a:schemeClr>
                    </a:solidFill>
                  </a:rPr>
                  <a:t>的成立分成若干情况</a:t>
                </a:r>
                <a14:m>
                  <m:oMath xmlns:m="http://schemas.openxmlformats.org/officeDocument/2006/math">
                    <m:sSub>
                      <m:sSubPr>
                        <m:ctrlPr>
                          <a:rPr lang="en-US" altLang="zh-CN" sz="2000" b="1" i="1" smtClean="0">
                            <a:solidFill>
                              <a:schemeClr val="accent6">
                                <a:lumMod val="50000"/>
                              </a:schemeClr>
                            </a:solidFill>
                            <a:latin typeface="Cambria Math" panose="02040503050406030204" pitchFamily="18" charset="0"/>
                          </a:rPr>
                        </m:ctrlPr>
                      </m:sSubPr>
                      <m:e>
                        <m:r>
                          <a:rPr lang="en-US" altLang="zh-CN" sz="2000" b="1" i="1" smtClean="0">
                            <a:solidFill>
                              <a:schemeClr val="accent6">
                                <a:lumMod val="50000"/>
                              </a:schemeClr>
                            </a:solidFill>
                            <a:latin typeface="Cambria Math" panose="02040503050406030204" pitchFamily="18" charset="0"/>
                          </a:rPr>
                          <m:t>𝒑</m:t>
                        </m:r>
                      </m:e>
                      <m:sub>
                        <m:r>
                          <a:rPr lang="en-US" altLang="zh-CN" sz="2000" b="1" i="1">
                            <a:solidFill>
                              <a:schemeClr val="accent6">
                                <a:lumMod val="50000"/>
                              </a:schemeClr>
                            </a:solidFill>
                            <a:latin typeface="Cambria Math" panose="02040503050406030204" pitchFamily="18" charset="0"/>
                          </a:rPr>
                          <m:t>𝟏</m:t>
                        </m:r>
                      </m:sub>
                    </m:sSub>
                    <m:r>
                      <a:rPr lang="en-US" altLang="zh-CN" sz="2000" b="1" i="1">
                        <a:solidFill>
                          <a:schemeClr val="accent6">
                            <a:lumMod val="50000"/>
                          </a:schemeClr>
                        </a:solidFill>
                        <a:latin typeface="Cambria Math" panose="02040503050406030204" pitchFamily="18" charset="0"/>
                      </a:rPr>
                      <m:t>, </m:t>
                    </m:r>
                    <m:sSub>
                      <m:sSubPr>
                        <m:ctrlPr>
                          <a:rPr lang="en-US" altLang="zh-CN" sz="2000" b="1" i="1">
                            <a:solidFill>
                              <a:schemeClr val="accent6">
                                <a:lumMod val="50000"/>
                              </a:schemeClr>
                            </a:solidFill>
                            <a:latin typeface="Cambria Math" panose="02040503050406030204" pitchFamily="18" charset="0"/>
                          </a:rPr>
                        </m:ctrlPr>
                      </m:sSubPr>
                      <m:e>
                        <m:r>
                          <a:rPr lang="en-US" altLang="zh-CN" sz="2000" b="1" i="1">
                            <a:solidFill>
                              <a:schemeClr val="accent6">
                                <a:lumMod val="50000"/>
                              </a:schemeClr>
                            </a:solidFill>
                            <a:latin typeface="Cambria Math" panose="02040503050406030204" pitchFamily="18" charset="0"/>
                          </a:rPr>
                          <m:t>𝒑</m:t>
                        </m:r>
                      </m:e>
                      <m:sub>
                        <m:r>
                          <a:rPr lang="en-US" altLang="zh-CN" sz="2000" b="1" i="1">
                            <a:solidFill>
                              <a:schemeClr val="accent6">
                                <a:lumMod val="50000"/>
                              </a:schemeClr>
                            </a:solidFill>
                            <a:latin typeface="Cambria Math" panose="02040503050406030204" pitchFamily="18" charset="0"/>
                          </a:rPr>
                          <m:t>𝟐</m:t>
                        </m:r>
                      </m:sub>
                    </m:sSub>
                    <m:r>
                      <a:rPr lang="en-US" altLang="zh-CN" sz="2000" b="1" i="1">
                        <a:solidFill>
                          <a:schemeClr val="accent6">
                            <a:lumMod val="50000"/>
                          </a:schemeClr>
                        </a:solidFill>
                        <a:latin typeface="Cambria Math" panose="02040503050406030204" pitchFamily="18" charset="0"/>
                      </a:rPr>
                      <m:t>, ⋯, </m:t>
                    </m:r>
                    <m:sSub>
                      <m:sSubPr>
                        <m:ctrlPr>
                          <a:rPr lang="en-US" altLang="zh-CN" sz="2000" b="1" i="1">
                            <a:solidFill>
                              <a:schemeClr val="accent6">
                                <a:lumMod val="50000"/>
                              </a:schemeClr>
                            </a:solidFill>
                            <a:latin typeface="Cambria Math" panose="02040503050406030204" pitchFamily="18" charset="0"/>
                          </a:rPr>
                        </m:ctrlPr>
                      </m:sSubPr>
                      <m:e>
                        <m:r>
                          <a:rPr lang="en-US" altLang="zh-CN" sz="2000" b="1" i="1">
                            <a:solidFill>
                              <a:schemeClr val="accent6">
                                <a:lumMod val="50000"/>
                              </a:schemeClr>
                            </a:solidFill>
                            <a:latin typeface="Cambria Math" panose="02040503050406030204" pitchFamily="18" charset="0"/>
                          </a:rPr>
                          <m:t>𝒑</m:t>
                        </m:r>
                      </m:e>
                      <m:sub>
                        <m:r>
                          <a:rPr lang="en-US" altLang="zh-CN" sz="2000" b="1" i="1" smtClean="0">
                            <a:solidFill>
                              <a:schemeClr val="accent6">
                                <a:lumMod val="50000"/>
                              </a:schemeClr>
                            </a:solidFill>
                            <a:latin typeface="Cambria Math" panose="02040503050406030204" pitchFamily="18" charset="0"/>
                          </a:rPr>
                          <m:t>𝒏</m:t>
                        </m:r>
                      </m:sub>
                    </m:sSub>
                  </m:oMath>
                </a14:m>
                <a:r>
                  <a:rPr lang="zh-CN" altLang="en-US" sz="2000" b="1">
                    <a:solidFill>
                      <a:schemeClr val="accent6">
                        <a:lumMod val="50000"/>
                      </a:schemeClr>
                    </a:solidFill>
                  </a:rPr>
                  <a:t>，并注意到：</a:t>
                </a:r>
                <a:endParaRPr lang="en-US" altLang="zh-CN" sz="2000" b="1">
                  <a:solidFill>
                    <a:schemeClr val="accent6">
                      <a:lumMod val="50000"/>
                    </a:schemeClr>
                  </a:solidFill>
                </a:endParaRPr>
              </a:p>
              <a:p>
                <a:pPr>
                  <a:spcBef>
                    <a:spcPts val="600"/>
                  </a:spcBef>
                  <a:spcAft>
                    <a:spcPts val="1200"/>
                  </a:spcAft>
                </a:pPr>
                <a14:m>
                  <m:oMathPara xmlns:m="http://schemas.openxmlformats.org/officeDocument/2006/math">
                    <m:oMathParaPr>
                      <m:jc m:val="centerGroup"/>
                    </m:oMathParaPr>
                    <m:oMath xmlns:m="http://schemas.openxmlformats.org/officeDocument/2006/math">
                      <m:sSub>
                        <m:sSubPr>
                          <m:ctrlPr>
                            <a:rPr lang="en-US" altLang="zh-CN" sz="2000" b="1" i="1" smtClean="0">
                              <a:solidFill>
                                <a:schemeClr val="accent2">
                                  <a:lumMod val="50000"/>
                                </a:schemeClr>
                              </a:solidFill>
                              <a:latin typeface="Cambria Math" panose="02040503050406030204" pitchFamily="18" charset="0"/>
                            </a:rPr>
                          </m:ctrlPr>
                        </m:sSubPr>
                        <m:e>
                          <m:r>
                            <a:rPr lang="en-US" altLang="zh-CN" sz="2000" b="1" i="1" smtClean="0">
                              <a:solidFill>
                                <a:schemeClr val="accent2">
                                  <a:lumMod val="50000"/>
                                </a:schemeClr>
                              </a:solidFill>
                              <a:latin typeface="Cambria Math" panose="02040503050406030204" pitchFamily="18" charset="0"/>
                            </a:rPr>
                            <m:t>𝒑</m:t>
                          </m:r>
                        </m:e>
                        <m:sub>
                          <m:r>
                            <a:rPr lang="en-US" altLang="zh-CN" sz="2000" b="1" i="1">
                              <a:solidFill>
                                <a:schemeClr val="accent2">
                                  <a:lumMod val="50000"/>
                                </a:schemeClr>
                              </a:solidFill>
                              <a:latin typeface="Cambria Math" panose="02040503050406030204" pitchFamily="18" charset="0"/>
                            </a:rPr>
                            <m:t>𝟏</m:t>
                          </m:r>
                        </m:sub>
                      </m:sSub>
                      <m:r>
                        <a:rPr lang="en-US" altLang="zh-CN" sz="2000" b="1" i="1">
                          <a:solidFill>
                            <a:schemeClr val="accent2">
                              <a:lumMod val="50000"/>
                            </a:schemeClr>
                          </a:solidFill>
                          <a:latin typeface="Cambria Math" panose="02040503050406030204" pitchFamily="18" charset="0"/>
                        </a:rPr>
                        <m:t>∨</m:t>
                      </m:r>
                      <m:sSub>
                        <m:sSubPr>
                          <m:ctrlPr>
                            <a:rPr lang="en-US" altLang="zh-CN" sz="2000" b="1" i="1">
                              <a:solidFill>
                                <a:schemeClr val="accent2">
                                  <a:lumMod val="50000"/>
                                </a:schemeClr>
                              </a:solidFill>
                              <a:latin typeface="Cambria Math" panose="02040503050406030204" pitchFamily="18" charset="0"/>
                            </a:rPr>
                          </m:ctrlPr>
                        </m:sSubPr>
                        <m:e>
                          <m:r>
                            <a:rPr lang="en-US" altLang="zh-CN" sz="2000" b="1" i="1">
                              <a:solidFill>
                                <a:schemeClr val="accent2">
                                  <a:lumMod val="50000"/>
                                </a:schemeClr>
                              </a:solidFill>
                              <a:latin typeface="Cambria Math" panose="02040503050406030204" pitchFamily="18" charset="0"/>
                            </a:rPr>
                            <m:t>𝒑</m:t>
                          </m:r>
                        </m:e>
                        <m:sub>
                          <m:r>
                            <a:rPr lang="en-US" altLang="zh-CN" sz="2000" b="1" i="1">
                              <a:solidFill>
                                <a:schemeClr val="accent2">
                                  <a:lumMod val="50000"/>
                                </a:schemeClr>
                              </a:solidFill>
                              <a:latin typeface="Cambria Math" panose="02040503050406030204" pitchFamily="18" charset="0"/>
                            </a:rPr>
                            <m:t>𝟐</m:t>
                          </m:r>
                        </m:sub>
                      </m:sSub>
                      <m:r>
                        <a:rPr lang="en-US" altLang="zh-CN" sz="2000" b="1" i="1">
                          <a:solidFill>
                            <a:schemeClr val="accent2">
                              <a:lumMod val="50000"/>
                            </a:schemeClr>
                          </a:solidFill>
                          <a:latin typeface="Cambria Math" panose="02040503050406030204" pitchFamily="18" charset="0"/>
                        </a:rPr>
                        <m:t>∨⋯∨</m:t>
                      </m:r>
                      <m:sSub>
                        <m:sSubPr>
                          <m:ctrlPr>
                            <a:rPr lang="en-US" altLang="zh-CN" sz="2000" b="1" i="1">
                              <a:solidFill>
                                <a:schemeClr val="accent2">
                                  <a:lumMod val="50000"/>
                                </a:schemeClr>
                              </a:solidFill>
                              <a:latin typeface="Cambria Math" panose="02040503050406030204" pitchFamily="18" charset="0"/>
                            </a:rPr>
                          </m:ctrlPr>
                        </m:sSubPr>
                        <m:e>
                          <m:r>
                            <a:rPr lang="en-US" altLang="zh-CN" sz="2000" b="1" i="1">
                              <a:solidFill>
                                <a:schemeClr val="accent2">
                                  <a:lumMod val="50000"/>
                                </a:schemeClr>
                              </a:solidFill>
                              <a:latin typeface="Cambria Math" panose="02040503050406030204" pitchFamily="18" charset="0"/>
                            </a:rPr>
                            <m:t>𝒑</m:t>
                          </m:r>
                        </m:e>
                        <m:sub>
                          <m:r>
                            <a:rPr lang="en-US" altLang="zh-CN" sz="2000" b="1" i="1">
                              <a:solidFill>
                                <a:schemeClr val="accent2">
                                  <a:lumMod val="50000"/>
                                </a:schemeClr>
                              </a:solidFill>
                              <a:latin typeface="Cambria Math" panose="02040503050406030204" pitchFamily="18" charset="0"/>
                            </a:rPr>
                            <m:t>𝒏</m:t>
                          </m:r>
                        </m:sub>
                      </m:sSub>
                      <m:r>
                        <a:rPr lang="en-US" altLang="zh-CN" sz="2000" b="1" i="1">
                          <a:solidFill>
                            <a:schemeClr val="accent2">
                              <a:lumMod val="50000"/>
                            </a:schemeClr>
                          </a:solidFill>
                          <a:latin typeface="Cambria Math" panose="02040503050406030204" pitchFamily="18" charset="0"/>
                        </a:rPr>
                        <m:t>→</m:t>
                      </m:r>
                      <m:r>
                        <a:rPr lang="en-US" altLang="zh-CN" sz="2000" b="1" i="1">
                          <a:solidFill>
                            <a:schemeClr val="accent2">
                              <a:lumMod val="50000"/>
                            </a:schemeClr>
                          </a:solidFill>
                          <a:latin typeface="Cambria Math" panose="02040503050406030204" pitchFamily="18" charset="0"/>
                        </a:rPr>
                        <m:t>𝒒</m:t>
                      </m:r>
                      <m:r>
                        <a:rPr lang="en-US" altLang="zh-CN" sz="2000" b="1" i="1">
                          <a:solidFill>
                            <a:schemeClr val="accent2">
                              <a:lumMod val="50000"/>
                            </a:schemeClr>
                          </a:solidFill>
                          <a:latin typeface="Cambria Math" panose="02040503050406030204" pitchFamily="18" charset="0"/>
                        </a:rPr>
                        <m:t>≡</m:t>
                      </m:r>
                      <m:d>
                        <m:dPr>
                          <m:ctrlPr>
                            <a:rPr lang="en-US" altLang="zh-CN" sz="2000" b="1" i="1">
                              <a:solidFill>
                                <a:schemeClr val="accent2">
                                  <a:lumMod val="50000"/>
                                </a:schemeClr>
                              </a:solidFill>
                              <a:latin typeface="Cambria Math" panose="02040503050406030204" pitchFamily="18" charset="0"/>
                            </a:rPr>
                          </m:ctrlPr>
                        </m:dPr>
                        <m:e>
                          <m:sSub>
                            <m:sSubPr>
                              <m:ctrlPr>
                                <a:rPr lang="en-US" altLang="zh-CN" sz="2000" b="1" i="1">
                                  <a:solidFill>
                                    <a:schemeClr val="accent2">
                                      <a:lumMod val="50000"/>
                                    </a:schemeClr>
                                  </a:solidFill>
                                  <a:latin typeface="Cambria Math" panose="02040503050406030204" pitchFamily="18" charset="0"/>
                                </a:rPr>
                              </m:ctrlPr>
                            </m:sSubPr>
                            <m:e>
                              <m:r>
                                <a:rPr lang="en-US" altLang="zh-CN" sz="2000" b="1" i="1">
                                  <a:solidFill>
                                    <a:schemeClr val="accent2">
                                      <a:lumMod val="50000"/>
                                    </a:schemeClr>
                                  </a:solidFill>
                                  <a:latin typeface="Cambria Math" panose="02040503050406030204" pitchFamily="18" charset="0"/>
                                </a:rPr>
                                <m:t>𝒑</m:t>
                              </m:r>
                            </m:e>
                            <m:sub>
                              <m:r>
                                <a:rPr lang="en-US" altLang="zh-CN" sz="2000" b="1" i="1">
                                  <a:solidFill>
                                    <a:schemeClr val="accent2">
                                      <a:lumMod val="50000"/>
                                    </a:schemeClr>
                                  </a:solidFill>
                                  <a:latin typeface="Cambria Math" panose="02040503050406030204" pitchFamily="18" charset="0"/>
                                </a:rPr>
                                <m:t>𝟏</m:t>
                              </m:r>
                            </m:sub>
                          </m:sSub>
                          <m:r>
                            <a:rPr lang="en-US" altLang="zh-CN" sz="2000" b="1" i="1">
                              <a:solidFill>
                                <a:schemeClr val="accent2">
                                  <a:lumMod val="50000"/>
                                </a:schemeClr>
                              </a:solidFill>
                              <a:latin typeface="Cambria Math" panose="02040503050406030204" pitchFamily="18" charset="0"/>
                            </a:rPr>
                            <m:t>→</m:t>
                          </m:r>
                          <m:r>
                            <a:rPr lang="en-US" altLang="zh-CN" sz="2000" b="1" i="1">
                              <a:solidFill>
                                <a:schemeClr val="accent2">
                                  <a:lumMod val="50000"/>
                                </a:schemeClr>
                              </a:solidFill>
                              <a:latin typeface="Cambria Math" panose="02040503050406030204" pitchFamily="18" charset="0"/>
                            </a:rPr>
                            <m:t>𝒒</m:t>
                          </m:r>
                        </m:e>
                      </m:d>
                      <m:r>
                        <a:rPr lang="en-US" altLang="zh-CN" sz="2000" b="1" i="1">
                          <a:solidFill>
                            <a:schemeClr val="accent2">
                              <a:lumMod val="50000"/>
                            </a:schemeClr>
                          </a:solidFill>
                          <a:latin typeface="Cambria Math" panose="02040503050406030204" pitchFamily="18" charset="0"/>
                        </a:rPr>
                        <m:t>∧</m:t>
                      </m:r>
                      <m:d>
                        <m:dPr>
                          <m:ctrlPr>
                            <a:rPr lang="en-US" altLang="zh-CN" sz="2000" b="1" i="1">
                              <a:solidFill>
                                <a:schemeClr val="accent2">
                                  <a:lumMod val="50000"/>
                                </a:schemeClr>
                              </a:solidFill>
                              <a:latin typeface="Cambria Math" panose="02040503050406030204" pitchFamily="18" charset="0"/>
                            </a:rPr>
                          </m:ctrlPr>
                        </m:dPr>
                        <m:e>
                          <m:sSub>
                            <m:sSubPr>
                              <m:ctrlPr>
                                <a:rPr lang="en-US" altLang="zh-CN" sz="2000" b="1" i="1">
                                  <a:solidFill>
                                    <a:schemeClr val="accent2">
                                      <a:lumMod val="50000"/>
                                    </a:schemeClr>
                                  </a:solidFill>
                                  <a:latin typeface="Cambria Math" panose="02040503050406030204" pitchFamily="18" charset="0"/>
                                </a:rPr>
                              </m:ctrlPr>
                            </m:sSubPr>
                            <m:e>
                              <m:r>
                                <a:rPr lang="en-US" altLang="zh-CN" sz="2000" b="1" i="1">
                                  <a:solidFill>
                                    <a:schemeClr val="accent2">
                                      <a:lumMod val="50000"/>
                                    </a:schemeClr>
                                  </a:solidFill>
                                  <a:latin typeface="Cambria Math" panose="02040503050406030204" pitchFamily="18" charset="0"/>
                                </a:rPr>
                                <m:t>𝒑</m:t>
                              </m:r>
                            </m:e>
                            <m:sub>
                              <m:r>
                                <a:rPr lang="en-US" altLang="zh-CN" sz="2000" b="1" i="1">
                                  <a:solidFill>
                                    <a:schemeClr val="accent2">
                                      <a:lumMod val="50000"/>
                                    </a:schemeClr>
                                  </a:solidFill>
                                  <a:latin typeface="Cambria Math" panose="02040503050406030204" pitchFamily="18" charset="0"/>
                                </a:rPr>
                                <m:t>𝟐</m:t>
                              </m:r>
                            </m:sub>
                          </m:sSub>
                          <m:r>
                            <a:rPr lang="en-US" altLang="zh-CN" sz="2000" b="1" i="1">
                              <a:solidFill>
                                <a:schemeClr val="accent2">
                                  <a:lumMod val="50000"/>
                                </a:schemeClr>
                              </a:solidFill>
                              <a:latin typeface="Cambria Math" panose="02040503050406030204" pitchFamily="18" charset="0"/>
                            </a:rPr>
                            <m:t>→</m:t>
                          </m:r>
                          <m:r>
                            <a:rPr lang="en-US" altLang="zh-CN" sz="2000" b="1" i="1">
                              <a:solidFill>
                                <a:schemeClr val="accent2">
                                  <a:lumMod val="50000"/>
                                </a:schemeClr>
                              </a:solidFill>
                              <a:latin typeface="Cambria Math" panose="02040503050406030204" pitchFamily="18" charset="0"/>
                            </a:rPr>
                            <m:t>𝒒</m:t>
                          </m:r>
                        </m:e>
                      </m:d>
                      <m:r>
                        <a:rPr lang="en-US" altLang="zh-CN" sz="2000" b="1" i="1">
                          <a:solidFill>
                            <a:schemeClr val="accent2">
                              <a:lumMod val="50000"/>
                            </a:schemeClr>
                          </a:solidFill>
                          <a:latin typeface="Cambria Math" panose="02040503050406030204" pitchFamily="18" charset="0"/>
                        </a:rPr>
                        <m:t>∧⋯∧</m:t>
                      </m:r>
                      <m:d>
                        <m:dPr>
                          <m:ctrlPr>
                            <a:rPr lang="en-US" altLang="zh-CN" sz="2000" b="1" i="1">
                              <a:solidFill>
                                <a:schemeClr val="accent2">
                                  <a:lumMod val="50000"/>
                                </a:schemeClr>
                              </a:solidFill>
                              <a:latin typeface="Cambria Math" panose="02040503050406030204" pitchFamily="18" charset="0"/>
                            </a:rPr>
                          </m:ctrlPr>
                        </m:dPr>
                        <m:e>
                          <m:sSub>
                            <m:sSubPr>
                              <m:ctrlPr>
                                <a:rPr lang="en-US" altLang="zh-CN" sz="2000" b="1" i="1">
                                  <a:solidFill>
                                    <a:schemeClr val="accent2">
                                      <a:lumMod val="50000"/>
                                    </a:schemeClr>
                                  </a:solidFill>
                                  <a:latin typeface="Cambria Math" panose="02040503050406030204" pitchFamily="18" charset="0"/>
                                </a:rPr>
                              </m:ctrlPr>
                            </m:sSubPr>
                            <m:e>
                              <m:r>
                                <a:rPr lang="en-US" altLang="zh-CN" sz="2000" b="1" i="1">
                                  <a:solidFill>
                                    <a:schemeClr val="accent2">
                                      <a:lumMod val="50000"/>
                                    </a:schemeClr>
                                  </a:solidFill>
                                  <a:latin typeface="Cambria Math" panose="02040503050406030204" pitchFamily="18" charset="0"/>
                                </a:rPr>
                                <m:t>𝒑</m:t>
                              </m:r>
                            </m:e>
                            <m:sub>
                              <m:r>
                                <a:rPr lang="en-US" altLang="zh-CN" sz="2000" b="1" i="1">
                                  <a:solidFill>
                                    <a:schemeClr val="accent2">
                                      <a:lumMod val="50000"/>
                                    </a:schemeClr>
                                  </a:solidFill>
                                  <a:latin typeface="Cambria Math" panose="02040503050406030204" pitchFamily="18" charset="0"/>
                                </a:rPr>
                                <m:t>𝒏</m:t>
                              </m:r>
                            </m:sub>
                          </m:sSub>
                          <m:r>
                            <a:rPr lang="en-US" altLang="zh-CN" sz="2000" b="1" i="1">
                              <a:solidFill>
                                <a:schemeClr val="accent2">
                                  <a:lumMod val="50000"/>
                                </a:schemeClr>
                              </a:solidFill>
                              <a:latin typeface="Cambria Math" panose="02040503050406030204" pitchFamily="18" charset="0"/>
                            </a:rPr>
                            <m:t>→</m:t>
                          </m:r>
                          <m:r>
                            <a:rPr lang="en-US" altLang="zh-CN" sz="2000" b="1" i="1">
                              <a:solidFill>
                                <a:schemeClr val="accent2">
                                  <a:lumMod val="50000"/>
                                </a:schemeClr>
                              </a:solidFill>
                              <a:latin typeface="Cambria Math" panose="02040503050406030204" pitchFamily="18" charset="0"/>
                            </a:rPr>
                            <m:t>𝒒</m:t>
                          </m:r>
                        </m:e>
                      </m:d>
                    </m:oMath>
                  </m:oMathPara>
                </a14:m>
                <a:endParaRPr lang="zh-CN" altLang="en-US" sz="2400" b="1">
                  <a:solidFill>
                    <a:schemeClr val="accent2">
                      <a:lumMod val="50000"/>
                    </a:schemeClr>
                  </a:solidFill>
                </a:endParaRPr>
              </a:p>
            </p:txBody>
          </p:sp>
        </mc:Choice>
        <mc:Fallback xmlns="">
          <p:sp>
            <p:nvSpPr>
              <p:cNvPr id="2" name="文本框 1">
                <a:extLst>
                  <a:ext uri="{FF2B5EF4-FFF2-40B4-BE49-F238E27FC236}">
                    <a16:creationId xmlns:a16="http://schemas.microsoft.com/office/drawing/2014/main" id="{1809429A-FC02-4795-AD05-285BC52C6308}"/>
                  </a:ext>
                </a:extLst>
              </p:cNvPr>
              <p:cNvSpPr txBox="1">
                <a:spLocks noRot="1" noChangeAspect="1" noMove="1" noResize="1" noEditPoints="1" noAdjustHandles="1" noChangeArrowheads="1" noChangeShapeType="1" noTextEdit="1"/>
              </p:cNvSpPr>
              <p:nvPr/>
            </p:nvSpPr>
            <p:spPr>
              <a:xfrm>
                <a:off x="1517418" y="1260638"/>
                <a:ext cx="9157157" cy="2339102"/>
              </a:xfrm>
              <a:prstGeom prst="rect">
                <a:avLst/>
              </a:prstGeom>
              <a:blipFill>
                <a:blip r:embed="rId2"/>
                <a:stretch>
                  <a:fillRect l="-1065" t="-3125"/>
                </a:stretch>
              </a:blipFill>
            </p:spPr>
            <p:txBody>
              <a:bodyPr/>
              <a:lstStyle/>
              <a:p>
                <a:r>
                  <a:rPr lang="zh-CN" altLang="en-US">
                    <a:noFill/>
                  </a:rPr>
                  <a:t> </a:t>
                </a:r>
              </a:p>
            </p:txBody>
          </p:sp>
        </mc:Fallback>
      </mc:AlternateContent>
      <p:sp>
        <p:nvSpPr>
          <p:cNvPr id="3" name="文本框 2">
            <a:extLst>
              <a:ext uri="{FF2B5EF4-FFF2-40B4-BE49-F238E27FC236}">
                <a16:creationId xmlns:a16="http://schemas.microsoft.com/office/drawing/2014/main" id="{54E50F17-D911-45D0-A2FC-6C7210AC2707}"/>
              </a:ext>
            </a:extLst>
          </p:cNvPr>
          <p:cNvSpPr txBox="1"/>
          <p:nvPr/>
        </p:nvSpPr>
        <p:spPr>
          <a:xfrm>
            <a:off x="1813445" y="4483550"/>
            <a:ext cx="8565100" cy="1508105"/>
          </a:xfrm>
          <a:prstGeom prst="rect">
            <a:avLst/>
          </a:prstGeom>
          <a:solidFill>
            <a:schemeClr val="accent5">
              <a:lumMod val="20000"/>
              <a:lumOff val="80000"/>
              <a:alpha val="50000"/>
            </a:schemeClr>
          </a:solidFill>
        </p:spPr>
        <p:txBody>
          <a:bodyPr wrap="square" rtlCol="0">
            <a:spAutoFit/>
          </a:bodyPr>
          <a:lstStyle/>
          <a:p>
            <a:pPr>
              <a:spcBef>
                <a:spcPts val="600"/>
              </a:spcBef>
              <a:spcAft>
                <a:spcPts val="600"/>
              </a:spcAft>
            </a:pPr>
            <a:r>
              <a:rPr lang="zh-CN" altLang="en-US" sz="2400" b="1">
                <a:solidFill>
                  <a:srgbClr val="002060"/>
                </a:solidFill>
                <a:latin typeface="楷体" panose="02010609060101010101" pitchFamily="49" charset="-122"/>
                <a:ea typeface="楷体" panose="02010609060101010101" pitchFamily="49" charset="-122"/>
              </a:rPr>
              <a:t>分情况证明实际上是运用</a:t>
            </a:r>
            <a:r>
              <a:rPr lang="zh-CN" altLang="en-US" sz="2400" b="1">
                <a:solidFill>
                  <a:srgbClr val="C00000"/>
                </a:solidFill>
                <a:latin typeface="黑体" panose="02010609060101010101" pitchFamily="49" charset="-122"/>
                <a:ea typeface="黑体" panose="02010609060101010101" pitchFamily="49" charset="-122"/>
              </a:rPr>
              <a:t>模块化</a:t>
            </a:r>
            <a:r>
              <a:rPr lang="zh-CN" altLang="en-US" sz="2400" b="1">
                <a:solidFill>
                  <a:srgbClr val="002060"/>
                </a:solidFill>
                <a:latin typeface="楷体" panose="02010609060101010101" pitchFamily="49" charset="-122"/>
                <a:ea typeface="楷体" panose="02010609060101010101" pitchFamily="49" charset="-122"/>
              </a:rPr>
              <a:t>的思维方式</a:t>
            </a:r>
          </a:p>
          <a:p>
            <a:pPr marL="342900" indent="-342900">
              <a:spcBef>
                <a:spcPts val="600"/>
              </a:spcBef>
              <a:spcAft>
                <a:spcPts val="600"/>
              </a:spcAft>
              <a:buFont typeface="Arial" panose="020B0604020202020204" pitchFamily="34" charset="0"/>
              <a:buChar char="•"/>
            </a:pPr>
            <a:r>
              <a:rPr lang="zh-CN" altLang="en-US" sz="2400" b="1">
                <a:solidFill>
                  <a:schemeClr val="accent6">
                    <a:lumMod val="50000"/>
                  </a:schemeClr>
                </a:solidFill>
              </a:rPr>
              <a:t>不同情况的证明对应一个模块，相对独立地完成</a:t>
            </a:r>
          </a:p>
          <a:p>
            <a:pPr marL="342900" indent="-342900">
              <a:spcBef>
                <a:spcPts val="600"/>
              </a:spcBef>
              <a:spcAft>
                <a:spcPts val="600"/>
              </a:spcAft>
              <a:buFont typeface="Arial" panose="020B0604020202020204" pitchFamily="34" charset="0"/>
              <a:buChar char="•"/>
            </a:pPr>
            <a:r>
              <a:rPr lang="zh-CN" altLang="en-US" sz="2400" b="1">
                <a:solidFill>
                  <a:schemeClr val="accent6">
                    <a:lumMod val="50000"/>
                  </a:schemeClr>
                </a:solidFill>
              </a:rPr>
              <a:t>与一次性考虑所有情况相比，分别证明每种情况要更为简单</a:t>
            </a:r>
          </a:p>
        </p:txBody>
      </p:sp>
      <p:sp>
        <p:nvSpPr>
          <p:cNvPr id="4" name="文本框 3">
            <a:extLst>
              <a:ext uri="{FF2B5EF4-FFF2-40B4-BE49-F238E27FC236}">
                <a16:creationId xmlns:a16="http://schemas.microsoft.com/office/drawing/2014/main" id="{1831962B-56ED-4801-94D3-0F9B3024DFF5}"/>
              </a:ext>
            </a:extLst>
          </p:cNvPr>
          <p:cNvSpPr txBox="1"/>
          <p:nvPr/>
        </p:nvSpPr>
        <p:spPr>
          <a:xfrm>
            <a:off x="3063345" y="3767121"/>
            <a:ext cx="6065301" cy="461665"/>
          </a:xfrm>
          <a:prstGeom prst="rect">
            <a:avLst/>
          </a:prstGeom>
          <a:solidFill>
            <a:schemeClr val="accent4">
              <a:lumMod val="20000"/>
              <a:lumOff val="80000"/>
            </a:schemeClr>
          </a:solidFill>
        </p:spPr>
        <p:txBody>
          <a:bodyPr wrap="square" rtlCol="0">
            <a:spAutoFit/>
          </a:bodyPr>
          <a:lstStyle/>
          <a:p>
            <a:r>
              <a:rPr lang="zh-CN" altLang="en-US" sz="2400" b="1">
                <a:solidFill>
                  <a:schemeClr val="accent2">
                    <a:lumMod val="50000"/>
                  </a:schemeClr>
                </a:solidFill>
              </a:rPr>
              <a:t>当前提有析取式时也往往使用分情况证明法</a:t>
            </a:r>
          </a:p>
        </p:txBody>
      </p:sp>
    </p:spTree>
    <p:extLst>
      <p:ext uri="{BB962C8B-B14F-4D97-AF65-F5344CB8AC3E}">
        <p14:creationId xmlns:p14="http://schemas.microsoft.com/office/powerpoint/2010/main" val="14591094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分情况证明</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第十三讲  基本数学证明方法</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A84936A-AD8A-4245-A4DE-139658DA8B11}" type="slidenum">
              <a:rPr lang="en-US" altLang="zh-CN" smtClean="0">
                <a:latin typeface="Arial" panose="020B0604020202020204" pitchFamily="34" charset="0"/>
                <a:ea typeface="楷体" panose="02010609060101010101" pitchFamily="49" charset="-122"/>
                <a:cs typeface="Arial" panose="020B0604020202020204" pitchFamily="34" charset="0"/>
              </a:rPr>
              <a:t>14</a:t>
            </a:fld>
            <a:r>
              <a:rPr lang="en-US" altLang="zh-CN">
                <a:latin typeface="Arial" panose="020B0604020202020204" pitchFamily="34" charset="0"/>
                <a:ea typeface="楷体" panose="02010609060101010101" pitchFamily="49" charset="-122"/>
                <a:cs typeface="Arial" panose="020B0604020202020204" pitchFamily="34" charset="0"/>
              </a:rPr>
              <a:t>/32</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分情况证明的注意事项</a:t>
            </a:r>
          </a:p>
        </p:txBody>
      </p:sp>
      <p:sp>
        <p:nvSpPr>
          <p:cNvPr id="2" name="文本框 1">
            <a:extLst>
              <a:ext uri="{FF2B5EF4-FFF2-40B4-BE49-F238E27FC236}">
                <a16:creationId xmlns:a16="http://schemas.microsoft.com/office/drawing/2014/main" id="{8D43F00F-E853-4794-BA35-4C32BAD42E7A}"/>
              </a:ext>
            </a:extLst>
          </p:cNvPr>
          <p:cNvSpPr txBox="1"/>
          <p:nvPr/>
        </p:nvSpPr>
        <p:spPr>
          <a:xfrm>
            <a:off x="1589783" y="1627238"/>
            <a:ext cx="9012432" cy="1877437"/>
          </a:xfrm>
          <a:prstGeom prst="rect">
            <a:avLst/>
          </a:prstGeom>
          <a:solidFill>
            <a:schemeClr val="accent2">
              <a:lumMod val="20000"/>
              <a:lumOff val="80000"/>
              <a:alpha val="50000"/>
            </a:schemeClr>
          </a:solidFill>
        </p:spPr>
        <p:txBody>
          <a:bodyPr wrap="square" rtlCol="0">
            <a:spAutoFit/>
          </a:bodyPr>
          <a:lstStyle/>
          <a:p>
            <a:pPr>
              <a:spcBef>
                <a:spcPts val="1200"/>
              </a:spcBef>
              <a:spcAft>
                <a:spcPts val="1200"/>
              </a:spcAft>
            </a:pPr>
            <a:r>
              <a:rPr lang="zh-CN" altLang="en-US" sz="2800" b="1">
                <a:solidFill>
                  <a:schemeClr val="accent2">
                    <a:lumMod val="50000"/>
                  </a:schemeClr>
                </a:solidFill>
                <a:latin typeface="楷体" panose="02010609060101010101" pitchFamily="49" charset="-122"/>
                <a:ea typeface="楷体" panose="02010609060101010101" pitchFamily="49" charset="-122"/>
              </a:rPr>
              <a:t>分情况证明要注意划分的情况做到“</a:t>
            </a:r>
            <a:r>
              <a:rPr lang="zh-CN" altLang="en-US" sz="2800" b="1">
                <a:solidFill>
                  <a:srgbClr val="C00000"/>
                </a:solidFill>
                <a:latin typeface="黑体" panose="02010609060101010101" pitchFamily="49" charset="-122"/>
                <a:ea typeface="黑体" panose="02010609060101010101" pitchFamily="49" charset="-122"/>
              </a:rPr>
              <a:t>不重复、不遗漏</a:t>
            </a:r>
            <a:r>
              <a:rPr lang="en-US" altLang="zh-CN" sz="2800" b="1">
                <a:solidFill>
                  <a:schemeClr val="accent2">
                    <a:lumMod val="50000"/>
                  </a:schemeClr>
                </a:solidFill>
                <a:latin typeface="楷体" panose="02010609060101010101" pitchFamily="49" charset="-122"/>
                <a:ea typeface="楷体" panose="02010609060101010101" pitchFamily="49" charset="-122"/>
              </a:rPr>
              <a:t>”</a:t>
            </a:r>
          </a:p>
          <a:p>
            <a:pPr marL="342900" indent="-342900">
              <a:spcBef>
                <a:spcPts val="1200"/>
              </a:spcBef>
              <a:spcAft>
                <a:spcPts val="1200"/>
              </a:spcAft>
              <a:buFont typeface="Arial" panose="020B0604020202020204" pitchFamily="34" charset="0"/>
              <a:buChar char="•"/>
            </a:pPr>
            <a:r>
              <a:rPr lang="zh-CN" altLang="en-US" sz="2400" b="1">
                <a:solidFill>
                  <a:srgbClr val="C00000"/>
                </a:solidFill>
              </a:rPr>
              <a:t>不重复</a:t>
            </a:r>
            <a:r>
              <a:rPr lang="zh-CN" altLang="en-US" sz="2400" b="1">
                <a:solidFill>
                  <a:schemeClr val="accent6">
                    <a:lumMod val="50000"/>
                  </a:schemeClr>
                </a:solidFill>
              </a:rPr>
              <a:t>要求不同情况的证明相对独立，并简化每种情况的证明</a:t>
            </a:r>
          </a:p>
          <a:p>
            <a:pPr marL="342900" indent="-342900">
              <a:spcBef>
                <a:spcPts val="1200"/>
              </a:spcBef>
              <a:spcAft>
                <a:spcPts val="1200"/>
              </a:spcAft>
              <a:buFont typeface="Arial" panose="020B0604020202020204" pitchFamily="34" charset="0"/>
              <a:buChar char="•"/>
            </a:pPr>
            <a:r>
              <a:rPr lang="zh-CN" altLang="en-US" sz="2400" b="1">
                <a:solidFill>
                  <a:srgbClr val="C00000"/>
                </a:solidFill>
              </a:rPr>
              <a:t>不遗漏</a:t>
            </a:r>
            <a:r>
              <a:rPr lang="zh-CN" altLang="en-US" sz="2400" b="1">
                <a:solidFill>
                  <a:schemeClr val="accent6">
                    <a:lumMod val="50000"/>
                  </a:schemeClr>
                </a:solidFill>
              </a:rPr>
              <a:t>要求系统化地罗列所有情况，从而使得证明完整、正确</a:t>
            </a:r>
          </a:p>
        </p:txBody>
      </p:sp>
      <p:sp>
        <p:nvSpPr>
          <p:cNvPr id="3" name="文本框 2">
            <a:extLst>
              <a:ext uri="{FF2B5EF4-FFF2-40B4-BE49-F238E27FC236}">
                <a16:creationId xmlns:a16="http://schemas.microsoft.com/office/drawing/2014/main" id="{CD369ECB-414F-4A9D-95DB-DC406437F476}"/>
              </a:ext>
            </a:extLst>
          </p:cNvPr>
          <p:cNvSpPr txBox="1"/>
          <p:nvPr/>
        </p:nvSpPr>
        <p:spPr>
          <a:xfrm>
            <a:off x="1106269" y="3996848"/>
            <a:ext cx="9979460" cy="1538883"/>
          </a:xfrm>
          <a:prstGeom prst="rect">
            <a:avLst/>
          </a:prstGeom>
          <a:solidFill>
            <a:schemeClr val="accent4">
              <a:lumMod val="20000"/>
              <a:lumOff val="80000"/>
              <a:alpha val="50000"/>
            </a:schemeClr>
          </a:solidFill>
        </p:spPr>
        <p:txBody>
          <a:bodyPr wrap="square" rtlCol="0">
            <a:spAutoFit/>
          </a:bodyPr>
          <a:lstStyle/>
          <a:p>
            <a:pPr algn="ctr">
              <a:spcBef>
                <a:spcPts val="1200"/>
              </a:spcBef>
              <a:spcAft>
                <a:spcPts val="600"/>
              </a:spcAft>
            </a:pPr>
            <a:r>
              <a:rPr lang="zh-CN" altLang="en-US" sz="2400" b="1">
                <a:solidFill>
                  <a:srgbClr val="C00000"/>
                </a:solidFill>
              </a:rPr>
              <a:t>分情况证明的“不失一般性</a:t>
            </a:r>
            <a:r>
              <a:rPr lang="en-US" altLang="zh-CN" sz="2400" b="1">
                <a:solidFill>
                  <a:srgbClr val="C00000"/>
                </a:solidFill>
              </a:rPr>
              <a:t>(without loss of generality)”</a:t>
            </a:r>
          </a:p>
          <a:p>
            <a:pPr>
              <a:spcBef>
                <a:spcPts val="1200"/>
              </a:spcBef>
              <a:spcAft>
                <a:spcPts val="600"/>
              </a:spcAft>
            </a:pPr>
            <a:r>
              <a:rPr lang="zh-CN" altLang="en-US" sz="2000" b="1">
                <a:solidFill>
                  <a:srgbClr val="002060"/>
                </a:solidFill>
                <a:latin typeface="楷体" panose="02010609060101010101" pitchFamily="49" charset="-122"/>
                <a:ea typeface="楷体" panose="02010609060101010101" pitchFamily="49" charset="-122"/>
              </a:rPr>
              <a:t>有些情况的证明非常类似，可通过简单变换将一种情况的证明转化为另一种情况的证明</a:t>
            </a:r>
          </a:p>
          <a:p>
            <a:pPr marL="342900" indent="-342900">
              <a:spcBef>
                <a:spcPts val="1200"/>
              </a:spcBef>
              <a:spcAft>
                <a:spcPts val="600"/>
              </a:spcAft>
              <a:buFont typeface="Arial" panose="020B0604020202020204" pitchFamily="34" charset="0"/>
              <a:buChar char="•"/>
            </a:pPr>
            <a:r>
              <a:rPr lang="zh-CN" altLang="en-US" sz="2000" b="1">
                <a:solidFill>
                  <a:schemeClr val="accent6">
                    <a:lumMod val="50000"/>
                  </a:schemeClr>
                </a:solidFill>
              </a:rPr>
              <a:t>这时可合并这两种情况，并使用术语“</a:t>
            </a:r>
            <a:r>
              <a:rPr lang="zh-CN" altLang="en-US" sz="2000" b="1">
                <a:solidFill>
                  <a:srgbClr val="C00000"/>
                </a:solidFill>
              </a:rPr>
              <a:t>不失一般性</a:t>
            </a:r>
            <a:r>
              <a:rPr lang="zh-CN" altLang="en-US" sz="2000" b="1">
                <a:solidFill>
                  <a:schemeClr val="accent6">
                    <a:lumMod val="50000"/>
                  </a:schemeClr>
                </a:solidFill>
              </a:rPr>
              <a:t>”将其中一种情况作为代表</a:t>
            </a:r>
          </a:p>
        </p:txBody>
      </p:sp>
    </p:spTree>
    <p:extLst>
      <p:ext uri="{BB962C8B-B14F-4D97-AF65-F5344CB8AC3E}">
        <p14:creationId xmlns:p14="http://schemas.microsoft.com/office/powerpoint/2010/main" val="5242203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分情况证明</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第十三讲  基本数学证明方法</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A84936A-AD8A-4245-A4DE-139658DA8B11}" type="slidenum">
              <a:rPr lang="en-US" altLang="zh-CN" smtClean="0">
                <a:latin typeface="Arial" panose="020B0604020202020204" pitchFamily="34" charset="0"/>
                <a:ea typeface="楷体" panose="02010609060101010101" pitchFamily="49" charset="-122"/>
                <a:cs typeface="Arial" panose="020B0604020202020204" pitchFamily="34" charset="0"/>
              </a:rPr>
              <a:t>15</a:t>
            </a:fld>
            <a:r>
              <a:rPr lang="en-US" altLang="zh-CN">
                <a:latin typeface="Arial" panose="020B0604020202020204" pitchFamily="34" charset="0"/>
                <a:ea typeface="楷体" panose="02010609060101010101" pitchFamily="49" charset="-122"/>
                <a:cs typeface="Arial" panose="020B0604020202020204" pitchFamily="34" charset="0"/>
              </a:rPr>
              <a:t>/32</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分情况证明举例</a:t>
            </a:r>
          </a:p>
        </p:txBody>
      </p:sp>
      <p:sp>
        <p:nvSpPr>
          <p:cNvPr id="4" name="文本框 3">
            <a:extLst>
              <a:ext uri="{FF2B5EF4-FFF2-40B4-BE49-F238E27FC236}">
                <a16:creationId xmlns:a16="http://schemas.microsoft.com/office/drawing/2014/main" id="{9BFFA76B-3D2A-4E81-891F-6EE0574DFF50}"/>
              </a:ext>
            </a:extLst>
          </p:cNvPr>
          <p:cNvSpPr txBox="1"/>
          <p:nvPr/>
        </p:nvSpPr>
        <p:spPr>
          <a:xfrm>
            <a:off x="499959" y="1197271"/>
            <a:ext cx="10222861" cy="461665"/>
          </a:xfrm>
          <a:prstGeom prst="rect">
            <a:avLst/>
          </a:prstGeom>
          <a:solidFill>
            <a:schemeClr val="accent4">
              <a:lumMod val="20000"/>
              <a:lumOff val="80000"/>
            </a:schemeClr>
          </a:solidFill>
        </p:spPr>
        <p:txBody>
          <a:bodyPr wrap="square" rtlCol="0">
            <a:spAutoFit/>
          </a:bodyPr>
          <a:lstStyle/>
          <a:p>
            <a:r>
              <a:rPr lang="zh-CN" altLang="en-US" sz="2400" b="1">
                <a:solidFill>
                  <a:schemeClr val="accent2">
                    <a:lumMod val="50000"/>
                  </a:schemeClr>
                </a:solidFill>
              </a:rPr>
              <a:t>下面命题的证明应怎样分情况？可使用“不失一般性”合并其中一些情况吗？</a:t>
            </a:r>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C947305C-C149-4C33-88AB-FF4691CF5421}"/>
                  </a:ext>
                </a:extLst>
              </p:cNvPr>
              <p:cNvSpPr txBox="1"/>
              <p:nvPr/>
            </p:nvSpPr>
            <p:spPr>
              <a:xfrm>
                <a:off x="763096" y="2317414"/>
                <a:ext cx="6788927" cy="2670090"/>
              </a:xfrm>
              <a:prstGeom prst="rect">
                <a:avLst/>
              </a:prstGeom>
              <a:solidFill>
                <a:schemeClr val="accent6">
                  <a:lumMod val="20000"/>
                  <a:lumOff val="80000"/>
                  <a:alpha val="50000"/>
                </a:schemeClr>
              </a:solidFill>
            </p:spPr>
            <p:txBody>
              <a:bodyPr wrap="square" rtlCol="0">
                <a:spAutoFit/>
              </a:bodyPr>
              <a:lstStyle/>
              <a:p>
                <a:pPr>
                  <a:spcBef>
                    <a:spcPts val="1200"/>
                  </a:spcBef>
                  <a:spcAft>
                    <a:spcPts val="1200"/>
                  </a:spcAft>
                </a:pPr>
                <a:r>
                  <a:rPr lang="zh-CN" altLang="en-US" sz="2400" b="1">
                    <a:solidFill>
                      <a:srgbClr val="002060"/>
                    </a:solidFill>
                    <a:latin typeface="楷体" panose="02010609060101010101" pitchFamily="49" charset="-122"/>
                    <a:ea typeface="楷体" panose="02010609060101010101" pitchFamily="49" charset="-122"/>
                  </a:rPr>
                  <a:t>对任意实数</a:t>
                </a:r>
                <a14:m>
                  <m:oMath xmlns:m="http://schemas.openxmlformats.org/officeDocument/2006/math">
                    <m:r>
                      <a:rPr lang="en-US" altLang="zh-CN" sz="2400" b="1" i="1" smtClean="0">
                        <a:solidFill>
                          <a:srgbClr val="002060"/>
                        </a:solidFill>
                        <a:latin typeface="Cambria Math" panose="02040503050406030204" pitchFamily="18" charset="0"/>
                      </a:rPr>
                      <m:t>𝒙</m:t>
                    </m:r>
                  </m:oMath>
                </a14:m>
                <a:r>
                  <a:rPr lang="en-US" altLang="zh-CN" sz="2400" b="1">
                    <a:solidFill>
                      <a:srgbClr val="002060"/>
                    </a:solidFill>
                    <a:latin typeface="楷体" panose="02010609060101010101" pitchFamily="49" charset="-122"/>
                    <a:ea typeface="楷体" panose="02010609060101010101" pitchFamily="49" charset="-122"/>
                  </a:rPr>
                  <a:t>, </a:t>
                </a:r>
                <a14:m>
                  <m:oMath xmlns:m="http://schemas.openxmlformats.org/officeDocument/2006/math">
                    <m:r>
                      <a:rPr lang="en-US" altLang="zh-CN" sz="2400" b="1" i="1" smtClean="0">
                        <a:solidFill>
                          <a:srgbClr val="002060"/>
                        </a:solidFill>
                        <a:latin typeface="Cambria Math" panose="02040503050406030204" pitchFamily="18" charset="0"/>
                      </a:rPr>
                      <m:t>𝒚</m:t>
                    </m:r>
                  </m:oMath>
                </a14:m>
                <a:r>
                  <a:rPr lang="zh-CN" altLang="en-US" sz="2400" b="1">
                    <a:solidFill>
                      <a:srgbClr val="002060"/>
                    </a:solidFill>
                    <a:latin typeface="楷体" panose="02010609060101010101" pitchFamily="49" charset="-122"/>
                    <a:ea typeface="楷体" panose="02010609060101010101" pitchFamily="49" charset="-122"/>
                  </a:rPr>
                  <a:t>，证明</a:t>
                </a:r>
                <a:endParaRPr lang="en-US" altLang="zh-CN" sz="2400" b="1">
                  <a:solidFill>
                    <a:srgbClr val="002060"/>
                  </a:solidFill>
                  <a:latin typeface="楷体" panose="02010609060101010101" pitchFamily="49" charset="-122"/>
                  <a:ea typeface="楷体" panose="02010609060101010101" pitchFamily="49" charset="-122"/>
                </a:endParaRPr>
              </a:p>
              <a:p>
                <a:pPr marL="457200" indent="-457200">
                  <a:spcBef>
                    <a:spcPts val="1200"/>
                  </a:spcBef>
                  <a:spcAft>
                    <a:spcPts val="1200"/>
                  </a:spcAft>
                  <a:buFont typeface="+mj-lt"/>
                  <a:buAutoNum type="arabicPeriod"/>
                </a:pPr>
                <a14:m>
                  <m:oMath xmlns:m="http://schemas.openxmlformats.org/officeDocument/2006/math">
                    <m:r>
                      <a:rPr lang="en-US" altLang="zh-CN" sz="2400" b="1" i="1" smtClean="0">
                        <a:solidFill>
                          <a:schemeClr val="accent2">
                            <a:lumMod val="50000"/>
                          </a:schemeClr>
                        </a:solidFill>
                        <a:latin typeface="Cambria Math" panose="02040503050406030204" pitchFamily="18" charset="0"/>
                      </a:rPr>
                      <m:t>|</m:t>
                    </m:r>
                    <m:r>
                      <a:rPr lang="en-US" altLang="zh-CN" sz="2400" b="1" i="1">
                        <a:solidFill>
                          <a:schemeClr val="accent2">
                            <a:lumMod val="50000"/>
                          </a:schemeClr>
                        </a:solidFill>
                        <a:latin typeface="Cambria Math" panose="02040503050406030204" pitchFamily="18" charset="0"/>
                      </a:rPr>
                      <m:t>𝒙𝒚</m:t>
                    </m:r>
                    <m:r>
                      <a:rPr lang="en-US" altLang="zh-CN" sz="2400" b="1" i="1">
                        <a:solidFill>
                          <a:schemeClr val="accent2">
                            <a:lumMod val="50000"/>
                          </a:schemeClr>
                        </a:solidFill>
                        <a:latin typeface="Cambria Math" panose="02040503050406030204" pitchFamily="18" charset="0"/>
                      </a:rPr>
                      <m:t>| = |</m:t>
                    </m:r>
                    <m:r>
                      <a:rPr lang="en-US" altLang="zh-CN" sz="2400" b="1" i="1">
                        <a:solidFill>
                          <a:schemeClr val="accent2">
                            <a:lumMod val="50000"/>
                          </a:schemeClr>
                        </a:solidFill>
                        <a:latin typeface="Cambria Math" panose="02040503050406030204" pitchFamily="18" charset="0"/>
                      </a:rPr>
                      <m:t>𝒙</m:t>
                    </m:r>
                    <m:r>
                      <a:rPr lang="en-US" altLang="zh-CN" sz="2400" b="1" i="1">
                        <a:solidFill>
                          <a:schemeClr val="accent2">
                            <a:lumMod val="50000"/>
                          </a:schemeClr>
                        </a:solidFill>
                        <a:latin typeface="Cambria Math" panose="02040503050406030204" pitchFamily="18" charset="0"/>
                      </a:rPr>
                      <m:t>||</m:t>
                    </m:r>
                    <m:r>
                      <a:rPr lang="en-US" altLang="zh-CN" sz="2400" b="1" i="1">
                        <a:solidFill>
                          <a:schemeClr val="accent2">
                            <a:lumMod val="50000"/>
                          </a:schemeClr>
                        </a:solidFill>
                        <a:latin typeface="Cambria Math" panose="02040503050406030204" pitchFamily="18" charset="0"/>
                      </a:rPr>
                      <m:t>𝒚</m:t>
                    </m:r>
                    <m:r>
                      <a:rPr lang="en-US" altLang="zh-CN" sz="2400" b="1" i="1" smtClean="0">
                        <a:solidFill>
                          <a:schemeClr val="accent2">
                            <a:lumMod val="50000"/>
                          </a:schemeClr>
                        </a:solidFill>
                        <a:latin typeface="Cambria Math" panose="02040503050406030204" pitchFamily="18" charset="0"/>
                      </a:rPr>
                      <m:t>|</m:t>
                    </m:r>
                  </m:oMath>
                </a14:m>
                <a:endParaRPr lang="en-US" altLang="zh-CN" sz="2400" b="1">
                  <a:solidFill>
                    <a:schemeClr val="accent2">
                      <a:lumMod val="50000"/>
                    </a:schemeClr>
                  </a:solidFill>
                </a:endParaRPr>
              </a:p>
              <a:p>
                <a:pPr marL="457200" indent="-457200">
                  <a:spcBef>
                    <a:spcPts val="1200"/>
                  </a:spcBef>
                  <a:spcAft>
                    <a:spcPts val="1200"/>
                  </a:spcAft>
                  <a:buFont typeface="+mj-lt"/>
                  <a:buAutoNum type="arabicPeriod"/>
                </a:pPr>
                <a14:m>
                  <m:oMath xmlns:m="http://schemas.openxmlformats.org/officeDocument/2006/math">
                    <m:r>
                      <a:rPr lang="en-US" altLang="zh-CN" sz="2400" b="1">
                        <a:solidFill>
                          <a:schemeClr val="accent2">
                            <a:lumMod val="50000"/>
                          </a:schemeClr>
                        </a:solidFill>
                        <a:latin typeface="Cambria Math" panose="02040503050406030204" pitchFamily="18" charset="0"/>
                      </a:rPr>
                      <m:t>𝐦𝐢𝐧</m:t>
                    </m:r>
                    <m:d>
                      <m:dPr>
                        <m:ctrlPr>
                          <a:rPr lang="en-US" altLang="zh-CN" sz="2400" b="1" i="1">
                            <a:solidFill>
                              <a:schemeClr val="accent2">
                                <a:lumMod val="50000"/>
                              </a:schemeClr>
                            </a:solidFill>
                            <a:latin typeface="Cambria Math" panose="02040503050406030204" pitchFamily="18" charset="0"/>
                          </a:rPr>
                        </m:ctrlPr>
                      </m:dPr>
                      <m:e>
                        <m:r>
                          <a:rPr lang="en-US" altLang="zh-CN" sz="2400" b="1" i="1">
                            <a:solidFill>
                              <a:schemeClr val="accent2">
                                <a:lumMod val="50000"/>
                              </a:schemeClr>
                            </a:solidFill>
                            <a:latin typeface="Cambria Math" panose="02040503050406030204" pitchFamily="18" charset="0"/>
                          </a:rPr>
                          <m:t>𝒙</m:t>
                        </m:r>
                        <m:r>
                          <a:rPr lang="en-US" altLang="zh-CN" sz="2400" b="1" i="1">
                            <a:solidFill>
                              <a:schemeClr val="accent2">
                                <a:lumMod val="50000"/>
                              </a:schemeClr>
                            </a:solidFill>
                            <a:latin typeface="Cambria Math" panose="02040503050406030204" pitchFamily="18" charset="0"/>
                          </a:rPr>
                          <m:t>, </m:t>
                        </m:r>
                        <m:r>
                          <a:rPr lang="en-US" altLang="zh-CN" sz="2400" b="1" i="1">
                            <a:solidFill>
                              <a:schemeClr val="accent2">
                                <a:lumMod val="50000"/>
                              </a:schemeClr>
                            </a:solidFill>
                            <a:latin typeface="Cambria Math" panose="02040503050406030204" pitchFamily="18" charset="0"/>
                          </a:rPr>
                          <m:t>𝒚</m:t>
                        </m:r>
                      </m:e>
                    </m:d>
                    <m:r>
                      <a:rPr lang="en-US" altLang="zh-CN" sz="2400" b="1" i="1">
                        <a:solidFill>
                          <a:schemeClr val="accent2">
                            <a:lumMod val="50000"/>
                          </a:schemeClr>
                        </a:solidFill>
                        <a:latin typeface="Cambria Math" panose="02040503050406030204" pitchFamily="18" charset="0"/>
                      </a:rPr>
                      <m:t>+</m:t>
                    </m:r>
                    <m:r>
                      <a:rPr lang="en-US" altLang="zh-CN" sz="2400" b="1">
                        <a:solidFill>
                          <a:schemeClr val="accent2">
                            <a:lumMod val="50000"/>
                          </a:schemeClr>
                        </a:solidFill>
                        <a:latin typeface="Cambria Math" panose="02040503050406030204" pitchFamily="18" charset="0"/>
                      </a:rPr>
                      <m:t>𝐦𝐚𝐱</m:t>
                    </m:r>
                    <m:d>
                      <m:dPr>
                        <m:ctrlPr>
                          <a:rPr lang="en-US" altLang="zh-CN" sz="2400" b="1" i="1">
                            <a:solidFill>
                              <a:schemeClr val="accent2">
                                <a:lumMod val="50000"/>
                              </a:schemeClr>
                            </a:solidFill>
                            <a:latin typeface="Cambria Math" panose="02040503050406030204" pitchFamily="18" charset="0"/>
                          </a:rPr>
                        </m:ctrlPr>
                      </m:dPr>
                      <m:e>
                        <m:r>
                          <a:rPr lang="en-US" altLang="zh-CN" sz="2400" b="1" i="1">
                            <a:solidFill>
                              <a:schemeClr val="accent2">
                                <a:lumMod val="50000"/>
                              </a:schemeClr>
                            </a:solidFill>
                            <a:latin typeface="Cambria Math" panose="02040503050406030204" pitchFamily="18" charset="0"/>
                          </a:rPr>
                          <m:t>𝒙</m:t>
                        </m:r>
                        <m:r>
                          <a:rPr lang="en-US" altLang="zh-CN" sz="2400" b="1" i="1">
                            <a:solidFill>
                              <a:schemeClr val="accent2">
                                <a:lumMod val="50000"/>
                              </a:schemeClr>
                            </a:solidFill>
                            <a:latin typeface="Cambria Math" panose="02040503050406030204" pitchFamily="18" charset="0"/>
                          </a:rPr>
                          <m:t>, </m:t>
                        </m:r>
                        <m:r>
                          <a:rPr lang="en-US" altLang="zh-CN" sz="2400" b="1" i="1">
                            <a:solidFill>
                              <a:schemeClr val="accent2">
                                <a:lumMod val="50000"/>
                              </a:schemeClr>
                            </a:solidFill>
                            <a:latin typeface="Cambria Math" panose="02040503050406030204" pitchFamily="18" charset="0"/>
                          </a:rPr>
                          <m:t>𝒚</m:t>
                        </m:r>
                      </m:e>
                    </m:d>
                    <m:r>
                      <a:rPr lang="en-US" altLang="zh-CN" sz="2400" b="1" i="1">
                        <a:solidFill>
                          <a:schemeClr val="accent2">
                            <a:lumMod val="50000"/>
                          </a:schemeClr>
                        </a:solidFill>
                        <a:latin typeface="Cambria Math" panose="02040503050406030204" pitchFamily="18" charset="0"/>
                      </a:rPr>
                      <m:t>= </m:t>
                    </m:r>
                    <m:r>
                      <a:rPr lang="en-US" altLang="zh-CN" sz="2400" b="1" i="1">
                        <a:solidFill>
                          <a:schemeClr val="accent2">
                            <a:lumMod val="50000"/>
                          </a:schemeClr>
                        </a:solidFill>
                        <a:latin typeface="Cambria Math" panose="02040503050406030204" pitchFamily="18" charset="0"/>
                      </a:rPr>
                      <m:t>𝒙</m:t>
                    </m:r>
                    <m:r>
                      <a:rPr lang="en-US" altLang="zh-CN" sz="2400" b="1" i="1">
                        <a:solidFill>
                          <a:schemeClr val="accent2">
                            <a:lumMod val="50000"/>
                          </a:schemeClr>
                        </a:solidFill>
                        <a:latin typeface="Cambria Math" panose="02040503050406030204" pitchFamily="18" charset="0"/>
                      </a:rPr>
                      <m:t>+</m:t>
                    </m:r>
                    <m:r>
                      <a:rPr lang="en-US" altLang="zh-CN" sz="2400" b="1" i="1" smtClean="0">
                        <a:solidFill>
                          <a:schemeClr val="accent2">
                            <a:lumMod val="50000"/>
                          </a:schemeClr>
                        </a:solidFill>
                        <a:latin typeface="Cambria Math" panose="02040503050406030204" pitchFamily="18" charset="0"/>
                      </a:rPr>
                      <m:t>𝒚</m:t>
                    </m:r>
                  </m:oMath>
                </a14:m>
                <a:endParaRPr lang="en-US" altLang="zh-CN" sz="2400" b="1">
                  <a:solidFill>
                    <a:schemeClr val="accent2">
                      <a:lumMod val="50000"/>
                    </a:schemeClr>
                  </a:solidFill>
                </a:endParaRPr>
              </a:p>
              <a:p>
                <a:pPr marL="457200" indent="-457200">
                  <a:spcBef>
                    <a:spcPts val="1200"/>
                  </a:spcBef>
                  <a:spcAft>
                    <a:spcPts val="1200"/>
                  </a:spcAft>
                  <a:buFont typeface="+mj-lt"/>
                  <a:buAutoNum type="arabicPeriod"/>
                </a:pPr>
                <a14:m>
                  <m:oMath xmlns:m="http://schemas.openxmlformats.org/officeDocument/2006/math">
                    <m:func>
                      <m:funcPr>
                        <m:ctrlPr>
                          <a:rPr lang="en-US" altLang="zh-CN" sz="2400" b="1" i="1" smtClean="0">
                            <a:solidFill>
                              <a:schemeClr val="accent2">
                                <a:lumMod val="50000"/>
                              </a:schemeClr>
                            </a:solidFill>
                            <a:latin typeface="Cambria Math" panose="02040503050406030204" pitchFamily="18" charset="0"/>
                          </a:rPr>
                        </m:ctrlPr>
                      </m:funcPr>
                      <m:fName>
                        <m:r>
                          <a:rPr lang="en-US" altLang="zh-CN" sz="2400" b="1" i="0" smtClean="0">
                            <a:solidFill>
                              <a:schemeClr val="accent2">
                                <a:lumMod val="50000"/>
                              </a:schemeClr>
                            </a:solidFill>
                            <a:latin typeface="Cambria Math" panose="02040503050406030204" pitchFamily="18" charset="0"/>
                          </a:rPr>
                          <m:t>𝐦𝐢𝐧</m:t>
                        </m:r>
                      </m:fName>
                      <m:e>
                        <m:d>
                          <m:dPr>
                            <m:ctrlPr>
                              <a:rPr lang="en-US" altLang="zh-CN" sz="2400" b="1" i="1" smtClean="0">
                                <a:solidFill>
                                  <a:schemeClr val="accent2">
                                    <a:lumMod val="50000"/>
                                  </a:schemeClr>
                                </a:solidFill>
                                <a:latin typeface="Cambria Math" panose="02040503050406030204" pitchFamily="18" charset="0"/>
                              </a:rPr>
                            </m:ctrlPr>
                          </m:dPr>
                          <m:e>
                            <m:r>
                              <a:rPr lang="en-US" altLang="zh-CN" sz="2400" b="1" i="1">
                                <a:solidFill>
                                  <a:schemeClr val="accent2">
                                    <a:lumMod val="50000"/>
                                  </a:schemeClr>
                                </a:solidFill>
                                <a:latin typeface="Cambria Math" panose="02040503050406030204" pitchFamily="18" charset="0"/>
                              </a:rPr>
                              <m:t>𝒙</m:t>
                            </m:r>
                            <m:r>
                              <a:rPr lang="en-US" altLang="zh-CN" sz="2400" b="1" i="1">
                                <a:solidFill>
                                  <a:schemeClr val="accent2">
                                    <a:lumMod val="50000"/>
                                  </a:schemeClr>
                                </a:solidFill>
                                <a:latin typeface="Cambria Math" panose="02040503050406030204" pitchFamily="18" charset="0"/>
                              </a:rPr>
                              <m:t>, </m:t>
                            </m:r>
                            <m:r>
                              <a:rPr lang="en-US" altLang="zh-CN" sz="2400" b="1" i="1">
                                <a:solidFill>
                                  <a:schemeClr val="accent2">
                                    <a:lumMod val="50000"/>
                                  </a:schemeClr>
                                </a:solidFill>
                                <a:latin typeface="Cambria Math" panose="02040503050406030204" pitchFamily="18" charset="0"/>
                              </a:rPr>
                              <m:t>𝒚</m:t>
                            </m:r>
                          </m:e>
                        </m:d>
                      </m:e>
                    </m:func>
                    <m:r>
                      <a:rPr lang="en-US" altLang="zh-CN" sz="2400" b="1" i="1">
                        <a:solidFill>
                          <a:schemeClr val="accent2">
                            <a:lumMod val="50000"/>
                          </a:schemeClr>
                        </a:solidFill>
                        <a:latin typeface="Cambria Math" panose="02040503050406030204" pitchFamily="18" charset="0"/>
                      </a:rPr>
                      <m:t>=</m:t>
                    </m:r>
                    <m:f>
                      <m:fPr>
                        <m:ctrlPr>
                          <a:rPr lang="en-US" altLang="zh-CN" sz="2400" b="1" i="1">
                            <a:solidFill>
                              <a:schemeClr val="accent2">
                                <a:lumMod val="50000"/>
                              </a:schemeClr>
                            </a:solidFill>
                            <a:latin typeface="Cambria Math" panose="02040503050406030204" pitchFamily="18" charset="0"/>
                          </a:rPr>
                        </m:ctrlPr>
                      </m:fPr>
                      <m:num>
                        <m:r>
                          <a:rPr lang="en-US" altLang="zh-CN" sz="2400" b="1" i="1">
                            <a:solidFill>
                              <a:schemeClr val="accent2">
                                <a:lumMod val="50000"/>
                              </a:schemeClr>
                            </a:solidFill>
                            <a:latin typeface="Cambria Math" panose="02040503050406030204" pitchFamily="18" charset="0"/>
                          </a:rPr>
                          <m:t>𝒙</m:t>
                        </m:r>
                        <m:r>
                          <a:rPr lang="en-US" altLang="zh-CN" sz="2400" b="1" i="1">
                            <a:solidFill>
                              <a:schemeClr val="accent2">
                                <a:lumMod val="50000"/>
                              </a:schemeClr>
                            </a:solidFill>
                            <a:latin typeface="Cambria Math" panose="02040503050406030204" pitchFamily="18" charset="0"/>
                          </a:rPr>
                          <m:t>+</m:t>
                        </m:r>
                        <m:r>
                          <a:rPr lang="en-US" altLang="zh-CN" sz="2400" b="1" i="1">
                            <a:solidFill>
                              <a:schemeClr val="accent2">
                                <a:lumMod val="50000"/>
                              </a:schemeClr>
                            </a:solidFill>
                            <a:latin typeface="Cambria Math" panose="02040503050406030204" pitchFamily="18" charset="0"/>
                          </a:rPr>
                          <m:t>𝒚</m:t>
                        </m:r>
                        <m:r>
                          <a:rPr lang="en-US" altLang="zh-CN" sz="2400" b="1" i="1">
                            <a:solidFill>
                              <a:schemeClr val="accent2">
                                <a:lumMod val="50000"/>
                              </a:schemeClr>
                            </a:solidFill>
                            <a:latin typeface="Cambria Math" panose="02040503050406030204" pitchFamily="18" charset="0"/>
                          </a:rPr>
                          <m:t>−</m:t>
                        </m:r>
                        <m:d>
                          <m:dPr>
                            <m:begChr m:val="|"/>
                            <m:endChr m:val="|"/>
                            <m:ctrlPr>
                              <a:rPr lang="en-US" altLang="zh-CN" sz="2400" b="1" i="1">
                                <a:solidFill>
                                  <a:schemeClr val="accent2">
                                    <a:lumMod val="50000"/>
                                  </a:schemeClr>
                                </a:solidFill>
                                <a:latin typeface="Cambria Math" panose="02040503050406030204" pitchFamily="18" charset="0"/>
                              </a:rPr>
                            </m:ctrlPr>
                          </m:dPr>
                          <m:e>
                            <m:r>
                              <a:rPr lang="en-US" altLang="zh-CN" sz="2400" b="1" i="1">
                                <a:solidFill>
                                  <a:schemeClr val="accent2">
                                    <a:lumMod val="50000"/>
                                  </a:schemeClr>
                                </a:solidFill>
                                <a:latin typeface="Cambria Math" panose="02040503050406030204" pitchFamily="18" charset="0"/>
                              </a:rPr>
                              <m:t>𝒙</m:t>
                            </m:r>
                            <m:r>
                              <a:rPr lang="en-US" altLang="zh-CN" sz="2400" b="1" i="1">
                                <a:solidFill>
                                  <a:schemeClr val="accent2">
                                    <a:lumMod val="50000"/>
                                  </a:schemeClr>
                                </a:solidFill>
                                <a:latin typeface="Cambria Math" panose="02040503050406030204" pitchFamily="18" charset="0"/>
                              </a:rPr>
                              <m:t>−</m:t>
                            </m:r>
                            <m:r>
                              <a:rPr lang="en-US" altLang="zh-CN" sz="2400" b="1" i="1">
                                <a:solidFill>
                                  <a:schemeClr val="accent2">
                                    <a:lumMod val="50000"/>
                                  </a:schemeClr>
                                </a:solidFill>
                                <a:latin typeface="Cambria Math" panose="02040503050406030204" pitchFamily="18" charset="0"/>
                              </a:rPr>
                              <m:t>𝒚</m:t>
                            </m:r>
                          </m:e>
                        </m:d>
                      </m:num>
                      <m:den>
                        <m:r>
                          <a:rPr lang="en-US" altLang="zh-CN" sz="2400" b="1" i="1" smtClean="0">
                            <a:solidFill>
                              <a:schemeClr val="accent2">
                                <a:lumMod val="50000"/>
                              </a:schemeClr>
                            </a:solidFill>
                            <a:latin typeface="Cambria Math" panose="02040503050406030204" pitchFamily="18" charset="0"/>
                          </a:rPr>
                          <m:t>𝟐</m:t>
                        </m:r>
                      </m:den>
                    </m:f>
                  </m:oMath>
                </a14:m>
                <a:r>
                  <a:rPr lang="zh-CN" altLang="en-US" sz="2400" b="1">
                    <a:solidFill>
                      <a:schemeClr val="accent6">
                        <a:lumMod val="50000"/>
                      </a:schemeClr>
                    </a:solidFill>
                  </a:rPr>
                  <a:t>且</a:t>
                </a:r>
                <a:r>
                  <a:rPr lang="zh-CN" altLang="en-US" sz="2400" b="1">
                    <a:solidFill>
                      <a:schemeClr val="accent2">
                        <a:lumMod val="50000"/>
                      </a:schemeClr>
                    </a:solidFill>
                  </a:rPr>
                  <a:t> </a:t>
                </a:r>
                <a14:m>
                  <m:oMath xmlns:m="http://schemas.openxmlformats.org/officeDocument/2006/math">
                    <m:func>
                      <m:funcPr>
                        <m:ctrlPr>
                          <a:rPr lang="en-US" altLang="zh-CN" sz="2400" b="1" i="1" smtClean="0">
                            <a:solidFill>
                              <a:schemeClr val="accent2">
                                <a:lumMod val="50000"/>
                              </a:schemeClr>
                            </a:solidFill>
                            <a:latin typeface="Cambria Math" panose="02040503050406030204" pitchFamily="18" charset="0"/>
                          </a:rPr>
                        </m:ctrlPr>
                      </m:funcPr>
                      <m:fName>
                        <m:r>
                          <a:rPr lang="en-US" altLang="zh-CN" sz="2400" b="1" i="0" smtClean="0">
                            <a:solidFill>
                              <a:schemeClr val="accent2">
                                <a:lumMod val="50000"/>
                              </a:schemeClr>
                            </a:solidFill>
                            <a:latin typeface="Cambria Math" panose="02040503050406030204" pitchFamily="18" charset="0"/>
                          </a:rPr>
                          <m:t>𝐦𝐚𝐱</m:t>
                        </m:r>
                      </m:fName>
                      <m:e>
                        <m:d>
                          <m:dPr>
                            <m:ctrlPr>
                              <a:rPr lang="en-US" altLang="zh-CN" sz="2400" b="1" i="1" smtClean="0">
                                <a:solidFill>
                                  <a:schemeClr val="accent2">
                                    <a:lumMod val="50000"/>
                                  </a:schemeClr>
                                </a:solidFill>
                                <a:latin typeface="Cambria Math" panose="02040503050406030204" pitchFamily="18" charset="0"/>
                              </a:rPr>
                            </m:ctrlPr>
                          </m:dPr>
                          <m:e>
                            <m:r>
                              <a:rPr lang="en-US" altLang="zh-CN" sz="2400" b="1" i="1">
                                <a:solidFill>
                                  <a:schemeClr val="accent2">
                                    <a:lumMod val="50000"/>
                                  </a:schemeClr>
                                </a:solidFill>
                                <a:latin typeface="Cambria Math" panose="02040503050406030204" pitchFamily="18" charset="0"/>
                              </a:rPr>
                              <m:t>𝒙</m:t>
                            </m:r>
                            <m:r>
                              <a:rPr lang="en-US" altLang="zh-CN" sz="2400" b="1" i="1">
                                <a:solidFill>
                                  <a:schemeClr val="accent2">
                                    <a:lumMod val="50000"/>
                                  </a:schemeClr>
                                </a:solidFill>
                                <a:latin typeface="Cambria Math" panose="02040503050406030204" pitchFamily="18" charset="0"/>
                              </a:rPr>
                              <m:t>, </m:t>
                            </m:r>
                            <m:r>
                              <a:rPr lang="en-US" altLang="zh-CN" sz="2400" b="1" i="1">
                                <a:solidFill>
                                  <a:schemeClr val="accent2">
                                    <a:lumMod val="50000"/>
                                  </a:schemeClr>
                                </a:solidFill>
                                <a:latin typeface="Cambria Math" panose="02040503050406030204" pitchFamily="18" charset="0"/>
                              </a:rPr>
                              <m:t>𝒚</m:t>
                            </m:r>
                          </m:e>
                        </m:d>
                      </m:e>
                    </m:func>
                    <m:r>
                      <a:rPr lang="en-US" altLang="zh-CN" sz="2400" b="1" i="1">
                        <a:solidFill>
                          <a:schemeClr val="accent2">
                            <a:lumMod val="50000"/>
                          </a:schemeClr>
                        </a:solidFill>
                        <a:latin typeface="Cambria Math" panose="02040503050406030204" pitchFamily="18" charset="0"/>
                      </a:rPr>
                      <m:t>=</m:t>
                    </m:r>
                    <m:f>
                      <m:fPr>
                        <m:ctrlPr>
                          <a:rPr lang="en-US" altLang="zh-CN" sz="2400" b="1" i="1">
                            <a:solidFill>
                              <a:schemeClr val="accent2">
                                <a:lumMod val="50000"/>
                              </a:schemeClr>
                            </a:solidFill>
                            <a:latin typeface="Cambria Math" panose="02040503050406030204" pitchFamily="18" charset="0"/>
                          </a:rPr>
                        </m:ctrlPr>
                      </m:fPr>
                      <m:num>
                        <m:r>
                          <a:rPr lang="en-US" altLang="zh-CN" sz="2400" b="1" i="1">
                            <a:solidFill>
                              <a:schemeClr val="accent2">
                                <a:lumMod val="50000"/>
                              </a:schemeClr>
                            </a:solidFill>
                            <a:latin typeface="Cambria Math" panose="02040503050406030204" pitchFamily="18" charset="0"/>
                          </a:rPr>
                          <m:t>𝒙</m:t>
                        </m:r>
                        <m:r>
                          <a:rPr lang="en-US" altLang="zh-CN" sz="2400" b="1" i="1">
                            <a:solidFill>
                              <a:schemeClr val="accent2">
                                <a:lumMod val="50000"/>
                              </a:schemeClr>
                            </a:solidFill>
                            <a:latin typeface="Cambria Math" panose="02040503050406030204" pitchFamily="18" charset="0"/>
                          </a:rPr>
                          <m:t>+</m:t>
                        </m:r>
                        <m:r>
                          <a:rPr lang="en-US" altLang="zh-CN" sz="2400" b="1" i="1">
                            <a:solidFill>
                              <a:schemeClr val="accent2">
                                <a:lumMod val="50000"/>
                              </a:schemeClr>
                            </a:solidFill>
                            <a:latin typeface="Cambria Math" panose="02040503050406030204" pitchFamily="18" charset="0"/>
                          </a:rPr>
                          <m:t>𝒚</m:t>
                        </m:r>
                        <m:r>
                          <a:rPr lang="en-US" altLang="zh-CN" sz="2400" b="1" i="1">
                            <a:solidFill>
                              <a:schemeClr val="accent2">
                                <a:lumMod val="50000"/>
                              </a:schemeClr>
                            </a:solidFill>
                            <a:latin typeface="Cambria Math" panose="02040503050406030204" pitchFamily="18" charset="0"/>
                          </a:rPr>
                          <m:t>+</m:t>
                        </m:r>
                        <m:d>
                          <m:dPr>
                            <m:begChr m:val="|"/>
                            <m:endChr m:val="|"/>
                            <m:ctrlPr>
                              <a:rPr lang="en-US" altLang="zh-CN" sz="2400" b="1" i="1">
                                <a:solidFill>
                                  <a:schemeClr val="accent2">
                                    <a:lumMod val="50000"/>
                                  </a:schemeClr>
                                </a:solidFill>
                                <a:latin typeface="Cambria Math" panose="02040503050406030204" pitchFamily="18" charset="0"/>
                              </a:rPr>
                            </m:ctrlPr>
                          </m:dPr>
                          <m:e>
                            <m:r>
                              <a:rPr lang="en-US" altLang="zh-CN" sz="2400" b="1" i="1">
                                <a:solidFill>
                                  <a:schemeClr val="accent2">
                                    <a:lumMod val="50000"/>
                                  </a:schemeClr>
                                </a:solidFill>
                                <a:latin typeface="Cambria Math" panose="02040503050406030204" pitchFamily="18" charset="0"/>
                              </a:rPr>
                              <m:t>𝒙</m:t>
                            </m:r>
                            <m:r>
                              <a:rPr lang="en-US" altLang="zh-CN" sz="2400" b="1" i="1">
                                <a:solidFill>
                                  <a:schemeClr val="accent2">
                                    <a:lumMod val="50000"/>
                                  </a:schemeClr>
                                </a:solidFill>
                                <a:latin typeface="Cambria Math" panose="02040503050406030204" pitchFamily="18" charset="0"/>
                              </a:rPr>
                              <m:t>−</m:t>
                            </m:r>
                            <m:r>
                              <a:rPr lang="en-US" altLang="zh-CN" sz="2400" b="1" i="1">
                                <a:solidFill>
                                  <a:schemeClr val="accent2">
                                    <a:lumMod val="50000"/>
                                  </a:schemeClr>
                                </a:solidFill>
                                <a:latin typeface="Cambria Math" panose="02040503050406030204" pitchFamily="18" charset="0"/>
                              </a:rPr>
                              <m:t>𝒚</m:t>
                            </m:r>
                          </m:e>
                        </m:d>
                      </m:num>
                      <m:den>
                        <m:r>
                          <a:rPr lang="en-US" altLang="zh-CN" sz="2400" b="1" i="1" smtClean="0">
                            <a:solidFill>
                              <a:schemeClr val="accent2">
                                <a:lumMod val="50000"/>
                              </a:schemeClr>
                            </a:solidFill>
                            <a:latin typeface="Cambria Math" panose="02040503050406030204" pitchFamily="18" charset="0"/>
                          </a:rPr>
                          <m:t>𝟐</m:t>
                        </m:r>
                      </m:den>
                    </m:f>
                  </m:oMath>
                </a14:m>
                <a:endParaRPr lang="zh-CN" altLang="en-US" sz="2000" b="1"/>
              </a:p>
            </p:txBody>
          </p:sp>
        </mc:Choice>
        <mc:Fallback xmlns="">
          <p:sp>
            <p:nvSpPr>
              <p:cNvPr id="6" name="文本框 5">
                <a:extLst>
                  <a:ext uri="{FF2B5EF4-FFF2-40B4-BE49-F238E27FC236}">
                    <a16:creationId xmlns:a16="http://schemas.microsoft.com/office/drawing/2014/main" id="{C947305C-C149-4C33-88AB-FF4691CF5421}"/>
                  </a:ext>
                </a:extLst>
              </p:cNvPr>
              <p:cNvSpPr txBox="1">
                <a:spLocks noRot="1" noChangeAspect="1" noMove="1" noResize="1" noEditPoints="1" noAdjustHandles="1" noChangeArrowheads="1" noChangeShapeType="1" noTextEdit="1"/>
              </p:cNvSpPr>
              <p:nvPr/>
            </p:nvSpPr>
            <p:spPr>
              <a:xfrm>
                <a:off x="763096" y="2317414"/>
                <a:ext cx="6788927" cy="2670090"/>
              </a:xfrm>
              <a:prstGeom prst="rect">
                <a:avLst/>
              </a:prstGeom>
              <a:blipFill>
                <a:blip r:embed="rId2"/>
                <a:stretch>
                  <a:fillRect l="-1346" t="-2511" b="-182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606386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分情况证明</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第十三讲  基本数学证明方法</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A84936A-AD8A-4245-A4DE-139658DA8B11}" type="slidenum">
              <a:rPr lang="en-US" altLang="zh-CN" smtClean="0">
                <a:latin typeface="Arial" panose="020B0604020202020204" pitchFamily="34" charset="0"/>
                <a:ea typeface="楷体" panose="02010609060101010101" pitchFamily="49" charset="-122"/>
                <a:cs typeface="Arial" panose="020B0604020202020204" pitchFamily="34" charset="0"/>
              </a:rPr>
              <a:t>16</a:t>
            </a:fld>
            <a:r>
              <a:rPr lang="en-US" altLang="zh-CN">
                <a:latin typeface="Arial" panose="020B0604020202020204" pitchFamily="34" charset="0"/>
                <a:ea typeface="楷体" panose="02010609060101010101" pitchFamily="49" charset="-122"/>
                <a:cs typeface="Arial" panose="020B0604020202020204" pitchFamily="34" charset="0"/>
              </a:rPr>
              <a:t>/32</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分情况证明举例</a:t>
            </a:r>
          </a:p>
        </p:txBody>
      </p:sp>
      <p:sp>
        <p:nvSpPr>
          <p:cNvPr id="4" name="文本框 3">
            <a:extLst>
              <a:ext uri="{FF2B5EF4-FFF2-40B4-BE49-F238E27FC236}">
                <a16:creationId xmlns:a16="http://schemas.microsoft.com/office/drawing/2014/main" id="{9BFFA76B-3D2A-4E81-891F-6EE0574DFF50}"/>
              </a:ext>
            </a:extLst>
          </p:cNvPr>
          <p:cNvSpPr txBox="1"/>
          <p:nvPr/>
        </p:nvSpPr>
        <p:spPr>
          <a:xfrm>
            <a:off x="499959" y="1197271"/>
            <a:ext cx="10222861" cy="461665"/>
          </a:xfrm>
          <a:prstGeom prst="rect">
            <a:avLst/>
          </a:prstGeom>
          <a:solidFill>
            <a:schemeClr val="accent4">
              <a:lumMod val="20000"/>
              <a:lumOff val="80000"/>
            </a:schemeClr>
          </a:solidFill>
        </p:spPr>
        <p:txBody>
          <a:bodyPr wrap="square" rtlCol="0">
            <a:spAutoFit/>
          </a:bodyPr>
          <a:lstStyle/>
          <a:p>
            <a:r>
              <a:rPr lang="zh-CN" altLang="en-US" sz="2400" b="1">
                <a:solidFill>
                  <a:schemeClr val="accent2">
                    <a:lumMod val="50000"/>
                  </a:schemeClr>
                </a:solidFill>
              </a:rPr>
              <a:t>下面命题的证明应怎样分情况？可使用“不失一般性”合并其中一些情况吗？</a:t>
            </a:r>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C947305C-C149-4C33-88AB-FF4691CF5421}"/>
                  </a:ext>
                </a:extLst>
              </p:cNvPr>
              <p:cNvSpPr txBox="1"/>
              <p:nvPr/>
            </p:nvSpPr>
            <p:spPr>
              <a:xfrm>
                <a:off x="763096" y="2317414"/>
                <a:ext cx="6788927" cy="2670090"/>
              </a:xfrm>
              <a:prstGeom prst="rect">
                <a:avLst/>
              </a:prstGeom>
              <a:solidFill>
                <a:schemeClr val="accent6">
                  <a:lumMod val="20000"/>
                  <a:lumOff val="80000"/>
                  <a:alpha val="50000"/>
                </a:schemeClr>
              </a:solidFill>
            </p:spPr>
            <p:txBody>
              <a:bodyPr wrap="square" rtlCol="0">
                <a:spAutoFit/>
              </a:bodyPr>
              <a:lstStyle/>
              <a:p>
                <a:pPr>
                  <a:spcBef>
                    <a:spcPts val="1200"/>
                  </a:spcBef>
                  <a:spcAft>
                    <a:spcPts val="1200"/>
                  </a:spcAft>
                </a:pPr>
                <a:r>
                  <a:rPr lang="zh-CN" altLang="en-US" sz="2400" b="1">
                    <a:solidFill>
                      <a:srgbClr val="002060"/>
                    </a:solidFill>
                    <a:latin typeface="楷体" panose="02010609060101010101" pitchFamily="49" charset="-122"/>
                    <a:ea typeface="楷体" panose="02010609060101010101" pitchFamily="49" charset="-122"/>
                  </a:rPr>
                  <a:t>对任意实数</a:t>
                </a:r>
                <a14:m>
                  <m:oMath xmlns:m="http://schemas.openxmlformats.org/officeDocument/2006/math">
                    <m:r>
                      <a:rPr lang="en-US" altLang="zh-CN" sz="2400" b="1" i="1" smtClean="0">
                        <a:solidFill>
                          <a:srgbClr val="002060"/>
                        </a:solidFill>
                        <a:latin typeface="Cambria Math" panose="02040503050406030204" pitchFamily="18" charset="0"/>
                      </a:rPr>
                      <m:t>𝒙</m:t>
                    </m:r>
                  </m:oMath>
                </a14:m>
                <a:r>
                  <a:rPr lang="en-US" altLang="zh-CN" sz="2400" b="1">
                    <a:solidFill>
                      <a:srgbClr val="002060"/>
                    </a:solidFill>
                    <a:latin typeface="楷体" panose="02010609060101010101" pitchFamily="49" charset="-122"/>
                    <a:ea typeface="楷体" panose="02010609060101010101" pitchFamily="49" charset="-122"/>
                  </a:rPr>
                  <a:t>, </a:t>
                </a:r>
                <a14:m>
                  <m:oMath xmlns:m="http://schemas.openxmlformats.org/officeDocument/2006/math">
                    <m:r>
                      <a:rPr lang="en-US" altLang="zh-CN" sz="2400" b="1" i="1" smtClean="0">
                        <a:solidFill>
                          <a:srgbClr val="002060"/>
                        </a:solidFill>
                        <a:latin typeface="Cambria Math" panose="02040503050406030204" pitchFamily="18" charset="0"/>
                      </a:rPr>
                      <m:t>𝒚</m:t>
                    </m:r>
                  </m:oMath>
                </a14:m>
                <a:r>
                  <a:rPr lang="zh-CN" altLang="en-US" sz="2400" b="1">
                    <a:solidFill>
                      <a:srgbClr val="002060"/>
                    </a:solidFill>
                    <a:latin typeface="楷体" panose="02010609060101010101" pitchFamily="49" charset="-122"/>
                    <a:ea typeface="楷体" panose="02010609060101010101" pitchFamily="49" charset="-122"/>
                  </a:rPr>
                  <a:t>，证明</a:t>
                </a:r>
                <a:endParaRPr lang="en-US" altLang="zh-CN" sz="2400" b="1">
                  <a:solidFill>
                    <a:srgbClr val="002060"/>
                  </a:solidFill>
                  <a:latin typeface="楷体" panose="02010609060101010101" pitchFamily="49" charset="-122"/>
                  <a:ea typeface="楷体" panose="02010609060101010101" pitchFamily="49" charset="-122"/>
                </a:endParaRPr>
              </a:p>
              <a:p>
                <a:pPr marL="457200" indent="-457200">
                  <a:spcBef>
                    <a:spcPts val="1200"/>
                  </a:spcBef>
                  <a:spcAft>
                    <a:spcPts val="1200"/>
                  </a:spcAft>
                  <a:buFont typeface="+mj-lt"/>
                  <a:buAutoNum type="arabicPeriod"/>
                </a:pPr>
                <a14:m>
                  <m:oMath xmlns:m="http://schemas.openxmlformats.org/officeDocument/2006/math">
                    <m:r>
                      <a:rPr lang="en-US" altLang="zh-CN" sz="2400" b="1" i="1" smtClean="0">
                        <a:solidFill>
                          <a:schemeClr val="accent2">
                            <a:lumMod val="50000"/>
                          </a:schemeClr>
                        </a:solidFill>
                        <a:latin typeface="Cambria Math" panose="02040503050406030204" pitchFamily="18" charset="0"/>
                      </a:rPr>
                      <m:t>|</m:t>
                    </m:r>
                    <m:r>
                      <a:rPr lang="en-US" altLang="zh-CN" sz="2400" b="1" i="1">
                        <a:solidFill>
                          <a:schemeClr val="accent2">
                            <a:lumMod val="50000"/>
                          </a:schemeClr>
                        </a:solidFill>
                        <a:latin typeface="Cambria Math" panose="02040503050406030204" pitchFamily="18" charset="0"/>
                      </a:rPr>
                      <m:t>𝒙𝒚</m:t>
                    </m:r>
                    <m:r>
                      <a:rPr lang="en-US" altLang="zh-CN" sz="2400" b="1" i="1">
                        <a:solidFill>
                          <a:schemeClr val="accent2">
                            <a:lumMod val="50000"/>
                          </a:schemeClr>
                        </a:solidFill>
                        <a:latin typeface="Cambria Math" panose="02040503050406030204" pitchFamily="18" charset="0"/>
                      </a:rPr>
                      <m:t>| = |</m:t>
                    </m:r>
                    <m:r>
                      <a:rPr lang="en-US" altLang="zh-CN" sz="2400" b="1" i="1">
                        <a:solidFill>
                          <a:schemeClr val="accent2">
                            <a:lumMod val="50000"/>
                          </a:schemeClr>
                        </a:solidFill>
                        <a:latin typeface="Cambria Math" panose="02040503050406030204" pitchFamily="18" charset="0"/>
                      </a:rPr>
                      <m:t>𝒙</m:t>
                    </m:r>
                    <m:r>
                      <a:rPr lang="en-US" altLang="zh-CN" sz="2400" b="1" i="1">
                        <a:solidFill>
                          <a:schemeClr val="accent2">
                            <a:lumMod val="50000"/>
                          </a:schemeClr>
                        </a:solidFill>
                        <a:latin typeface="Cambria Math" panose="02040503050406030204" pitchFamily="18" charset="0"/>
                      </a:rPr>
                      <m:t>||</m:t>
                    </m:r>
                    <m:r>
                      <a:rPr lang="en-US" altLang="zh-CN" sz="2400" b="1" i="1">
                        <a:solidFill>
                          <a:schemeClr val="accent2">
                            <a:lumMod val="50000"/>
                          </a:schemeClr>
                        </a:solidFill>
                        <a:latin typeface="Cambria Math" panose="02040503050406030204" pitchFamily="18" charset="0"/>
                      </a:rPr>
                      <m:t>𝒚</m:t>
                    </m:r>
                    <m:r>
                      <a:rPr lang="en-US" altLang="zh-CN" sz="2400" b="1" i="1" smtClean="0">
                        <a:solidFill>
                          <a:schemeClr val="accent2">
                            <a:lumMod val="50000"/>
                          </a:schemeClr>
                        </a:solidFill>
                        <a:latin typeface="Cambria Math" panose="02040503050406030204" pitchFamily="18" charset="0"/>
                      </a:rPr>
                      <m:t>|</m:t>
                    </m:r>
                  </m:oMath>
                </a14:m>
                <a:endParaRPr lang="en-US" altLang="zh-CN" sz="2400" b="1">
                  <a:solidFill>
                    <a:schemeClr val="accent2">
                      <a:lumMod val="50000"/>
                    </a:schemeClr>
                  </a:solidFill>
                </a:endParaRPr>
              </a:p>
              <a:p>
                <a:pPr marL="457200" indent="-457200">
                  <a:spcBef>
                    <a:spcPts val="1200"/>
                  </a:spcBef>
                  <a:spcAft>
                    <a:spcPts val="1200"/>
                  </a:spcAft>
                  <a:buFont typeface="+mj-lt"/>
                  <a:buAutoNum type="arabicPeriod"/>
                </a:pPr>
                <a14:m>
                  <m:oMath xmlns:m="http://schemas.openxmlformats.org/officeDocument/2006/math">
                    <m:r>
                      <a:rPr lang="en-US" altLang="zh-CN" sz="2400" b="1">
                        <a:solidFill>
                          <a:schemeClr val="accent2">
                            <a:lumMod val="50000"/>
                          </a:schemeClr>
                        </a:solidFill>
                        <a:latin typeface="Cambria Math" panose="02040503050406030204" pitchFamily="18" charset="0"/>
                      </a:rPr>
                      <m:t>𝐦𝐢𝐧</m:t>
                    </m:r>
                    <m:d>
                      <m:dPr>
                        <m:ctrlPr>
                          <a:rPr lang="en-US" altLang="zh-CN" sz="2400" b="1" i="1">
                            <a:solidFill>
                              <a:schemeClr val="accent2">
                                <a:lumMod val="50000"/>
                              </a:schemeClr>
                            </a:solidFill>
                            <a:latin typeface="Cambria Math" panose="02040503050406030204" pitchFamily="18" charset="0"/>
                          </a:rPr>
                        </m:ctrlPr>
                      </m:dPr>
                      <m:e>
                        <m:r>
                          <a:rPr lang="en-US" altLang="zh-CN" sz="2400" b="1" i="1">
                            <a:solidFill>
                              <a:schemeClr val="accent2">
                                <a:lumMod val="50000"/>
                              </a:schemeClr>
                            </a:solidFill>
                            <a:latin typeface="Cambria Math" panose="02040503050406030204" pitchFamily="18" charset="0"/>
                          </a:rPr>
                          <m:t>𝒙</m:t>
                        </m:r>
                        <m:r>
                          <a:rPr lang="en-US" altLang="zh-CN" sz="2400" b="1" i="1">
                            <a:solidFill>
                              <a:schemeClr val="accent2">
                                <a:lumMod val="50000"/>
                              </a:schemeClr>
                            </a:solidFill>
                            <a:latin typeface="Cambria Math" panose="02040503050406030204" pitchFamily="18" charset="0"/>
                          </a:rPr>
                          <m:t>, </m:t>
                        </m:r>
                        <m:r>
                          <a:rPr lang="en-US" altLang="zh-CN" sz="2400" b="1" i="1">
                            <a:solidFill>
                              <a:schemeClr val="accent2">
                                <a:lumMod val="50000"/>
                              </a:schemeClr>
                            </a:solidFill>
                            <a:latin typeface="Cambria Math" panose="02040503050406030204" pitchFamily="18" charset="0"/>
                          </a:rPr>
                          <m:t>𝒚</m:t>
                        </m:r>
                      </m:e>
                    </m:d>
                    <m:r>
                      <a:rPr lang="en-US" altLang="zh-CN" sz="2400" b="1" i="1">
                        <a:solidFill>
                          <a:schemeClr val="accent2">
                            <a:lumMod val="50000"/>
                          </a:schemeClr>
                        </a:solidFill>
                        <a:latin typeface="Cambria Math" panose="02040503050406030204" pitchFamily="18" charset="0"/>
                      </a:rPr>
                      <m:t>+</m:t>
                    </m:r>
                    <m:r>
                      <a:rPr lang="en-US" altLang="zh-CN" sz="2400" b="1">
                        <a:solidFill>
                          <a:schemeClr val="accent2">
                            <a:lumMod val="50000"/>
                          </a:schemeClr>
                        </a:solidFill>
                        <a:latin typeface="Cambria Math" panose="02040503050406030204" pitchFamily="18" charset="0"/>
                      </a:rPr>
                      <m:t>𝐦𝐚𝐱</m:t>
                    </m:r>
                    <m:d>
                      <m:dPr>
                        <m:ctrlPr>
                          <a:rPr lang="en-US" altLang="zh-CN" sz="2400" b="1" i="1">
                            <a:solidFill>
                              <a:schemeClr val="accent2">
                                <a:lumMod val="50000"/>
                              </a:schemeClr>
                            </a:solidFill>
                            <a:latin typeface="Cambria Math" panose="02040503050406030204" pitchFamily="18" charset="0"/>
                          </a:rPr>
                        </m:ctrlPr>
                      </m:dPr>
                      <m:e>
                        <m:r>
                          <a:rPr lang="en-US" altLang="zh-CN" sz="2400" b="1" i="1">
                            <a:solidFill>
                              <a:schemeClr val="accent2">
                                <a:lumMod val="50000"/>
                              </a:schemeClr>
                            </a:solidFill>
                            <a:latin typeface="Cambria Math" panose="02040503050406030204" pitchFamily="18" charset="0"/>
                          </a:rPr>
                          <m:t>𝒙</m:t>
                        </m:r>
                        <m:r>
                          <a:rPr lang="en-US" altLang="zh-CN" sz="2400" b="1" i="1">
                            <a:solidFill>
                              <a:schemeClr val="accent2">
                                <a:lumMod val="50000"/>
                              </a:schemeClr>
                            </a:solidFill>
                            <a:latin typeface="Cambria Math" panose="02040503050406030204" pitchFamily="18" charset="0"/>
                          </a:rPr>
                          <m:t>, </m:t>
                        </m:r>
                        <m:r>
                          <a:rPr lang="en-US" altLang="zh-CN" sz="2400" b="1" i="1">
                            <a:solidFill>
                              <a:schemeClr val="accent2">
                                <a:lumMod val="50000"/>
                              </a:schemeClr>
                            </a:solidFill>
                            <a:latin typeface="Cambria Math" panose="02040503050406030204" pitchFamily="18" charset="0"/>
                          </a:rPr>
                          <m:t>𝒚</m:t>
                        </m:r>
                      </m:e>
                    </m:d>
                    <m:r>
                      <a:rPr lang="en-US" altLang="zh-CN" sz="2400" b="1" i="1">
                        <a:solidFill>
                          <a:schemeClr val="accent2">
                            <a:lumMod val="50000"/>
                          </a:schemeClr>
                        </a:solidFill>
                        <a:latin typeface="Cambria Math" panose="02040503050406030204" pitchFamily="18" charset="0"/>
                      </a:rPr>
                      <m:t>= </m:t>
                    </m:r>
                    <m:r>
                      <a:rPr lang="en-US" altLang="zh-CN" sz="2400" b="1" i="1">
                        <a:solidFill>
                          <a:schemeClr val="accent2">
                            <a:lumMod val="50000"/>
                          </a:schemeClr>
                        </a:solidFill>
                        <a:latin typeface="Cambria Math" panose="02040503050406030204" pitchFamily="18" charset="0"/>
                      </a:rPr>
                      <m:t>𝒙</m:t>
                    </m:r>
                    <m:r>
                      <a:rPr lang="en-US" altLang="zh-CN" sz="2400" b="1" i="1">
                        <a:solidFill>
                          <a:schemeClr val="accent2">
                            <a:lumMod val="50000"/>
                          </a:schemeClr>
                        </a:solidFill>
                        <a:latin typeface="Cambria Math" panose="02040503050406030204" pitchFamily="18" charset="0"/>
                      </a:rPr>
                      <m:t>+</m:t>
                    </m:r>
                    <m:r>
                      <a:rPr lang="en-US" altLang="zh-CN" sz="2400" b="1" i="1" smtClean="0">
                        <a:solidFill>
                          <a:schemeClr val="accent2">
                            <a:lumMod val="50000"/>
                          </a:schemeClr>
                        </a:solidFill>
                        <a:latin typeface="Cambria Math" panose="02040503050406030204" pitchFamily="18" charset="0"/>
                      </a:rPr>
                      <m:t>𝒚</m:t>
                    </m:r>
                  </m:oMath>
                </a14:m>
                <a:endParaRPr lang="en-US" altLang="zh-CN" sz="2400" b="1">
                  <a:solidFill>
                    <a:schemeClr val="accent2">
                      <a:lumMod val="50000"/>
                    </a:schemeClr>
                  </a:solidFill>
                </a:endParaRPr>
              </a:p>
              <a:p>
                <a:pPr marL="457200" indent="-457200">
                  <a:spcBef>
                    <a:spcPts val="1200"/>
                  </a:spcBef>
                  <a:spcAft>
                    <a:spcPts val="1200"/>
                  </a:spcAft>
                  <a:buFont typeface="+mj-lt"/>
                  <a:buAutoNum type="arabicPeriod"/>
                </a:pPr>
                <a14:m>
                  <m:oMath xmlns:m="http://schemas.openxmlformats.org/officeDocument/2006/math">
                    <m:func>
                      <m:funcPr>
                        <m:ctrlPr>
                          <a:rPr lang="en-US" altLang="zh-CN" sz="2400" b="1" i="1" smtClean="0">
                            <a:solidFill>
                              <a:schemeClr val="accent2">
                                <a:lumMod val="50000"/>
                              </a:schemeClr>
                            </a:solidFill>
                            <a:latin typeface="Cambria Math" panose="02040503050406030204" pitchFamily="18" charset="0"/>
                          </a:rPr>
                        </m:ctrlPr>
                      </m:funcPr>
                      <m:fName>
                        <m:r>
                          <a:rPr lang="en-US" altLang="zh-CN" sz="2400" b="1" i="0" smtClean="0">
                            <a:solidFill>
                              <a:schemeClr val="accent2">
                                <a:lumMod val="50000"/>
                              </a:schemeClr>
                            </a:solidFill>
                            <a:latin typeface="Cambria Math" panose="02040503050406030204" pitchFamily="18" charset="0"/>
                          </a:rPr>
                          <m:t>𝐦𝐢𝐧</m:t>
                        </m:r>
                      </m:fName>
                      <m:e>
                        <m:d>
                          <m:dPr>
                            <m:ctrlPr>
                              <a:rPr lang="en-US" altLang="zh-CN" sz="2400" b="1" i="1" smtClean="0">
                                <a:solidFill>
                                  <a:schemeClr val="accent2">
                                    <a:lumMod val="50000"/>
                                  </a:schemeClr>
                                </a:solidFill>
                                <a:latin typeface="Cambria Math" panose="02040503050406030204" pitchFamily="18" charset="0"/>
                              </a:rPr>
                            </m:ctrlPr>
                          </m:dPr>
                          <m:e>
                            <m:r>
                              <a:rPr lang="en-US" altLang="zh-CN" sz="2400" b="1" i="1">
                                <a:solidFill>
                                  <a:schemeClr val="accent2">
                                    <a:lumMod val="50000"/>
                                  </a:schemeClr>
                                </a:solidFill>
                                <a:latin typeface="Cambria Math" panose="02040503050406030204" pitchFamily="18" charset="0"/>
                              </a:rPr>
                              <m:t>𝒙</m:t>
                            </m:r>
                            <m:r>
                              <a:rPr lang="en-US" altLang="zh-CN" sz="2400" b="1" i="1">
                                <a:solidFill>
                                  <a:schemeClr val="accent2">
                                    <a:lumMod val="50000"/>
                                  </a:schemeClr>
                                </a:solidFill>
                                <a:latin typeface="Cambria Math" panose="02040503050406030204" pitchFamily="18" charset="0"/>
                              </a:rPr>
                              <m:t>, </m:t>
                            </m:r>
                            <m:r>
                              <a:rPr lang="en-US" altLang="zh-CN" sz="2400" b="1" i="1">
                                <a:solidFill>
                                  <a:schemeClr val="accent2">
                                    <a:lumMod val="50000"/>
                                  </a:schemeClr>
                                </a:solidFill>
                                <a:latin typeface="Cambria Math" panose="02040503050406030204" pitchFamily="18" charset="0"/>
                              </a:rPr>
                              <m:t>𝒚</m:t>
                            </m:r>
                          </m:e>
                        </m:d>
                      </m:e>
                    </m:func>
                    <m:r>
                      <a:rPr lang="en-US" altLang="zh-CN" sz="2400" b="1" i="1">
                        <a:solidFill>
                          <a:schemeClr val="accent2">
                            <a:lumMod val="50000"/>
                          </a:schemeClr>
                        </a:solidFill>
                        <a:latin typeface="Cambria Math" panose="02040503050406030204" pitchFamily="18" charset="0"/>
                      </a:rPr>
                      <m:t>=</m:t>
                    </m:r>
                    <m:f>
                      <m:fPr>
                        <m:ctrlPr>
                          <a:rPr lang="en-US" altLang="zh-CN" sz="2400" b="1" i="1">
                            <a:solidFill>
                              <a:schemeClr val="accent2">
                                <a:lumMod val="50000"/>
                              </a:schemeClr>
                            </a:solidFill>
                            <a:latin typeface="Cambria Math" panose="02040503050406030204" pitchFamily="18" charset="0"/>
                          </a:rPr>
                        </m:ctrlPr>
                      </m:fPr>
                      <m:num>
                        <m:r>
                          <a:rPr lang="en-US" altLang="zh-CN" sz="2400" b="1" i="1">
                            <a:solidFill>
                              <a:schemeClr val="accent2">
                                <a:lumMod val="50000"/>
                              </a:schemeClr>
                            </a:solidFill>
                            <a:latin typeface="Cambria Math" panose="02040503050406030204" pitchFamily="18" charset="0"/>
                          </a:rPr>
                          <m:t>𝒙</m:t>
                        </m:r>
                        <m:r>
                          <a:rPr lang="en-US" altLang="zh-CN" sz="2400" b="1" i="1">
                            <a:solidFill>
                              <a:schemeClr val="accent2">
                                <a:lumMod val="50000"/>
                              </a:schemeClr>
                            </a:solidFill>
                            <a:latin typeface="Cambria Math" panose="02040503050406030204" pitchFamily="18" charset="0"/>
                          </a:rPr>
                          <m:t>+</m:t>
                        </m:r>
                        <m:r>
                          <a:rPr lang="en-US" altLang="zh-CN" sz="2400" b="1" i="1">
                            <a:solidFill>
                              <a:schemeClr val="accent2">
                                <a:lumMod val="50000"/>
                              </a:schemeClr>
                            </a:solidFill>
                            <a:latin typeface="Cambria Math" panose="02040503050406030204" pitchFamily="18" charset="0"/>
                          </a:rPr>
                          <m:t>𝒚</m:t>
                        </m:r>
                        <m:r>
                          <a:rPr lang="en-US" altLang="zh-CN" sz="2400" b="1" i="1">
                            <a:solidFill>
                              <a:schemeClr val="accent2">
                                <a:lumMod val="50000"/>
                              </a:schemeClr>
                            </a:solidFill>
                            <a:latin typeface="Cambria Math" panose="02040503050406030204" pitchFamily="18" charset="0"/>
                          </a:rPr>
                          <m:t>−</m:t>
                        </m:r>
                        <m:d>
                          <m:dPr>
                            <m:begChr m:val="|"/>
                            <m:endChr m:val="|"/>
                            <m:ctrlPr>
                              <a:rPr lang="en-US" altLang="zh-CN" sz="2400" b="1" i="1">
                                <a:solidFill>
                                  <a:schemeClr val="accent2">
                                    <a:lumMod val="50000"/>
                                  </a:schemeClr>
                                </a:solidFill>
                                <a:latin typeface="Cambria Math" panose="02040503050406030204" pitchFamily="18" charset="0"/>
                              </a:rPr>
                            </m:ctrlPr>
                          </m:dPr>
                          <m:e>
                            <m:r>
                              <a:rPr lang="en-US" altLang="zh-CN" sz="2400" b="1" i="1">
                                <a:solidFill>
                                  <a:schemeClr val="accent2">
                                    <a:lumMod val="50000"/>
                                  </a:schemeClr>
                                </a:solidFill>
                                <a:latin typeface="Cambria Math" panose="02040503050406030204" pitchFamily="18" charset="0"/>
                              </a:rPr>
                              <m:t>𝒙</m:t>
                            </m:r>
                            <m:r>
                              <a:rPr lang="en-US" altLang="zh-CN" sz="2400" b="1" i="1">
                                <a:solidFill>
                                  <a:schemeClr val="accent2">
                                    <a:lumMod val="50000"/>
                                  </a:schemeClr>
                                </a:solidFill>
                                <a:latin typeface="Cambria Math" panose="02040503050406030204" pitchFamily="18" charset="0"/>
                              </a:rPr>
                              <m:t>−</m:t>
                            </m:r>
                            <m:r>
                              <a:rPr lang="en-US" altLang="zh-CN" sz="2400" b="1" i="1">
                                <a:solidFill>
                                  <a:schemeClr val="accent2">
                                    <a:lumMod val="50000"/>
                                  </a:schemeClr>
                                </a:solidFill>
                                <a:latin typeface="Cambria Math" panose="02040503050406030204" pitchFamily="18" charset="0"/>
                              </a:rPr>
                              <m:t>𝒚</m:t>
                            </m:r>
                          </m:e>
                        </m:d>
                      </m:num>
                      <m:den>
                        <m:r>
                          <a:rPr lang="en-US" altLang="zh-CN" sz="2400" b="1" i="1" smtClean="0">
                            <a:solidFill>
                              <a:schemeClr val="accent2">
                                <a:lumMod val="50000"/>
                              </a:schemeClr>
                            </a:solidFill>
                            <a:latin typeface="Cambria Math" panose="02040503050406030204" pitchFamily="18" charset="0"/>
                          </a:rPr>
                          <m:t>𝟐</m:t>
                        </m:r>
                      </m:den>
                    </m:f>
                  </m:oMath>
                </a14:m>
                <a:r>
                  <a:rPr lang="zh-CN" altLang="en-US" sz="2400" b="1">
                    <a:solidFill>
                      <a:schemeClr val="accent6">
                        <a:lumMod val="50000"/>
                      </a:schemeClr>
                    </a:solidFill>
                  </a:rPr>
                  <a:t>且</a:t>
                </a:r>
                <a:r>
                  <a:rPr lang="zh-CN" altLang="en-US" sz="2400" b="1">
                    <a:solidFill>
                      <a:schemeClr val="accent2">
                        <a:lumMod val="50000"/>
                      </a:schemeClr>
                    </a:solidFill>
                  </a:rPr>
                  <a:t> </a:t>
                </a:r>
                <a14:m>
                  <m:oMath xmlns:m="http://schemas.openxmlformats.org/officeDocument/2006/math">
                    <m:func>
                      <m:funcPr>
                        <m:ctrlPr>
                          <a:rPr lang="en-US" altLang="zh-CN" sz="2400" b="1" i="1" smtClean="0">
                            <a:solidFill>
                              <a:schemeClr val="accent2">
                                <a:lumMod val="50000"/>
                              </a:schemeClr>
                            </a:solidFill>
                            <a:latin typeface="Cambria Math" panose="02040503050406030204" pitchFamily="18" charset="0"/>
                          </a:rPr>
                        </m:ctrlPr>
                      </m:funcPr>
                      <m:fName>
                        <m:r>
                          <a:rPr lang="en-US" altLang="zh-CN" sz="2400" b="1" i="0" smtClean="0">
                            <a:solidFill>
                              <a:schemeClr val="accent2">
                                <a:lumMod val="50000"/>
                              </a:schemeClr>
                            </a:solidFill>
                            <a:latin typeface="Cambria Math" panose="02040503050406030204" pitchFamily="18" charset="0"/>
                          </a:rPr>
                          <m:t>𝐦𝐚𝐱</m:t>
                        </m:r>
                      </m:fName>
                      <m:e>
                        <m:d>
                          <m:dPr>
                            <m:ctrlPr>
                              <a:rPr lang="en-US" altLang="zh-CN" sz="2400" b="1" i="1" smtClean="0">
                                <a:solidFill>
                                  <a:schemeClr val="accent2">
                                    <a:lumMod val="50000"/>
                                  </a:schemeClr>
                                </a:solidFill>
                                <a:latin typeface="Cambria Math" panose="02040503050406030204" pitchFamily="18" charset="0"/>
                              </a:rPr>
                            </m:ctrlPr>
                          </m:dPr>
                          <m:e>
                            <m:r>
                              <a:rPr lang="en-US" altLang="zh-CN" sz="2400" b="1" i="1">
                                <a:solidFill>
                                  <a:schemeClr val="accent2">
                                    <a:lumMod val="50000"/>
                                  </a:schemeClr>
                                </a:solidFill>
                                <a:latin typeface="Cambria Math" panose="02040503050406030204" pitchFamily="18" charset="0"/>
                              </a:rPr>
                              <m:t>𝒙</m:t>
                            </m:r>
                            <m:r>
                              <a:rPr lang="en-US" altLang="zh-CN" sz="2400" b="1" i="1">
                                <a:solidFill>
                                  <a:schemeClr val="accent2">
                                    <a:lumMod val="50000"/>
                                  </a:schemeClr>
                                </a:solidFill>
                                <a:latin typeface="Cambria Math" panose="02040503050406030204" pitchFamily="18" charset="0"/>
                              </a:rPr>
                              <m:t>, </m:t>
                            </m:r>
                            <m:r>
                              <a:rPr lang="en-US" altLang="zh-CN" sz="2400" b="1" i="1">
                                <a:solidFill>
                                  <a:schemeClr val="accent2">
                                    <a:lumMod val="50000"/>
                                  </a:schemeClr>
                                </a:solidFill>
                                <a:latin typeface="Cambria Math" panose="02040503050406030204" pitchFamily="18" charset="0"/>
                              </a:rPr>
                              <m:t>𝒚</m:t>
                            </m:r>
                          </m:e>
                        </m:d>
                      </m:e>
                    </m:func>
                    <m:r>
                      <a:rPr lang="en-US" altLang="zh-CN" sz="2400" b="1" i="1">
                        <a:solidFill>
                          <a:schemeClr val="accent2">
                            <a:lumMod val="50000"/>
                          </a:schemeClr>
                        </a:solidFill>
                        <a:latin typeface="Cambria Math" panose="02040503050406030204" pitchFamily="18" charset="0"/>
                      </a:rPr>
                      <m:t>=</m:t>
                    </m:r>
                    <m:f>
                      <m:fPr>
                        <m:ctrlPr>
                          <a:rPr lang="en-US" altLang="zh-CN" sz="2400" b="1" i="1">
                            <a:solidFill>
                              <a:schemeClr val="accent2">
                                <a:lumMod val="50000"/>
                              </a:schemeClr>
                            </a:solidFill>
                            <a:latin typeface="Cambria Math" panose="02040503050406030204" pitchFamily="18" charset="0"/>
                          </a:rPr>
                        </m:ctrlPr>
                      </m:fPr>
                      <m:num>
                        <m:r>
                          <a:rPr lang="en-US" altLang="zh-CN" sz="2400" b="1" i="1">
                            <a:solidFill>
                              <a:schemeClr val="accent2">
                                <a:lumMod val="50000"/>
                              </a:schemeClr>
                            </a:solidFill>
                            <a:latin typeface="Cambria Math" panose="02040503050406030204" pitchFamily="18" charset="0"/>
                          </a:rPr>
                          <m:t>𝒙</m:t>
                        </m:r>
                        <m:r>
                          <a:rPr lang="en-US" altLang="zh-CN" sz="2400" b="1" i="1">
                            <a:solidFill>
                              <a:schemeClr val="accent2">
                                <a:lumMod val="50000"/>
                              </a:schemeClr>
                            </a:solidFill>
                            <a:latin typeface="Cambria Math" panose="02040503050406030204" pitchFamily="18" charset="0"/>
                          </a:rPr>
                          <m:t>+</m:t>
                        </m:r>
                        <m:r>
                          <a:rPr lang="en-US" altLang="zh-CN" sz="2400" b="1" i="1">
                            <a:solidFill>
                              <a:schemeClr val="accent2">
                                <a:lumMod val="50000"/>
                              </a:schemeClr>
                            </a:solidFill>
                            <a:latin typeface="Cambria Math" panose="02040503050406030204" pitchFamily="18" charset="0"/>
                          </a:rPr>
                          <m:t>𝒚</m:t>
                        </m:r>
                        <m:r>
                          <a:rPr lang="en-US" altLang="zh-CN" sz="2400" b="1" i="1">
                            <a:solidFill>
                              <a:schemeClr val="accent2">
                                <a:lumMod val="50000"/>
                              </a:schemeClr>
                            </a:solidFill>
                            <a:latin typeface="Cambria Math" panose="02040503050406030204" pitchFamily="18" charset="0"/>
                          </a:rPr>
                          <m:t>+</m:t>
                        </m:r>
                        <m:d>
                          <m:dPr>
                            <m:begChr m:val="|"/>
                            <m:endChr m:val="|"/>
                            <m:ctrlPr>
                              <a:rPr lang="en-US" altLang="zh-CN" sz="2400" b="1" i="1">
                                <a:solidFill>
                                  <a:schemeClr val="accent2">
                                    <a:lumMod val="50000"/>
                                  </a:schemeClr>
                                </a:solidFill>
                                <a:latin typeface="Cambria Math" panose="02040503050406030204" pitchFamily="18" charset="0"/>
                              </a:rPr>
                            </m:ctrlPr>
                          </m:dPr>
                          <m:e>
                            <m:r>
                              <a:rPr lang="en-US" altLang="zh-CN" sz="2400" b="1" i="1">
                                <a:solidFill>
                                  <a:schemeClr val="accent2">
                                    <a:lumMod val="50000"/>
                                  </a:schemeClr>
                                </a:solidFill>
                                <a:latin typeface="Cambria Math" panose="02040503050406030204" pitchFamily="18" charset="0"/>
                              </a:rPr>
                              <m:t>𝒙</m:t>
                            </m:r>
                            <m:r>
                              <a:rPr lang="en-US" altLang="zh-CN" sz="2400" b="1" i="1">
                                <a:solidFill>
                                  <a:schemeClr val="accent2">
                                    <a:lumMod val="50000"/>
                                  </a:schemeClr>
                                </a:solidFill>
                                <a:latin typeface="Cambria Math" panose="02040503050406030204" pitchFamily="18" charset="0"/>
                              </a:rPr>
                              <m:t>−</m:t>
                            </m:r>
                            <m:r>
                              <a:rPr lang="en-US" altLang="zh-CN" sz="2400" b="1" i="1">
                                <a:solidFill>
                                  <a:schemeClr val="accent2">
                                    <a:lumMod val="50000"/>
                                  </a:schemeClr>
                                </a:solidFill>
                                <a:latin typeface="Cambria Math" panose="02040503050406030204" pitchFamily="18" charset="0"/>
                              </a:rPr>
                              <m:t>𝒚</m:t>
                            </m:r>
                          </m:e>
                        </m:d>
                      </m:num>
                      <m:den>
                        <m:r>
                          <a:rPr lang="en-US" altLang="zh-CN" sz="2400" b="1" i="1" smtClean="0">
                            <a:solidFill>
                              <a:schemeClr val="accent2">
                                <a:lumMod val="50000"/>
                              </a:schemeClr>
                            </a:solidFill>
                            <a:latin typeface="Cambria Math" panose="02040503050406030204" pitchFamily="18" charset="0"/>
                          </a:rPr>
                          <m:t>𝟐</m:t>
                        </m:r>
                      </m:den>
                    </m:f>
                  </m:oMath>
                </a14:m>
                <a:endParaRPr lang="zh-CN" altLang="en-US" sz="2000" b="1"/>
              </a:p>
            </p:txBody>
          </p:sp>
        </mc:Choice>
        <mc:Fallback xmlns="">
          <p:sp>
            <p:nvSpPr>
              <p:cNvPr id="6" name="文本框 5">
                <a:extLst>
                  <a:ext uri="{FF2B5EF4-FFF2-40B4-BE49-F238E27FC236}">
                    <a16:creationId xmlns:a16="http://schemas.microsoft.com/office/drawing/2014/main" id="{C947305C-C149-4C33-88AB-FF4691CF5421}"/>
                  </a:ext>
                </a:extLst>
              </p:cNvPr>
              <p:cNvSpPr txBox="1">
                <a:spLocks noRot="1" noChangeAspect="1" noMove="1" noResize="1" noEditPoints="1" noAdjustHandles="1" noChangeArrowheads="1" noChangeShapeType="1" noTextEdit="1"/>
              </p:cNvSpPr>
              <p:nvPr/>
            </p:nvSpPr>
            <p:spPr>
              <a:xfrm>
                <a:off x="763096" y="2317414"/>
                <a:ext cx="6788927" cy="2670090"/>
              </a:xfrm>
              <a:prstGeom prst="rect">
                <a:avLst/>
              </a:prstGeom>
              <a:blipFill>
                <a:blip r:embed="rId2"/>
                <a:stretch>
                  <a:fillRect l="-1346" t="-2511" b="-1826"/>
                </a:stretch>
              </a:blipFill>
            </p:spPr>
            <p:txBody>
              <a:bodyPr/>
              <a:lstStyle/>
              <a:p>
                <a:r>
                  <a:rPr lang="zh-CN" altLang="en-US">
                    <a:noFill/>
                  </a:rPr>
                  <a:t> </a:t>
                </a:r>
              </a:p>
            </p:txBody>
          </p:sp>
        </mc:Fallback>
      </mc:AlternateContent>
      <p:grpSp>
        <p:nvGrpSpPr>
          <p:cNvPr id="24" name="组合 23">
            <a:extLst>
              <a:ext uri="{FF2B5EF4-FFF2-40B4-BE49-F238E27FC236}">
                <a16:creationId xmlns:a16="http://schemas.microsoft.com/office/drawing/2014/main" id="{95F941F8-F744-44CA-A298-C3F13E5BC6D2}"/>
              </a:ext>
            </a:extLst>
          </p:cNvPr>
          <p:cNvGrpSpPr/>
          <p:nvPr/>
        </p:nvGrpSpPr>
        <p:grpSpPr>
          <a:xfrm>
            <a:off x="4821976" y="5055184"/>
            <a:ext cx="6446846" cy="1182191"/>
            <a:chOff x="4914079" y="5122120"/>
            <a:chExt cx="6446846" cy="1182191"/>
          </a:xfrm>
        </p:grpSpPr>
        <p:grpSp>
          <p:nvGrpSpPr>
            <p:cNvPr id="15" name="组合 14">
              <a:extLst>
                <a:ext uri="{FF2B5EF4-FFF2-40B4-BE49-F238E27FC236}">
                  <a16:creationId xmlns:a16="http://schemas.microsoft.com/office/drawing/2014/main" id="{F70CB516-A198-451A-BBB6-78CA5861F8AE}"/>
                </a:ext>
              </a:extLst>
            </p:cNvPr>
            <p:cNvGrpSpPr/>
            <p:nvPr/>
          </p:nvGrpSpPr>
          <p:grpSpPr>
            <a:xfrm>
              <a:off x="4914079" y="5122120"/>
              <a:ext cx="4045725" cy="1077218"/>
              <a:chOff x="4914079" y="5122120"/>
              <a:chExt cx="4045725" cy="1077218"/>
            </a:xfrm>
          </p:grpSpPr>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1F89F3E9-F04D-4D67-9C68-24797552F700}"/>
                      </a:ext>
                    </a:extLst>
                  </p:cNvPr>
                  <p:cNvSpPr txBox="1"/>
                  <p:nvPr/>
                </p:nvSpPr>
                <p:spPr>
                  <a:xfrm>
                    <a:off x="4914079" y="5122120"/>
                    <a:ext cx="1993259" cy="1077218"/>
                  </a:xfrm>
                  <a:prstGeom prst="rect">
                    <a:avLst/>
                  </a:prstGeom>
                  <a:solidFill>
                    <a:schemeClr val="accent2">
                      <a:lumMod val="20000"/>
                      <a:lumOff val="80000"/>
                    </a:schemeClr>
                  </a:solidFill>
                </p:spPr>
                <p:txBody>
                  <a:bodyPr wrap="square" rtlCol="0">
                    <a:spAutoFit/>
                  </a:bodyPr>
                  <a:lstStyle/>
                  <a:p>
                    <a:pPr>
                      <a:spcBef>
                        <a:spcPts val="600"/>
                      </a:spcBef>
                      <a:spcAft>
                        <a:spcPts val="300"/>
                      </a:spcAft>
                    </a:pPr>
                    <a:r>
                      <a:rPr lang="en-US" altLang="zh-CN" b="1">
                        <a:solidFill>
                          <a:srgbClr val="002060"/>
                        </a:solidFill>
                      </a:rPr>
                      <a:t>2</a:t>
                    </a:r>
                    <a:r>
                      <a:rPr lang="zh-CN" altLang="en-US" b="1">
                        <a:solidFill>
                          <a:srgbClr val="002060"/>
                        </a:solidFill>
                      </a:rPr>
                      <a:t>、</a:t>
                    </a:r>
                    <a:r>
                      <a:rPr lang="en-US" altLang="zh-CN" b="1">
                        <a:solidFill>
                          <a:srgbClr val="002060"/>
                        </a:solidFill>
                      </a:rPr>
                      <a:t>3. </a:t>
                    </a:r>
                    <a:r>
                      <a:rPr lang="zh-CN" altLang="en-US" b="1">
                        <a:solidFill>
                          <a:srgbClr val="002060"/>
                        </a:solidFill>
                      </a:rPr>
                      <a:t>分两种情况：</a:t>
                    </a:r>
                    <a:endParaRPr lang="en-US" altLang="zh-CN" b="1">
                      <a:solidFill>
                        <a:srgbClr val="002060"/>
                      </a:solidFill>
                    </a:endParaRPr>
                  </a:p>
                  <a:p>
                    <a:pPr marL="285750" indent="-285750">
                      <a:spcBef>
                        <a:spcPts val="300"/>
                      </a:spcBef>
                      <a:spcAft>
                        <a:spcPts val="300"/>
                      </a:spcAft>
                      <a:buFont typeface="Arial" panose="020B0604020202020204" pitchFamily="34" charset="0"/>
                      <a:buChar char="•"/>
                    </a:pPr>
                    <a14:m>
                      <m:oMath xmlns:m="http://schemas.openxmlformats.org/officeDocument/2006/math">
                        <m:r>
                          <a:rPr lang="en-US" altLang="zh-CN" b="1" i="1" smtClean="0">
                            <a:solidFill>
                              <a:schemeClr val="accent2">
                                <a:lumMod val="50000"/>
                              </a:schemeClr>
                            </a:solidFill>
                            <a:latin typeface="Cambria Math" panose="02040503050406030204" pitchFamily="18" charset="0"/>
                            <a:ea typeface="楷体" panose="02010609060101010101" pitchFamily="49" charset="-122"/>
                          </a:rPr>
                          <m:t>𝒙</m:t>
                        </m:r>
                        <m:r>
                          <a:rPr lang="en-US" altLang="zh-CN" b="1" i="1" smtClean="0">
                            <a:solidFill>
                              <a:schemeClr val="accent2">
                                <a:lumMod val="50000"/>
                              </a:schemeClr>
                            </a:solidFill>
                            <a:latin typeface="Cambria Math" panose="02040503050406030204" pitchFamily="18" charset="0"/>
                            <a:ea typeface="楷体" panose="02010609060101010101" pitchFamily="49" charset="-122"/>
                          </a:rPr>
                          <m:t>≥</m:t>
                        </m:r>
                        <m:r>
                          <a:rPr lang="en-US" altLang="zh-CN" b="1" i="1" smtClean="0">
                            <a:solidFill>
                              <a:schemeClr val="accent2">
                                <a:lumMod val="50000"/>
                              </a:schemeClr>
                            </a:solidFill>
                            <a:latin typeface="Cambria Math" panose="02040503050406030204" pitchFamily="18" charset="0"/>
                            <a:ea typeface="楷体" panose="02010609060101010101" pitchFamily="49" charset="-122"/>
                          </a:rPr>
                          <m:t>𝒚</m:t>
                        </m:r>
                      </m:oMath>
                    </a14:m>
                    <a:endParaRPr lang="en-US" altLang="zh-CN" b="1">
                      <a:solidFill>
                        <a:schemeClr val="accent2">
                          <a:lumMod val="50000"/>
                        </a:schemeClr>
                      </a:solidFill>
                      <a:latin typeface="楷体" panose="02010609060101010101" pitchFamily="49" charset="-122"/>
                      <a:ea typeface="楷体" panose="02010609060101010101" pitchFamily="49" charset="-122"/>
                    </a:endParaRPr>
                  </a:p>
                  <a:p>
                    <a:pPr marL="285750" indent="-285750">
                      <a:spcBef>
                        <a:spcPts val="300"/>
                      </a:spcBef>
                      <a:spcAft>
                        <a:spcPts val="300"/>
                      </a:spcAft>
                      <a:buFont typeface="Arial" panose="020B0604020202020204" pitchFamily="34" charset="0"/>
                      <a:buChar char="•"/>
                    </a:pPr>
                    <a14:m>
                      <m:oMath xmlns:m="http://schemas.openxmlformats.org/officeDocument/2006/math">
                        <m:r>
                          <a:rPr lang="en-US" altLang="zh-CN" b="1" i="1" smtClean="0">
                            <a:solidFill>
                              <a:schemeClr val="accent2">
                                <a:lumMod val="50000"/>
                              </a:schemeClr>
                            </a:solidFill>
                            <a:latin typeface="Cambria Math" panose="02040503050406030204" pitchFamily="18" charset="0"/>
                            <a:ea typeface="楷体" panose="02010609060101010101" pitchFamily="49" charset="-122"/>
                          </a:rPr>
                          <m:t>𝒙</m:t>
                        </m:r>
                        <m:r>
                          <a:rPr lang="en-US" altLang="zh-CN" b="1" i="1" smtClean="0">
                            <a:solidFill>
                              <a:schemeClr val="accent2">
                                <a:lumMod val="50000"/>
                              </a:schemeClr>
                            </a:solidFill>
                            <a:latin typeface="Cambria Math" panose="02040503050406030204" pitchFamily="18" charset="0"/>
                            <a:ea typeface="楷体" panose="02010609060101010101" pitchFamily="49" charset="-122"/>
                          </a:rPr>
                          <m:t>&lt;</m:t>
                        </m:r>
                        <m:r>
                          <a:rPr lang="en-US" altLang="zh-CN" b="1" i="1" smtClean="0">
                            <a:solidFill>
                              <a:schemeClr val="accent2">
                                <a:lumMod val="50000"/>
                              </a:schemeClr>
                            </a:solidFill>
                            <a:latin typeface="Cambria Math" panose="02040503050406030204" pitchFamily="18" charset="0"/>
                            <a:ea typeface="楷体" panose="02010609060101010101" pitchFamily="49" charset="-122"/>
                          </a:rPr>
                          <m:t>𝒚</m:t>
                        </m:r>
                      </m:oMath>
                    </a14:m>
                    <a:endParaRPr lang="en-US" altLang="zh-CN" b="1">
                      <a:solidFill>
                        <a:schemeClr val="accent2">
                          <a:lumMod val="50000"/>
                        </a:schemeClr>
                      </a:solidFill>
                      <a:latin typeface="楷体" panose="02010609060101010101" pitchFamily="49" charset="-122"/>
                      <a:ea typeface="楷体" panose="02010609060101010101" pitchFamily="49" charset="-122"/>
                    </a:endParaRPr>
                  </a:p>
                </p:txBody>
              </p:sp>
            </mc:Choice>
            <mc:Fallback xmlns="">
              <p:sp>
                <p:nvSpPr>
                  <p:cNvPr id="16" name="文本框 15">
                    <a:extLst>
                      <a:ext uri="{FF2B5EF4-FFF2-40B4-BE49-F238E27FC236}">
                        <a16:creationId xmlns:a16="http://schemas.microsoft.com/office/drawing/2014/main" id="{1F89F3E9-F04D-4D67-9C68-24797552F700}"/>
                      </a:ext>
                    </a:extLst>
                  </p:cNvPr>
                  <p:cNvSpPr txBox="1">
                    <a:spLocks noRot="1" noChangeAspect="1" noMove="1" noResize="1" noEditPoints="1" noAdjustHandles="1" noChangeArrowheads="1" noChangeShapeType="1" noTextEdit="1"/>
                  </p:cNvSpPr>
                  <p:nvPr/>
                </p:nvSpPr>
                <p:spPr>
                  <a:xfrm>
                    <a:off x="4914079" y="5122120"/>
                    <a:ext cx="1993259" cy="1077218"/>
                  </a:xfrm>
                  <a:prstGeom prst="rect">
                    <a:avLst/>
                  </a:prstGeom>
                  <a:blipFill>
                    <a:blip r:embed="rId3"/>
                    <a:stretch>
                      <a:fillRect l="-2446" t="-2825" r="-11009" b="-6780"/>
                    </a:stretch>
                  </a:blipFill>
                </p:spPr>
                <p:txBody>
                  <a:bodyPr/>
                  <a:lstStyle/>
                  <a:p>
                    <a:r>
                      <a:rPr lang="zh-CN" altLang="en-US">
                        <a:noFill/>
                      </a:rPr>
                      <a:t> </a:t>
                    </a:r>
                  </a:p>
                </p:txBody>
              </p:sp>
            </mc:Fallback>
          </mc:AlternateContent>
          <p:sp>
            <p:nvSpPr>
              <p:cNvPr id="18" name="右大括号 17">
                <a:extLst>
                  <a:ext uri="{FF2B5EF4-FFF2-40B4-BE49-F238E27FC236}">
                    <a16:creationId xmlns:a16="http://schemas.microsoft.com/office/drawing/2014/main" id="{8D805DA5-7FE1-4C42-BC78-2BAC123C6369}"/>
                  </a:ext>
                </a:extLst>
              </p:cNvPr>
              <p:cNvSpPr/>
              <p:nvPr/>
            </p:nvSpPr>
            <p:spPr>
              <a:xfrm>
                <a:off x="5913999" y="5661740"/>
                <a:ext cx="223666" cy="440754"/>
              </a:xfrm>
              <a:prstGeom prst="rightBrace">
                <a:avLst>
                  <a:gd name="adj1" fmla="val 37745"/>
                  <a:gd name="adj2" fmla="val 50000"/>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9" name="箭头: 右 18">
                <a:extLst>
                  <a:ext uri="{FF2B5EF4-FFF2-40B4-BE49-F238E27FC236}">
                    <a16:creationId xmlns:a16="http://schemas.microsoft.com/office/drawing/2014/main" id="{E59CF9A5-FA5C-4ABE-B5CC-32893049FF7A}"/>
                  </a:ext>
                </a:extLst>
              </p:cNvPr>
              <p:cNvSpPr/>
              <p:nvPr/>
            </p:nvSpPr>
            <p:spPr>
              <a:xfrm>
                <a:off x="6216605" y="5842646"/>
                <a:ext cx="1466987" cy="789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a:extLst>
                  <a:ext uri="{FF2B5EF4-FFF2-40B4-BE49-F238E27FC236}">
                    <a16:creationId xmlns:a16="http://schemas.microsoft.com/office/drawing/2014/main" id="{0CD33C1B-0046-473B-AA51-1006F2DC241A}"/>
                  </a:ext>
                </a:extLst>
              </p:cNvPr>
              <p:cNvSpPr txBox="1"/>
              <p:nvPr/>
            </p:nvSpPr>
            <p:spPr>
              <a:xfrm>
                <a:off x="6216604" y="5522229"/>
                <a:ext cx="1381467" cy="276999"/>
              </a:xfrm>
              <a:prstGeom prst="rect">
                <a:avLst/>
              </a:prstGeom>
              <a:solidFill>
                <a:schemeClr val="accent4">
                  <a:lumMod val="20000"/>
                  <a:lumOff val="80000"/>
                </a:schemeClr>
              </a:solidFill>
            </p:spPr>
            <p:txBody>
              <a:bodyPr wrap="square" tIns="0" bIns="0" rtlCol="0">
                <a:spAutoFit/>
              </a:bodyPr>
              <a:lstStyle/>
              <a:p>
                <a:r>
                  <a:rPr lang="zh-CN" altLang="en-US" b="1">
                    <a:solidFill>
                      <a:srgbClr val="C00000"/>
                    </a:solidFill>
                  </a:rPr>
                  <a:t>不失一般性</a:t>
                </a:r>
              </a:p>
            </p:txBody>
          </p:sp>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EB107E6D-4054-4702-9294-1AF77E0637D3}"/>
                      </a:ext>
                    </a:extLst>
                  </p:cNvPr>
                  <p:cNvSpPr txBox="1"/>
                  <p:nvPr/>
                </p:nvSpPr>
                <p:spPr>
                  <a:xfrm>
                    <a:off x="7683592" y="5668445"/>
                    <a:ext cx="1276212" cy="369332"/>
                  </a:xfrm>
                  <a:prstGeom prst="rect">
                    <a:avLst/>
                  </a:prstGeom>
                  <a:solidFill>
                    <a:schemeClr val="accent2">
                      <a:lumMod val="20000"/>
                      <a:lumOff val="80000"/>
                    </a:schemeClr>
                  </a:solidFill>
                </p:spPr>
                <p:txBody>
                  <a:bodyPr wrap="square" rtlCol="0">
                    <a:spAutoFit/>
                  </a:bodyPr>
                  <a:lstStyle/>
                  <a:p>
                    <a:r>
                      <a:rPr lang="zh-CN" altLang="en-US" b="1">
                        <a:solidFill>
                          <a:srgbClr val="002060"/>
                        </a:solidFill>
                      </a:rPr>
                      <a:t>假定</a:t>
                    </a:r>
                    <a14:m>
                      <m:oMath xmlns:m="http://schemas.openxmlformats.org/officeDocument/2006/math">
                        <m:r>
                          <a:rPr lang="en-US" altLang="zh-CN" b="1" i="1" smtClean="0">
                            <a:solidFill>
                              <a:srgbClr val="002060"/>
                            </a:solidFill>
                            <a:latin typeface="Cambria Math" panose="02040503050406030204" pitchFamily="18" charset="0"/>
                          </a:rPr>
                          <m:t>𝒙</m:t>
                        </m:r>
                        <m:r>
                          <a:rPr lang="en-US" altLang="zh-CN" b="1" i="1" smtClean="0">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𝒚</m:t>
                        </m:r>
                      </m:oMath>
                    </a14:m>
                    <a:endParaRPr lang="zh-CN" altLang="en-US" b="1">
                      <a:solidFill>
                        <a:srgbClr val="002060"/>
                      </a:solidFill>
                    </a:endParaRPr>
                  </a:p>
                </p:txBody>
              </p:sp>
            </mc:Choice>
            <mc:Fallback xmlns="">
              <p:sp>
                <p:nvSpPr>
                  <p:cNvPr id="21" name="文本框 20">
                    <a:extLst>
                      <a:ext uri="{FF2B5EF4-FFF2-40B4-BE49-F238E27FC236}">
                        <a16:creationId xmlns:a16="http://schemas.microsoft.com/office/drawing/2014/main" id="{EB107E6D-4054-4702-9294-1AF77E0637D3}"/>
                      </a:ext>
                    </a:extLst>
                  </p:cNvPr>
                  <p:cNvSpPr txBox="1">
                    <a:spLocks noRot="1" noChangeAspect="1" noMove="1" noResize="1" noEditPoints="1" noAdjustHandles="1" noChangeArrowheads="1" noChangeShapeType="1" noTextEdit="1"/>
                  </p:cNvSpPr>
                  <p:nvPr/>
                </p:nvSpPr>
                <p:spPr>
                  <a:xfrm>
                    <a:off x="7683592" y="5668445"/>
                    <a:ext cx="1276212" cy="369332"/>
                  </a:xfrm>
                  <a:prstGeom prst="rect">
                    <a:avLst/>
                  </a:prstGeom>
                  <a:blipFill>
                    <a:blip r:embed="rId4"/>
                    <a:stretch>
                      <a:fillRect l="-3810" t="-10000" b="-26667"/>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8E9C3F8F-9450-4AEF-9A62-4617EC6AB669}"/>
                    </a:ext>
                  </a:extLst>
                </p:cNvPr>
                <p:cNvSpPr txBox="1"/>
                <p:nvPr/>
              </p:nvSpPr>
              <p:spPr>
                <a:xfrm>
                  <a:off x="9426870" y="5380981"/>
                  <a:ext cx="1934055" cy="923330"/>
                </a:xfrm>
                <a:prstGeom prst="rect">
                  <a:avLst/>
                </a:prstGeom>
                <a:solidFill>
                  <a:schemeClr val="accent5">
                    <a:lumMod val="20000"/>
                    <a:lumOff val="8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func>
                          <m:funcPr>
                            <m:ctrlPr>
                              <a:rPr lang="en-US" altLang="zh-CN" b="1" i="1" smtClean="0">
                                <a:solidFill>
                                  <a:srgbClr val="002060"/>
                                </a:solidFill>
                                <a:latin typeface="Cambria Math" panose="02040503050406030204" pitchFamily="18" charset="0"/>
                              </a:rPr>
                            </m:ctrlPr>
                          </m:funcPr>
                          <m:fName>
                            <m:r>
                              <a:rPr lang="en-US" altLang="zh-CN" b="1" i="0" smtClean="0">
                                <a:solidFill>
                                  <a:srgbClr val="002060"/>
                                </a:solidFill>
                                <a:latin typeface="Cambria Math" panose="02040503050406030204" pitchFamily="18" charset="0"/>
                              </a:rPr>
                              <m:t>𝐦𝐢𝐧</m:t>
                            </m:r>
                          </m:fName>
                          <m:e>
                            <m:d>
                              <m:dPr>
                                <m:ctrlPr>
                                  <a:rPr lang="en-US" altLang="zh-CN" b="1" i="1" smtClean="0">
                                    <a:solidFill>
                                      <a:srgbClr val="002060"/>
                                    </a:solidFill>
                                    <a:latin typeface="Cambria Math" panose="02040503050406030204" pitchFamily="18" charset="0"/>
                                  </a:rPr>
                                </m:ctrlPr>
                              </m:dPr>
                              <m:e>
                                <m:r>
                                  <a:rPr lang="en-US" altLang="zh-CN" b="1" i="1" smtClean="0">
                                    <a:solidFill>
                                      <a:srgbClr val="002060"/>
                                    </a:solidFill>
                                    <a:latin typeface="Cambria Math" panose="02040503050406030204" pitchFamily="18" charset="0"/>
                                  </a:rPr>
                                  <m:t>𝒙</m:t>
                                </m:r>
                                <m:r>
                                  <a:rPr lang="en-US" altLang="zh-CN" b="1" i="1" smtClean="0">
                                    <a:solidFill>
                                      <a:srgbClr val="002060"/>
                                    </a:solidFill>
                                    <a:latin typeface="Cambria Math" panose="02040503050406030204" pitchFamily="18" charset="0"/>
                                  </a:rPr>
                                  <m:t>, </m:t>
                                </m:r>
                                <m:r>
                                  <a:rPr lang="en-US" altLang="zh-CN" b="1" i="1" smtClean="0">
                                    <a:solidFill>
                                      <a:srgbClr val="002060"/>
                                    </a:solidFill>
                                    <a:latin typeface="Cambria Math" panose="02040503050406030204" pitchFamily="18" charset="0"/>
                                  </a:rPr>
                                  <m:t>𝒚</m:t>
                                </m:r>
                              </m:e>
                            </m:d>
                          </m:e>
                        </m:func>
                        <m:r>
                          <a:rPr lang="en-US" altLang="zh-CN" b="1" i="1" smtClean="0">
                            <a:solidFill>
                              <a:srgbClr val="002060"/>
                            </a:solidFill>
                            <a:latin typeface="Cambria Math" panose="02040503050406030204" pitchFamily="18" charset="0"/>
                          </a:rPr>
                          <m:t>= </m:t>
                        </m:r>
                        <m:r>
                          <a:rPr lang="en-US" altLang="zh-CN" b="1" i="1" smtClean="0">
                            <a:solidFill>
                              <a:srgbClr val="002060"/>
                            </a:solidFill>
                            <a:latin typeface="Cambria Math" panose="02040503050406030204" pitchFamily="18" charset="0"/>
                          </a:rPr>
                          <m:t>𝒚</m:t>
                        </m:r>
                      </m:oMath>
                    </m:oMathPara>
                  </a14:m>
                  <a:endParaRPr lang="en-US" altLang="zh-CN" b="1">
                    <a:solidFill>
                      <a:srgbClr val="002060"/>
                    </a:solidFill>
                  </a:endParaRPr>
                </a:p>
                <a:p>
                  <a:pPr/>
                  <a14:m>
                    <m:oMathPara xmlns:m="http://schemas.openxmlformats.org/officeDocument/2006/math">
                      <m:oMathParaPr>
                        <m:jc m:val="centerGroup"/>
                      </m:oMathParaPr>
                      <m:oMath xmlns:m="http://schemas.openxmlformats.org/officeDocument/2006/math">
                        <m:func>
                          <m:funcPr>
                            <m:ctrlPr>
                              <a:rPr lang="en-US" altLang="zh-CN" b="1" i="1" smtClean="0">
                                <a:solidFill>
                                  <a:srgbClr val="002060"/>
                                </a:solidFill>
                                <a:latin typeface="Cambria Math" panose="02040503050406030204" pitchFamily="18" charset="0"/>
                              </a:rPr>
                            </m:ctrlPr>
                          </m:funcPr>
                          <m:fName>
                            <m:r>
                              <a:rPr lang="en-US" altLang="zh-CN" b="1" i="0" smtClean="0">
                                <a:solidFill>
                                  <a:srgbClr val="002060"/>
                                </a:solidFill>
                                <a:latin typeface="Cambria Math" panose="02040503050406030204" pitchFamily="18" charset="0"/>
                              </a:rPr>
                              <m:t>𝐦𝐚𝐱</m:t>
                            </m:r>
                          </m:fName>
                          <m:e>
                            <m:d>
                              <m:dPr>
                                <m:ctrlPr>
                                  <a:rPr lang="en-US" altLang="zh-CN" b="1" i="1" smtClean="0">
                                    <a:solidFill>
                                      <a:srgbClr val="002060"/>
                                    </a:solidFill>
                                    <a:latin typeface="Cambria Math" panose="02040503050406030204" pitchFamily="18" charset="0"/>
                                  </a:rPr>
                                </m:ctrlPr>
                              </m:dPr>
                              <m:e>
                                <m:r>
                                  <a:rPr lang="en-US" altLang="zh-CN" b="1" i="1" smtClean="0">
                                    <a:solidFill>
                                      <a:srgbClr val="002060"/>
                                    </a:solidFill>
                                    <a:latin typeface="Cambria Math" panose="02040503050406030204" pitchFamily="18" charset="0"/>
                                  </a:rPr>
                                  <m:t>𝒙</m:t>
                                </m:r>
                                <m:r>
                                  <a:rPr lang="en-US" altLang="zh-CN" b="1" i="1" smtClean="0">
                                    <a:solidFill>
                                      <a:srgbClr val="002060"/>
                                    </a:solidFill>
                                    <a:latin typeface="Cambria Math" panose="02040503050406030204" pitchFamily="18" charset="0"/>
                                  </a:rPr>
                                  <m:t>, </m:t>
                                </m:r>
                                <m:r>
                                  <a:rPr lang="en-US" altLang="zh-CN" b="1" i="1" smtClean="0">
                                    <a:solidFill>
                                      <a:srgbClr val="002060"/>
                                    </a:solidFill>
                                    <a:latin typeface="Cambria Math" panose="02040503050406030204" pitchFamily="18" charset="0"/>
                                  </a:rPr>
                                  <m:t>𝒚</m:t>
                                </m:r>
                              </m:e>
                            </m:d>
                          </m:e>
                        </m:func>
                        <m:r>
                          <a:rPr lang="en-US" altLang="zh-CN" b="1" i="1" smtClean="0">
                            <a:solidFill>
                              <a:srgbClr val="002060"/>
                            </a:solidFill>
                            <a:latin typeface="Cambria Math" panose="02040503050406030204" pitchFamily="18" charset="0"/>
                          </a:rPr>
                          <m:t>= </m:t>
                        </m:r>
                        <m:r>
                          <a:rPr lang="en-US" altLang="zh-CN" b="1" i="1" smtClean="0">
                            <a:solidFill>
                              <a:srgbClr val="002060"/>
                            </a:solidFill>
                            <a:latin typeface="Cambria Math" panose="02040503050406030204" pitchFamily="18" charset="0"/>
                          </a:rPr>
                          <m:t>𝒙</m:t>
                        </m:r>
                      </m:oMath>
                    </m:oMathPara>
                  </a14:m>
                  <a:endParaRPr lang="en-US" altLang="zh-CN" b="1">
                    <a:solidFill>
                      <a:srgbClr val="002060"/>
                    </a:solidFill>
                  </a:endParaRPr>
                </a:p>
                <a:p>
                  <a:pPr/>
                  <a14:m>
                    <m:oMathPara xmlns:m="http://schemas.openxmlformats.org/officeDocument/2006/math">
                      <m:oMathParaPr>
                        <m:jc m:val="centerGroup"/>
                      </m:oMathParaPr>
                      <m:oMath xmlns:m="http://schemas.openxmlformats.org/officeDocument/2006/math">
                        <m:d>
                          <m:dPr>
                            <m:begChr m:val="|"/>
                            <m:endChr m:val="|"/>
                            <m:ctrlPr>
                              <a:rPr lang="en-US" altLang="zh-CN" b="1" i="1" smtClean="0">
                                <a:solidFill>
                                  <a:srgbClr val="002060"/>
                                </a:solidFill>
                                <a:latin typeface="Cambria Math" panose="02040503050406030204" pitchFamily="18" charset="0"/>
                              </a:rPr>
                            </m:ctrlPr>
                          </m:dPr>
                          <m:e>
                            <m:r>
                              <a:rPr lang="en-US" altLang="zh-CN" b="1" i="1" smtClean="0">
                                <a:solidFill>
                                  <a:srgbClr val="002060"/>
                                </a:solidFill>
                                <a:latin typeface="Cambria Math" panose="02040503050406030204" pitchFamily="18" charset="0"/>
                              </a:rPr>
                              <m:t>𝒙</m:t>
                            </m:r>
                            <m:r>
                              <a:rPr lang="en-US" altLang="zh-CN" b="1" i="1" smtClean="0">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𝒚</m:t>
                            </m:r>
                          </m:e>
                        </m:d>
                        <m:r>
                          <a:rPr lang="en-US" altLang="zh-CN" b="1" i="1" smtClean="0">
                            <a:solidFill>
                              <a:srgbClr val="002060"/>
                            </a:solidFill>
                            <a:latin typeface="Cambria Math" panose="02040503050406030204" pitchFamily="18" charset="0"/>
                          </a:rPr>
                          <m:t>=</m:t>
                        </m:r>
                        <m:r>
                          <a:rPr lang="en-US" altLang="zh-CN" b="1" i="1">
                            <a:solidFill>
                              <a:srgbClr val="002060"/>
                            </a:solidFill>
                            <a:latin typeface="Cambria Math" panose="02040503050406030204" pitchFamily="18" charset="0"/>
                          </a:rPr>
                          <m:t> </m:t>
                        </m:r>
                        <m:r>
                          <a:rPr lang="en-US" altLang="zh-CN" b="1" i="1" smtClean="0">
                            <a:solidFill>
                              <a:srgbClr val="002060"/>
                            </a:solidFill>
                            <a:latin typeface="Cambria Math" panose="02040503050406030204" pitchFamily="18" charset="0"/>
                          </a:rPr>
                          <m:t>𝒙</m:t>
                        </m:r>
                        <m:r>
                          <a:rPr lang="en-US" altLang="zh-CN" b="1" i="1" smtClean="0">
                            <a:solidFill>
                              <a:srgbClr val="002060"/>
                            </a:solidFill>
                            <a:latin typeface="Cambria Math" panose="02040503050406030204" pitchFamily="18" charset="0"/>
                          </a:rPr>
                          <m:t>−</m:t>
                        </m:r>
                        <m:r>
                          <a:rPr lang="en-US" altLang="zh-CN" b="1" i="1">
                            <a:solidFill>
                              <a:srgbClr val="002060"/>
                            </a:solidFill>
                            <a:latin typeface="Cambria Math" panose="02040503050406030204" pitchFamily="18" charset="0"/>
                          </a:rPr>
                          <m:t>𝒚</m:t>
                        </m:r>
                      </m:oMath>
                    </m:oMathPara>
                  </a14:m>
                  <a:endParaRPr lang="zh-CN" altLang="en-US" b="1">
                    <a:solidFill>
                      <a:srgbClr val="002060"/>
                    </a:solidFill>
                  </a:endParaRPr>
                </a:p>
              </p:txBody>
            </p:sp>
          </mc:Choice>
          <mc:Fallback xmlns="">
            <p:sp>
              <p:nvSpPr>
                <p:cNvPr id="22" name="文本框 21">
                  <a:extLst>
                    <a:ext uri="{FF2B5EF4-FFF2-40B4-BE49-F238E27FC236}">
                      <a16:creationId xmlns:a16="http://schemas.microsoft.com/office/drawing/2014/main" id="{8E9C3F8F-9450-4AEF-9A62-4617EC6AB669}"/>
                    </a:ext>
                  </a:extLst>
                </p:cNvPr>
                <p:cNvSpPr txBox="1">
                  <a:spLocks noRot="1" noChangeAspect="1" noMove="1" noResize="1" noEditPoints="1" noAdjustHandles="1" noChangeArrowheads="1" noChangeShapeType="1" noTextEdit="1"/>
                </p:cNvSpPr>
                <p:nvPr/>
              </p:nvSpPr>
              <p:spPr>
                <a:xfrm>
                  <a:off x="9426870" y="5380981"/>
                  <a:ext cx="1934055" cy="923330"/>
                </a:xfrm>
                <a:prstGeom prst="rect">
                  <a:avLst/>
                </a:prstGeom>
                <a:blipFill>
                  <a:blip r:embed="rId5"/>
                  <a:stretch>
                    <a:fillRect b="-1987"/>
                  </a:stretch>
                </a:blipFill>
              </p:spPr>
              <p:txBody>
                <a:bodyPr/>
                <a:lstStyle/>
                <a:p>
                  <a:r>
                    <a:rPr lang="zh-CN" altLang="en-US">
                      <a:noFill/>
                    </a:rPr>
                    <a:t> </a:t>
                  </a:r>
                </a:p>
              </p:txBody>
            </p:sp>
          </mc:Fallback>
        </mc:AlternateContent>
        <p:sp>
          <p:nvSpPr>
            <p:cNvPr id="23" name="箭头: 右 22">
              <a:extLst>
                <a:ext uri="{FF2B5EF4-FFF2-40B4-BE49-F238E27FC236}">
                  <a16:creationId xmlns:a16="http://schemas.microsoft.com/office/drawing/2014/main" id="{9CB7CE6F-B88F-4FA3-B0B6-CCEBE72AD42F}"/>
                </a:ext>
              </a:extLst>
            </p:cNvPr>
            <p:cNvSpPr/>
            <p:nvPr/>
          </p:nvSpPr>
          <p:spPr>
            <a:xfrm>
              <a:off x="8959804" y="5807443"/>
              <a:ext cx="467066" cy="913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8" name="组合 27">
            <a:extLst>
              <a:ext uri="{FF2B5EF4-FFF2-40B4-BE49-F238E27FC236}">
                <a16:creationId xmlns:a16="http://schemas.microsoft.com/office/drawing/2014/main" id="{D3FF1BF7-1C16-4BC0-A956-15EC64CC0F73}"/>
              </a:ext>
            </a:extLst>
          </p:cNvPr>
          <p:cNvGrpSpPr/>
          <p:nvPr/>
        </p:nvGrpSpPr>
        <p:grpSpPr>
          <a:xfrm>
            <a:off x="4157559" y="1884849"/>
            <a:ext cx="7341516" cy="1785104"/>
            <a:chOff x="4525950" y="1905569"/>
            <a:chExt cx="7341516" cy="1785104"/>
          </a:xfrm>
        </p:grpSpPr>
        <p:grpSp>
          <p:nvGrpSpPr>
            <p:cNvPr id="25" name="组合 24">
              <a:extLst>
                <a:ext uri="{FF2B5EF4-FFF2-40B4-BE49-F238E27FC236}">
                  <a16:creationId xmlns:a16="http://schemas.microsoft.com/office/drawing/2014/main" id="{47FD064E-85F9-40CE-BA01-D0CAE9A1D3EC}"/>
                </a:ext>
              </a:extLst>
            </p:cNvPr>
            <p:cNvGrpSpPr/>
            <p:nvPr/>
          </p:nvGrpSpPr>
          <p:grpSpPr>
            <a:xfrm>
              <a:off x="4525950" y="1905569"/>
              <a:ext cx="5683751" cy="1785104"/>
              <a:chOff x="4914079" y="1867356"/>
              <a:chExt cx="5683751" cy="1785104"/>
            </a:xfrm>
          </p:grpSpPr>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69DC0250-5FCB-43BD-A51D-F43A4D69F8F6}"/>
                      </a:ext>
                    </a:extLst>
                  </p:cNvPr>
                  <p:cNvSpPr txBox="1"/>
                  <p:nvPr/>
                </p:nvSpPr>
                <p:spPr>
                  <a:xfrm>
                    <a:off x="4914079" y="1867356"/>
                    <a:ext cx="1993259" cy="1785104"/>
                  </a:xfrm>
                  <a:prstGeom prst="rect">
                    <a:avLst/>
                  </a:prstGeom>
                  <a:solidFill>
                    <a:schemeClr val="accent2">
                      <a:lumMod val="20000"/>
                      <a:lumOff val="80000"/>
                    </a:schemeClr>
                  </a:solidFill>
                </p:spPr>
                <p:txBody>
                  <a:bodyPr wrap="square" rtlCol="0">
                    <a:spAutoFit/>
                  </a:bodyPr>
                  <a:lstStyle/>
                  <a:p>
                    <a:pPr>
                      <a:spcBef>
                        <a:spcPts val="600"/>
                      </a:spcBef>
                      <a:spcAft>
                        <a:spcPts val="300"/>
                      </a:spcAft>
                    </a:pPr>
                    <a:r>
                      <a:rPr lang="en-US" altLang="zh-CN" b="1">
                        <a:solidFill>
                          <a:srgbClr val="002060"/>
                        </a:solidFill>
                      </a:rPr>
                      <a:t>1. </a:t>
                    </a:r>
                    <a:r>
                      <a:rPr lang="zh-CN" altLang="en-US" b="1">
                        <a:solidFill>
                          <a:srgbClr val="002060"/>
                        </a:solidFill>
                      </a:rPr>
                      <a:t>分四种情况：</a:t>
                    </a:r>
                    <a:endParaRPr lang="en-US" altLang="zh-CN" b="1">
                      <a:solidFill>
                        <a:srgbClr val="002060"/>
                      </a:solidFill>
                    </a:endParaRPr>
                  </a:p>
                  <a:p>
                    <a:pPr marL="285750" indent="-285750">
                      <a:spcBef>
                        <a:spcPts val="300"/>
                      </a:spcBef>
                      <a:spcAft>
                        <a:spcPts val="300"/>
                      </a:spcAft>
                      <a:buFont typeface="Arial" panose="020B0604020202020204" pitchFamily="34" charset="0"/>
                      <a:buChar char="•"/>
                    </a:pPr>
                    <a14:m>
                      <m:oMath xmlns:m="http://schemas.openxmlformats.org/officeDocument/2006/math">
                        <m:r>
                          <a:rPr lang="en-US" altLang="zh-CN" b="1" i="1" smtClean="0">
                            <a:solidFill>
                              <a:schemeClr val="accent2">
                                <a:lumMod val="50000"/>
                              </a:schemeClr>
                            </a:solidFill>
                            <a:latin typeface="Cambria Math" panose="02040503050406030204" pitchFamily="18" charset="0"/>
                            <a:ea typeface="楷体" panose="02010609060101010101" pitchFamily="49" charset="-122"/>
                          </a:rPr>
                          <m:t>𝒙</m:t>
                        </m:r>
                        <m:r>
                          <a:rPr lang="en-US" altLang="zh-CN" b="1" i="1" smtClean="0">
                            <a:solidFill>
                              <a:schemeClr val="accent2">
                                <a:lumMod val="50000"/>
                              </a:schemeClr>
                            </a:solidFill>
                            <a:latin typeface="Cambria Math" panose="02040503050406030204" pitchFamily="18" charset="0"/>
                            <a:ea typeface="楷体" panose="02010609060101010101" pitchFamily="49" charset="-122"/>
                          </a:rPr>
                          <m:t>≥</m:t>
                        </m:r>
                        <m:r>
                          <a:rPr lang="en-US" altLang="zh-CN" b="1" i="1" smtClean="0">
                            <a:solidFill>
                              <a:schemeClr val="accent2">
                                <a:lumMod val="50000"/>
                              </a:schemeClr>
                            </a:solidFill>
                            <a:latin typeface="Cambria Math" panose="02040503050406030204" pitchFamily="18" charset="0"/>
                            <a:ea typeface="楷体" panose="02010609060101010101" pitchFamily="49" charset="-122"/>
                          </a:rPr>
                          <m:t>𝟎</m:t>
                        </m:r>
                      </m:oMath>
                    </a14:m>
                    <a:r>
                      <a:rPr lang="zh-CN" altLang="en-US" b="1" i="0">
                        <a:solidFill>
                          <a:schemeClr val="accent2">
                            <a:lumMod val="50000"/>
                          </a:schemeClr>
                        </a:solidFill>
                        <a:latin typeface="+mj-lt"/>
                        <a:ea typeface="楷体" panose="02010609060101010101" pitchFamily="49" charset="-122"/>
                      </a:rPr>
                      <a:t>且</a:t>
                    </a:r>
                    <a14:m>
                      <m:oMath xmlns:m="http://schemas.openxmlformats.org/officeDocument/2006/math">
                        <m:r>
                          <a:rPr lang="en-US" altLang="zh-CN" b="1" i="1" smtClean="0">
                            <a:solidFill>
                              <a:schemeClr val="accent2">
                                <a:lumMod val="50000"/>
                              </a:schemeClr>
                            </a:solidFill>
                            <a:latin typeface="Cambria Math" panose="02040503050406030204" pitchFamily="18" charset="0"/>
                            <a:ea typeface="楷体" panose="02010609060101010101" pitchFamily="49" charset="-122"/>
                          </a:rPr>
                          <m:t>𝒚</m:t>
                        </m:r>
                        <m:r>
                          <a:rPr lang="en-US" altLang="zh-CN" b="1" i="1" smtClean="0">
                            <a:solidFill>
                              <a:schemeClr val="accent2">
                                <a:lumMod val="50000"/>
                              </a:schemeClr>
                            </a:solidFill>
                            <a:latin typeface="Cambria Math" panose="02040503050406030204" pitchFamily="18" charset="0"/>
                            <a:ea typeface="楷体" panose="02010609060101010101" pitchFamily="49" charset="-122"/>
                          </a:rPr>
                          <m:t>≥</m:t>
                        </m:r>
                        <m:r>
                          <a:rPr lang="en-US" altLang="zh-CN" b="1" i="1" smtClean="0">
                            <a:solidFill>
                              <a:schemeClr val="accent2">
                                <a:lumMod val="50000"/>
                              </a:schemeClr>
                            </a:solidFill>
                            <a:latin typeface="Cambria Math" panose="02040503050406030204" pitchFamily="18" charset="0"/>
                            <a:ea typeface="楷体" panose="02010609060101010101" pitchFamily="49" charset="-122"/>
                          </a:rPr>
                          <m:t>𝟎</m:t>
                        </m:r>
                      </m:oMath>
                    </a14:m>
                    <a:endParaRPr lang="en-US" altLang="zh-CN" b="1">
                      <a:solidFill>
                        <a:schemeClr val="accent2">
                          <a:lumMod val="50000"/>
                        </a:schemeClr>
                      </a:solidFill>
                      <a:latin typeface="楷体" panose="02010609060101010101" pitchFamily="49" charset="-122"/>
                      <a:ea typeface="楷体" panose="02010609060101010101" pitchFamily="49" charset="-122"/>
                    </a:endParaRPr>
                  </a:p>
                  <a:p>
                    <a:pPr marL="285750" indent="-285750">
                      <a:spcBef>
                        <a:spcPts val="300"/>
                      </a:spcBef>
                      <a:spcAft>
                        <a:spcPts val="300"/>
                      </a:spcAft>
                      <a:buFont typeface="Arial" panose="020B0604020202020204" pitchFamily="34" charset="0"/>
                      <a:buChar char="•"/>
                    </a:pPr>
                    <a14:m>
                      <m:oMath xmlns:m="http://schemas.openxmlformats.org/officeDocument/2006/math">
                        <m:r>
                          <a:rPr lang="en-US" altLang="zh-CN" b="1" i="1" smtClean="0">
                            <a:solidFill>
                              <a:schemeClr val="accent2">
                                <a:lumMod val="50000"/>
                              </a:schemeClr>
                            </a:solidFill>
                            <a:latin typeface="Cambria Math" panose="02040503050406030204" pitchFamily="18" charset="0"/>
                            <a:ea typeface="楷体" panose="02010609060101010101" pitchFamily="49" charset="-122"/>
                          </a:rPr>
                          <m:t>𝒙</m:t>
                        </m:r>
                        <m:r>
                          <a:rPr lang="en-US" altLang="zh-CN" b="1" i="1" smtClean="0">
                            <a:solidFill>
                              <a:schemeClr val="accent2">
                                <a:lumMod val="50000"/>
                              </a:schemeClr>
                            </a:solidFill>
                            <a:latin typeface="Cambria Math" panose="02040503050406030204" pitchFamily="18" charset="0"/>
                            <a:ea typeface="楷体" panose="02010609060101010101" pitchFamily="49" charset="-122"/>
                          </a:rPr>
                          <m:t>≥</m:t>
                        </m:r>
                        <m:r>
                          <a:rPr lang="en-US" altLang="zh-CN" b="1" i="1" smtClean="0">
                            <a:solidFill>
                              <a:schemeClr val="accent2">
                                <a:lumMod val="50000"/>
                              </a:schemeClr>
                            </a:solidFill>
                            <a:latin typeface="Cambria Math" panose="02040503050406030204" pitchFamily="18" charset="0"/>
                            <a:ea typeface="楷体" panose="02010609060101010101" pitchFamily="49" charset="-122"/>
                          </a:rPr>
                          <m:t>𝟎</m:t>
                        </m:r>
                      </m:oMath>
                    </a14:m>
                    <a:r>
                      <a:rPr lang="zh-CN" altLang="en-US" b="1" i="0">
                        <a:solidFill>
                          <a:schemeClr val="accent2">
                            <a:lumMod val="50000"/>
                          </a:schemeClr>
                        </a:solidFill>
                        <a:latin typeface="+mj-lt"/>
                        <a:ea typeface="楷体" panose="02010609060101010101" pitchFamily="49" charset="-122"/>
                      </a:rPr>
                      <a:t>且</a:t>
                    </a:r>
                    <a14:m>
                      <m:oMath xmlns:m="http://schemas.openxmlformats.org/officeDocument/2006/math">
                        <m:r>
                          <a:rPr lang="en-US" altLang="zh-CN" b="1" i="1" smtClean="0">
                            <a:solidFill>
                              <a:schemeClr val="accent2">
                                <a:lumMod val="50000"/>
                              </a:schemeClr>
                            </a:solidFill>
                            <a:latin typeface="Cambria Math" panose="02040503050406030204" pitchFamily="18" charset="0"/>
                            <a:ea typeface="楷体" panose="02010609060101010101" pitchFamily="49" charset="-122"/>
                          </a:rPr>
                          <m:t>𝒚</m:t>
                        </m:r>
                        <m:r>
                          <a:rPr lang="en-US" altLang="zh-CN" b="1" i="1" smtClean="0">
                            <a:solidFill>
                              <a:schemeClr val="accent2">
                                <a:lumMod val="50000"/>
                              </a:schemeClr>
                            </a:solidFill>
                            <a:latin typeface="Cambria Math" panose="02040503050406030204" pitchFamily="18" charset="0"/>
                            <a:ea typeface="楷体" panose="02010609060101010101" pitchFamily="49" charset="-122"/>
                          </a:rPr>
                          <m:t>&lt;</m:t>
                        </m:r>
                        <m:r>
                          <a:rPr lang="en-US" altLang="zh-CN" b="1" i="1" smtClean="0">
                            <a:solidFill>
                              <a:schemeClr val="accent2">
                                <a:lumMod val="50000"/>
                              </a:schemeClr>
                            </a:solidFill>
                            <a:latin typeface="Cambria Math" panose="02040503050406030204" pitchFamily="18" charset="0"/>
                            <a:ea typeface="楷体" panose="02010609060101010101" pitchFamily="49" charset="-122"/>
                          </a:rPr>
                          <m:t>𝟎</m:t>
                        </m:r>
                      </m:oMath>
                    </a14:m>
                    <a:endParaRPr lang="en-US" altLang="zh-CN" b="1">
                      <a:solidFill>
                        <a:schemeClr val="accent2">
                          <a:lumMod val="50000"/>
                        </a:schemeClr>
                      </a:solidFill>
                      <a:latin typeface="楷体" panose="02010609060101010101" pitchFamily="49" charset="-122"/>
                      <a:ea typeface="楷体" panose="02010609060101010101" pitchFamily="49" charset="-122"/>
                    </a:endParaRPr>
                  </a:p>
                  <a:p>
                    <a:pPr marL="285750" indent="-285750">
                      <a:spcBef>
                        <a:spcPts val="300"/>
                      </a:spcBef>
                      <a:spcAft>
                        <a:spcPts val="300"/>
                      </a:spcAft>
                      <a:buFont typeface="Arial" panose="020B0604020202020204" pitchFamily="34" charset="0"/>
                      <a:buChar char="•"/>
                    </a:pPr>
                    <a14:m>
                      <m:oMath xmlns:m="http://schemas.openxmlformats.org/officeDocument/2006/math">
                        <m:r>
                          <a:rPr lang="en-US" altLang="zh-CN" b="1" i="1" smtClean="0">
                            <a:solidFill>
                              <a:schemeClr val="accent2">
                                <a:lumMod val="50000"/>
                              </a:schemeClr>
                            </a:solidFill>
                            <a:latin typeface="Cambria Math" panose="02040503050406030204" pitchFamily="18" charset="0"/>
                            <a:ea typeface="楷体" panose="02010609060101010101" pitchFamily="49" charset="-122"/>
                          </a:rPr>
                          <m:t>𝒙</m:t>
                        </m:r>
                        <m:r>
                          <a:rPr lang="en-US" altLang="zh-CN" b="1" i="1" smtClean="0">
                            <a:solidFill>
                              <a:schemeClr val="accent2">
                                <a:lumMod val="50000"/>
                              </a:schemeClr>
                            </a:solidFill>
                            <a:latin typeface="Cambria Math" panose="02040503050406030204" pitchFamily="18" charset="0"/>
                            <a:ea typeface="楷体" panose="02010609060101010101" pitchFamily="49" charset="-122"/>
                          </a:rPr>
                          <m:t>&lt;</m:t>
                        </m:r>
                        <m:r>
                          <a:rPr lang="en-US" altLang="zh-CN" b="1" i="1" smtClean="0">
                            <a:solidFill>
                              <a:schemeClr val="accent2">
                                <a:lumMod val="50000"/>
                              </a:schemeClr>
                            </a:solidFill>
                            <a:latin typeface="Cambria Math" panose="02040503050406030204" pitchFamily="18" charset="0"/>
                            <a:ea typeface="楷体" panose="02010609060101010101" pitchFamily="49" charset="-122"/>
                          </a:rPr>
                          <m:t>𝟎</m:t>
                        </m:r>
                      </m:oMath>
                    </a14:m>
                    <a:r>
                      <a:rPr lang="zh-CN" altLang="en-US" b="1" i="0">
                        <a:solidFill>
                          <a:schemeClr val="accent2">
                            <a:lumMod val="50000"/>
                          </a:schemeClr>
                        </a:solidFill>
                        <a:latin typeface="+mj-lt"/>
                        <a:ea typeface="楷体" panose="02010609060101010101" pitchFamily="49" charset="-122"/>
                      </a:rPr>
                      <a:t>且</a:t>
                    </a:r>
                    <a14:m>
                      <m:oMath xmlns:m="http://schemas.openxmlformats.org/officeDocument/2006/math">
                        <m:r>
                          <a:rPr lang="en-US" altLang="zh-CN" b="1" i="1" smtClean="0">
                            <a:solidFill>
                              <a:schemeClr val="accent2">
                                <a:lumMod val="50000"/>
                              </a:schemeClr>
                            </a:solidFill>
                            <a:latin typeface="Cambria Math" panose="02040503050406030204" pitchFamily="18" charset="0"/>
                            <a:ea typeface="楷体" panose="02010609060101010101" pitchFamily="49" charset="-122"/>
                          </a:rPr>
                          <m:t>𝒚</m:t>
                        </m:r>
                        <m:r>
                          <a:rPr lang="en-US" altLang="zh-CN" b="1" i="1" smtClean="0">
                            <a:solidFill>
                              <a:schemeClr val="accent2">
                                <a:lumMod val="50000"/>
                              </a:schemeClr>
                            </a:solidFill>
                            <a:latin typeface="Cambria Math" panose="02040503050406030204" pitchFamily="18" charset="0"/>
                            <a:ea typeface="楷体" panose="02010609060101010101" pitchFamily="49" charset="-122"/>
                          </a:rPr>
                          <m:t>≥</m:t>
                        </m:r>
                        <m:r>
                          <a:rPr lang="en-US" altLang="zh-CN" b="1" i="1" smtClean="0">
                            <a:solidFill>
                              <a:schemeClr val="accent2">
                                <a:lumMod val="50000"/>
                              </a:schemeClr>
                            </a:solidFill>
                            <a:latin typeface="Cambria Math" panose="02040503050406030204" pitchFamily="18" charset="0"/>
                            <a:ea typeface="楷体" panose="02010609060101010101" pitchFamily="49" charset="-122"/>
                          </a:rPr>
                          <m:t>𝟎</m:t>
                        </m:r>
                      </m:oMath>
                    </a14:m>
                    <a:endParaRPr lang="en-US" altLang="zh-CN" b="1">
                      <a:solidFill>
                        <a:schemeClr val="accent2">
                          <a:lumMod val="50000"/>
                        </a:schemeClr>
                      </a:solidFill>
                      <a:latin typeface="楷体" panose="02010609060101010101" pitchFamily="49" charset="-122"/>
                      <a:ea typeface="楷体" panose="02010609060101010101" pitchFamily="49" charset="-122"/>
                    </a:endParaRPr>
                  </a:p>
                  <a:p>
                    <a:pPr marL="285750" indent="-285750">
                      <a:spcBef>
                        <a:spcPts val="300"/>
                      </a:spcBef>
                      <a:spcAft>
                        <a:spcPts val="300"/>
                      </a:spcAft>
                      <a:buFont typeface="Arial" panose="020B0604020202020204" pitchFamily="34" charset="0"/>
                      <a:buChar char="•"/>
                    </a:pPr>
                    <a14:m>
                      <m:oMath xmlns:m="http://schemas.openxmlformats.org/officeDocument/2006/math">
                        <m:r>
                          <a:rPr lang="en-US" altLang="zh-CN" b="1" i="1" smtClean="0">
                            <a:solidFill>
                              <a:schemeClr val="accent2">
                                <a:lumMod val="50000"/>
                              </a:schemeClr>
                            </a:solidFill>
                            <a:latin typeface="Cambria Math" panose="02040503050406030204" pitchFamily="18" charset="0"/>
                            <a:ea typeface="楷体" panose="02010609060101010101" pitchFamily="49" charset="-122"/>
                          </a:rPr>
                          <m:t>𝒙</m:t>
                        </m:r>
                        <m:r>
                          <a:rPr lang="en-US" altLang="zh-CN" b="1" i="1" smtClean="0">
                            <a:solidFill>
                              <a:schemeClr val="accent2">
                                <a:lumMod val="50000"/>
                              </a:schemeClr>
                            </a:solidFill>
                            <a:latin typeface="Cambria Math" panose="02040503050406030204" pitchFamily="18" charset="0"/>
                            <a:ea typeface="楷体" panose="02010609060101010101" pitchFamily="49" charset="-122"/>
                          </a:rPr>
                          <m:t>&lt;</m:t>
                        </m:r>
                        <m:r>
                          <a:rPr lang="en-US" altLang="zh-CN" b="1" i="1" smtClean="0">
                            <a:solidFill>
                              <a:schemeClr val="accent2">
                                <a:lumMod val="50000"/>
                              </a:schemeClr>
                            </a:solidFill>
                            <a:latin typeface="Cambria Math" panose="02040503050406030204" pitchFamily="18" charset="0"/>
                            <a:ea typeface="楷体" panose="02010609060101010101" pitchFamily="49" charset="-122"/>
                          </a:rPr>
                          <m:t>𝟎</m:t>
                        </m:r>
                      </m:oMath>
                    </a14:m>
                    <a:r>
                      <a:rPr lang="zh-CN" altLang="en-US" b="1" i="0">
                        <a:solidFill>
                          <a:schemeClr val="accent2">
                            <a:lumMod val="50000"/>
                          </a:schemeClr>
                        </a:solidFill>
                        <a:latin typeface="+mj-lt"/>
                        <a:ea typeface="楷体" panose="02010609060101010101" pitchFamily="49" charset="-122"/>
                      </a:rPr>
                      <a:t>且</a:t>
                    </a:r>
                    <a14:m>
                      <m:oMath xmlns:m="http://schemas.openxmlformats.org/officeDocument/2006/math">
                        <m:r>
                          <a:rPr lang="en-US" altLang="zh-CN" b="1" i="1" smtClean="0">
                            <a:solidFill>
                              <a:schemeClr val="accent2">
                                <a:lumMod val="50000"/>
                              </a:schemeClr>
                            </a:solidFill>
                            <a:latin typeface="Cambria Math" panose="02040503050406030204" pitchFamily="18" charset="0"/>
                            <a:ea typeface="楷体" panose="02010609060101010101" pitchFamily="49" charset="-122"/>
                          </a:rPr>
                          <m:t>𝒚</m:t>
                        </m:r>
                        <m:r>
                          <a:rPr lang="en-US" altLang="zh-CN" b="1" i="1" smtClean="0">
                            <a:solidFill>
                              <a:schemeClr val="accent2">
                                <a:lumMod val="50000"/>
                              </a:schemeClr>
                            </a:solidFill>
                            <a:latin typeface="Cambria Math" panose="02040503050406030204" pitchFamily="18" charset="0"/>
                            <a:ea typeface="楷体" panose="02010609060101010101" pitchFamily="49" charset="-122"/>
                          </a:rPr>
                          <m:t>&lt;</m:t>
                        </m:r>
                        <m:r>
                          <a:rPr lang="en-US" altLang="zh-CN" b="1" i="1" smtClean="0">
                            <a:solidFill>
                              <a:schemeClr val="accent2">
                                <a:lumMod val="50000"/>
                              </a:schemeClr>
                            </a:solidFill>
                            <a:latin typeface="Cambria Math" panose="02040503050406030204" pitchFamily="18" charset="0"/>
                            <a:ea typeface="楷体" panose="02010609060101010101" pitchFamily="49" charset="-122"/>
                          </a:rPr>
                          <m:t>𝟎</m:t>
                        </m:r>
                      </m:oMath>
                    </a14:m>
                    <a:endParaRPr lang="zh-CN" altLang="en-US" b="1">
                      <a:solidFill>
                        <a:schemeClr val="accent2">
                          <a:lumMod val="50000"/>
                        </a:schemeClr>
                      </a:solidFill>
                      <a:latin typeface="楷体" panose="02010609060101010101" pitchFamily="49" charset="-122"/>
                      <a:ea typeface="楷体" panose="02010609060101010101" pitchFamily="49" charset="-122"/>
                    </a:endParaRPr>
                  </a:p>
                </p:txBody>
              </p:sp>
            </mc:Choice>
            <mc:Fallback xmlns="">
              <p:sp>
                <p:nvSpPr>
                  <p:cNvPr id="2" name="文本框 1">
                    <a:extLst>
                      <a:ext uri="{FF2B5EF4-FFF2-40B4-BE49-F238E27FC236}">
                        <a16:creationId xmlns:a16="http://schemas.microsoft.com/office/drawing/2014/main" id="{69DC0250-5FCB-43BD-A51D-F43A4D69F8F6}"/>
                      </a:ext>
                    </a:extLst>
                  </p:cNvPr>
                  <p:cNvSpPr txBox="1">
                    <a:spLocks noRot="1" noChangeAspect="1" noMove="1" noResize="1" noEditPoints="1" noAdjustHandles="1" noChangeArrowheads="1" noChangeShapeType="1" noTextEdit="1"/>
                  </p:cNvSpPr>
                  <p:nvPr/>
                </p:nvSpPr>
                <p:spPr>
                  <a:xfrm>
                    <a:off x="4914079" y="1867356"/>
                    <a:ext cx="1993259" cy="1785104"/>
                  </a:xfrm>
                  <a:prstGeom prst="rect">
                    <a:avLst/>
                  </a:prstGeom>
                  <a:blipFill>
                    <a:blip r:embed="rId6"/>
                    <a:stretch>
                      <a:fillRect l="-2446" t="-1706" b="-3754"/>
                    </a:stretch>
                  </a:blipFill>
                </p:spPr>
                <p:txBody>
                  <a:bodyPr/>
                  <a:lstStyle/>
                  <a:p>
                    <a:r>
                      <a:rPr lang="zh-CN" altLang="en-US">
                        <a:noFill/>
                      </a:rPr>
                      <a:t> </a:t>
                    </a:r>
                  </a:p>
                </p:txBody>
              </p:sp>
            </mc:Fallback>
          </mc:AlternateContent>
          <p:sp>
            <p:nvSpPr>
              <p:cNvPr id="3" name="右大括号 2">
                <a:extLst>
                  <a:ext uri="{FF2B5EF4-FFF2-40B4-BE49-F238E27FC236}">
                    <a16:creationId xmlns:a16="http://schemas.microsoft.com/office/drawing/2014/main" id="{12C7BF57-1949-47EF-BA24-837C5D2BEF0D}"/>
                  </a:ext>
                </a:extLst>
              </p:cNvPr>
              <p:cNvSpPr/>
              <p:nvPr/>
            </p:nvSpPr>
            <p:spPr>
              <a:xfrm>
                <a:off x="6756035" y="2697151"/>
                <a:ext cx="223666" cy="440754"/>
              </a:xfrm>
              <a:prstGeom prst="rightBrace">
                <a:avLst>
                  <a:gd name="adj1" fmla="val 37745"/>
                  <a:gd name="adj2" fmla="val 50000"/>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 name="箭头: 右 10">
                <a:extLst>
                  <a:ext uri="{FF2B5EF4-FFF2-40B4-BE49-F238E27FC236}">
                    <a16:creationId xmlns:a16="http://schemas.microsoft.com/office/drawing/2014/main" id="{4FAC3434-2124-4F42-967A-71387BA7FD37}"/>
                  </a:ext>
                </a:extLst>
              </p:cNvPr>
              <p:cNvSpPr/>
              <p:nvPr/>
            </p:nvSpPr>
            <p:spPr>
              <a:xfrm>
                <a:off x="7058641" y="2878057"/>
                <a:ext cx="1466987" cy="789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702E07C4-BD0F-4C66-9276-0DA88CDFBB64}"/>
                  </a:ext>
                </a:extLst>
              </p:cNvPr>
              <p:cNvSpPr txBox="1"/>
              <p:nvPr/>
            </p:nvSpPr>
            <p:spPr>
              <a:xfrm>
                <a:off x="7058640" y="2557640"/>
                <a:ext cx="1381467" cy="276999"/>
              </a:xfrm>
              <a:prstGeom prst="rect">
                <a:avLst/>
              </a:prstGeom>
              <a:solidFill>
                <a:schemeClr val="accent4">
                  <a:lumMod val="20000"/>
                  <a:lumOff val="80000"/>
                </a:schemeClr>
              </a:solidFill>
            </p:spPr>
            <p:txBody>
              <a:bodyPr wrap="square" tIns="0" bIns="0" rtlCol="0">
                <a:spAutoFit/>
              </a:bodyPr>
              <a:lstStyle/>
              <a:p>
                <a:r>
                  <a:rPr lang="zh-CN" altLang="en-US" b="1">
                    <a:solidFill>
                      <a:srgbClr val="C00000"/>
                    </a:solidFill>
                  </a:rPr>
                  <a:t>不失一般性</a:t>
                </a:r>
              </a:p>
            </p:txBody>
          </p:sp>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1D100C4D-B032-4D69-B42C-B188F44F0B26}"/>
                      </a:ext>
                    </a:extLst>
                  </p:cNvPr>
                  <p:cNvSpPr txBox="1"/>
                  <p:nvPr/>
                </p:nvSpPr>
                <p:spPr>
                  <a:xfrm>
                    <a:off x="8571678" y="2697151"/>
                    <a:ext cx="2026152" cy="369332"/>
                  </a:xfrm>
                  <a:prstGeom prst="rect">
                    <a:avLst/>
                  </a:prstGeom>
                  <a:solidFill>
                    <a:schemeClr val="accent2">
                      <a:lumMod val="20000"/>
                      <a:lumOff val="80000"/>
                    </a:schemeClr>
                  </a:solidFill>
                </p:spPr>
                <p:txBody>
                  <a:bodyPr wrap="square" rtlCol="0">
                    <a:spAutoFit/>
                  </a:bodyPr>
                  <a:lstStyle/>
                  <a:p>
                    <a:r>
                      <a:rPr lang="zh-CN" altLang="en-US" b="1">
                        <a:solidFill>
                          <a:srgbClr val="002060"/>
                        </a:solidFill>
                      </a:rPr>
                      <a:t>假定</a:t>
                    </a:r>
                    <a14:m>
                      <m:oMath xmlns:m="http://schemas.openxmlformats.org/officeDocument/2006/math">
                        <m:r>
                          <a:rPr lang="en-US" altLang="zh-CN" b="1" i="1" smtClean="0">
                            <a:solidFill>
                              <a:srgbClr val="002060"/>
                            </a:solidFill>
                            <a:latin typeface="Cambria Math" panose="02040503050406030204" pitchFamily="18" charset="0"/>
                          </a:rPr>
                          <m:t>𝒙</m:t>
                        </m:r>
                        <m:r>
                          <a:rPr lang="en-US" altLang="zh-CN" b="1" i="1" smtClean="0">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𝟎</m:t>
                        </m:r>
                      </m:oMath>
                    </a14:m>
                    <a:r>
                      <a:rPr lang="zh-CN" altLang="en-US" b="1">
                        <a:solidFill>
                          <a:srgbClr val="002060"/>
                        </a:solidFill>
                      </a:rPr>
                      <a:t>且</a:t>
                    </a:r>
                    <a14:m>
                      <m:oMath xmlns:m="http://schemas.openxmlformats.org/officeDocument/2006/math">
                        <m:r>
                          <a:rPr lang="en-US" altLang="zh-CN" b="1" i="1" smtClean="0">
                            <a:solidFill>
                              <a:srgbClr val="002060"/>
                            </a:solidFill>
                            <a:latin typeface="Cambria Math" panose="02040503050406030204" pitchFamily="18" charset="0"/>
                          </a:rPr>
                          <m:t>𝒚</m:t>
                        </m:r>
                        <m:r>
                          <a:rPr lang="en-US" altLang="zh-CN" b="1" i="1" smtClean="0">
                            <a:solidFill>
                              <a:srgbClr val="002060"/>
                            </a:solidFill>
                            <a:latin typeface="Cambria Math" panose="02040503050406030204" pitchFamily="18" charset="0"/>
                          </a:rPr>
                          <m:t>&lt;</m:t>
                        </m:r>
                        <m:r>
                          <a:rPr lang="en-US" altLang="zh-CN" b="1" i="1" smtClean="0">
                            <a:solidFill>
                              <a:srgbClr val="002060"/>
                            </a:solidFill>
                            <a:latin typeface="Cambria Math" panose="02040503050406030204" pitchFamily="18" charset="0"/>
                          </a:rPr>
                          <m:t>𝟎</m:t>
                        </m:r>
                      </m:oMath>
                    </a14:m>
                    <a:endParaRPr lang="zh-CN" altLang="en-US" b="1">
                      <a:solidFill>
                        <a:srgbClr val="002060"/>
                      </a:solidFill>
                    </a:endParaRPr>
                  </a:p>
                </p:txBody>
              </p:sp>
            </mc:Choice>
            <mc:Fallback xmlns="">
              <p:sp>
                <p:nvSpPr>
                  <p:cNvPr id="13" name="文本框 12">
                    <a:extLst>
                      <a:ext uri="{FF2B5EF4-FFF2-40B4-BE49-F238E27FC236}">
                        <a16:creationId xmlns:a16="http://schemas.microsoft.com/office/drawing/2014/main" id="{1D100C4D-B032-4D69-B42C-B188F44F0B26}"/>
                      </a:ext>
                    </a:extLst>
                  </p:cNvPr>
                  <p:cNvSpPr txBox="1">
                    <a:spLocks noRot="1" noChangeAspect="1" noMove="1" noResize="1" noEditPoints="1" noAdjustHandles="1" noChangeArrowheads="1" noChangeShapeType="1" noTextEdit="1"/>
                  </p:cNvSpPr>
                  <p:nvPr/>
                </p:nvSpPr>
                <p:spPr>
                  <a:xfrm>
                    <a:off x="8571678" y="2697151"/>
                    <a:ext cx="2026152" cy="369332"/>
                  </a:xfrm>
                  <a:prstGeom prst="rect">
                    <a:avLst/>
                  </a:prstGeom>
                  <a:blipFill>
                    <a:blip r:embed="rId7"/>
                    <a:stretch>
                      <a:fillRect l="-2410" t="-8197" b="-245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61167B4A-EFB8-4244-83FC-42B03FF050E2}"/>
                      </a:ext>
                    </a:extLst>
                  </p:cNvPr>
                  <p:cNvSpPr txBox="1"/>
                  <p:nvPr/>
                </p:nvSpPr>
                <p:spPr>
                  <a:xfrm>
                    <a:off x="6979701" y="3098462"/>
                    <a:ext cx="1822218" cy="553998"/>
                  </a:xfrm>
                  <a:prstGeom prst="rect">
                    <a:avLst/>
                  </a:prstGeom>
                  <a:solidFill>
                    <a:schemeClr val="accent5">
                      <a:lumMod val="20000"/>
                      <a:lumOff val="80000"/>
                      <a:alpha val="50000"/>
                    </a:schemeClr>
                  </a:solidFill>
                </p:spPr>
                <p:txBody>
                  <a:bodyPr wrap="square" tIns="0" bIns="0" rtlCol="0">
                    <a:spAutoFit/>
                  </a:bodyPr>
                  <a:lstStyle/>
                  <a:p>
                    <a:r>
                      <a:rPr lang="zh-CN" altLang="en-US" b="1">
                        <a:solidFill>
                          <a:srgbClr val="002060"/>
                        </a:solidFill>
                        <a:latin typeface="楷体" panose="02010609060101010101" pitchFamily="49" charset="-122"/>
                        <a:ea typeface="楷体" panose="02010609060101010101" pitchFamily="49" charset="-122"/>
                      </a:rPr>
                      <a:t>合并为</a:t>
                    </a:r>
                    <a14:m>
                      <m:oMath xmlns:m="http://schemas.openxmlformats.org/officeDocument/2006/math">
                        <m:r>
                          <a:rPr lang="en-US" altLang="zh-CN" b="1" i="1" smtClean="0">
                            <a:solidFill>
                              <a:srgbClr val="002060"/>
                            </a:solidFill>
                            <a:latin typeface="Cambria Math" panose="02040503050406030204" pitchFamily="18" charset="0"/>
                            <a:ea typeface="楷体" panose="02010609060101010101" pitchFamily="49" charset="-122"/>
                          </a:rPr>
                          <m:t>𝒙</m:t>
                        </m:r>
                        <m:r>
                          <a:rPr lang="en-US" altLang="zh-CN" b="1" i="1" smtClean="0">
                            <a:solidFill>
                              <a:srgbClr val="002060"/>
                            </a:solidFill>
                            <a:latin typeface="Cambria Math" panose="02040503050406030204" pitchFamily="18" charset="0"/>
                            <a:ea typeface="楷体" panose="02010609060101010101" pitchFamily="49" charset="-122"/>
                          </a:rPr>
                          <m:t>,</m:t>
                        </m:r>
                        <m:r>
                          <a:rPr lang="en-US" altLang="zh-CN" b="1" i="1" smtClean="0">
                            <a:solidFill>
                              <a:srgbClr val="002060"/>
                            </a:solidFill>
                            <a:latin typeface="Cambria Math" panose="02040503050406030204" pitchFamily="18" charset="0"/>
                            <a:ea typeface="楷体" panose="02010609060101010101" pitchFamily="49" charset="-122"/>
                          </a:rPr>
                          <m:t>𝒚</m:t>
                        </m:r>
                      </m:oMath>
                    </a14:m>
                    <a:r>
                      <a:rPr lang="zh-CN" altLang="en-US" b="1">
                        <a:solidFill>
                          <a:srgbClr val="002060"/>
                        </a:solidFill>
                        <a:latin typeface="楷体" panose="02010609060101010101" pitchFamily="49" charset="-122"/>
                        <a:ea typeface="楷体" panose="02010609060101010101" pitchFamily="49" charset="-122"/>
                      </a:rPr>
                      <a:t>中一个</a:t>
                    </a:r>
                    <a14:m>
                      <m:oMath xmlns:m="http://schemas.openxmlformats.org/officeDocument/2006/math">
                        <m:r>
                          <a:rPr lang="en-US" altLang="zh-CN" b="1" i="1" smtClean="0">
                            <a:solidFill>
                              <a:srgbClr val="002060"/>
                            </a:solidFill>
                            <a:latin typeface="Cambria Math" panose="02040503050406030204" pitchFamily="18" charset="0"/>
                            <a:ea typeface="楷体" panose="02010609060101010101" pitchFamily="49" charset="-122"/>
                          </a:rPr>
                          <m:t>≥</m:t>
                        </m:r>
                        <m:r>
                          <a:rPr lang="en-US" altLang="zh-CN" b="1" i="1" smtClean="0">
                            <a:solidFill>
                              <a:srgbClr val="002060"/>
                            </a:solidFill>
                            <a:latin typeface="Cambria Math" panose="02040503050406030204" pitchFamily="18" charset="0"/>
                            <a:ea typeface="楷体" panose="02010609060101010101" pitchFamily="49" charset="-122"/>
                          </a:rPr>
                          <m:t>𝟎</m:t>
                        </m:r>
                      </m:oMath>
                    </a14:m>
                    <a:r>
                      <a:rPr lang="zh-CN" altLang="en-US" b="1">
                        <a:solidFill>
                          <a:srgbClr val="002060"/>
                        </a:solidFill>
                        <a:latin typeface="楷体" panose="02010609060101010101" pitchFamily="49" charset="-122"/>
                        <a:ea typeface="楷体" panose="02010609060101010101" pitchFamily="49" charset="-122"/>
                      </a:rPr>
                      <a:t>，一个</a:t>
                    </a:r>
                    <a14:m>
                      <m:oMath xmlns:m="http://schemas.openxmlformats.org/officeDocument/2006/math">
                        <m:r>
                          <a:rPr lang="en-US" altLang="zh-CN" b="1" i="1" smtClean="0">
                            <a:solidFill>
                              <a:srgbClr val="002060"/>
                            </a:solidFill>
                            <a:latin typeface="Cambria Math" panose="02040503050406030204" pitchFamily="18" charset="0"/>
                            <a:ea typeface="楷体" panose="02010609060101010101" pitchFamily="49" charset="-122"/>
                          </a:rPr>
                          <m:t>&lt;</m:t>
                        </m:r>
                      </m:oMath>
                    </a14:m>
                    <a:r>
                      <a:rPr lang="en-US" altLang="zh-CN" b="1">
                        <a:solidFill>
                          <a:srgbClr val="002060"/>
                        </a:solidFill>
                        <a:latin typeface="楷体" panose="02010609060101010101" pitchFamily="49" charset="-122"/>
                        <a:ea typeface="楷体" panose="02010609060101010101" pitchFamily="49" charset="-122"/>
                      </a:rPr>
                      <a:t>0</a:t>
                    </a:r>
                    <a:endParaRPr lang="zh-CN" altLang="en-US" b="1">
                      <a:solidFill>
                        <a:srgbClr val="002060"/>
                      </a:solidFill>
                      <a:latin typeface="楷体" panose="02010609060101010101" pitchFamily="49" charset="-122"/>
                      <a:ea typeface="楷体" panose="02010609060101010101" pitchFamily="49" charset="-122"/>
                    </a:endParaRPr>
                  </a:p>
                </p:txBody>
              </p:sp>
            </mc:Choice>
            <mc:Fallback xmlns="">
              <p:sp>
                <p:nvSpPr>
                  <p:cNvPr id="14" name="文本框 13">
                    <a:extLst>
                      <a:ext uri="{FF2B5EF4-FFF2-40B4-BE49-F238E27FC236}">
                        <a16:creationId xmlns:a16="http://schemas.microsoft.com/office/drawing/2014/main" id="{61167B4A-EFB8-4244-83FC-42B03FF050E2}"/>
                      </a:ext>
                    </a:extLst>
                  </p:cNvPr>
                  <p:cNvSpPr txBox="1">
                    <a:spLocks noRot="1" noChangeAspect="1" noMove="1" noResize="1" noEditPoints="1" noAdjustHandles="1" noChangeArrowheads="1" noChangeShapeType="1" noTextEdit="1"/>
                  </p:cNvSpPr>
                  <p:nvPr/>
                </p:nvSpPr>
                <p:spPr>
                  <a:xfrm>
                    <a:off x="6979701" y="3098462"/>
                    <a:ext cx="1822218" cy="553998"/>
                  </a:xfrm>
                  <a:prstGeom prst="rect">
                    <a:avLst/>
                  </a:prstGeom>
                  <a:blipFill>
                    <a:blip r:embed="rId8"/>
                    <a:stretch>
                      <a:fillRect l="-3010" t="-16484" b="-23077"/>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26" name="文本框 25">
                  <a:extLst>
                    <a:ext uri="{FF2B5EF4-FFF2-40B4-BE49-F238E27FC236}">
                      <a16:creationId xmlns:a16="http://schemas.microsoft.com/office/drawing/2014/main" id="{4F1AED90-B87E-495D-8BC2-A636E91CAB2E}"/>
                    </a:ext>
                  </a:extLst>
                </p:cNvPr>
                <p:cNvSpPr txBox="1"/>
                <p:nvPr/>
              </p:nvSpPr>
              <p:spPr>
                <a:xfrm>
                  <a:off x="10485998" y="2622120"/>
                  <a:ext cx="1381468" cy="553998"/>
                </a:xfrm>
                <a:prstGeom prst="rect">
                  <a:avLst/>
                </a:prstGeom>
                <a:solidFill>
                  <a:schemeClr val="accent5">
                    <a:lumMod val="20000"/>
                    <a:lumOff val="80000"/>
                  </a:schemeClr>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1" i="1" smtClean="0">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𝒙𝒚</m:t>
                        </m:r>
                        <m:r>
                          <a:rPr lang="en-US" altLang="zh-CN" b="1" i="1" smtClean="0">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𝒙𝒚</m:t>
                        </m:r>
                      </m:oMath>
                    </m:oMathPara>
                  </a14:m>
                  <a:endParaRPr lang="en-US" altLang="zh-CN" b="1">
                    <a:solidFill>
                      <a:srgbClr val="002060"/>
                    </a:solidFill>
                  </a:endParaRPr>
                </a:p>
                <a:p>
                  <a:pPr/>
                  <a14:m>
                    <m:oMathPara xmlns:m="http://schemas.openxmlformats.org/officeDocument/2006/math">
                      <m:oMathParaPr>
                        <m:jc m:val="centerGroup"/>
                      </m:oMathParaPr>
                      <m:oMath xmlns:m="http://schemas.openxmlformats.org/officeDocument/2006/math">
                        <m:d>
                          <m:dPr>
                            <m:begChr m:val="|"/>
                            <m:endChr m:val="|"/>
                            <m:ctrlPr>
                              <a:rPr lang="en-US" altLang="zh-CN" b="1" i="1" smtClean="0">
                                <a:solidFill>
                                  <a:srgbClr val="002060"/>
                                </a:solidFill>
                                <a:latin typeface="Cambria Math" panose="02040503050406030204" pitchFamily="18" charset="0"/>
                              </a:rPr>
                            </m:ctrlPr>
                          </m:dPr>
                          <m:e>
                            <m:r>
                              <a:rPr lang="en-US" altLang="zh-CN" b="1" i="1" smtClean="0">
                                <a:solidFill>
                                  <a:srgbClr val="002060"/>
                                </a:solidFill>
                                <a:latin typeface="Cambria Math" panose="02040503050406030204" pitchFamily="18" charset="0"/>
                              </a:rPr>
                              <m:t>𝒙</m:t>
                            </m:r>
                          </m:e>
                        </m:d>
                        <m:d>
                          <m:dPr>
                            <m:begChr m:val="|"/>
                            <m:endChr m:val="|"/>
                            <m:ctrlPr>
                              <a:rPr lang="en-US" altLang="zh-CN" b="1" i="1" smtClean="0">
                                <a:solidFill>
                                  <a:srgbClr val="002060"/>
                                </a:solidFill>
                                <a:latin typeface="Cambria Math" panose="02040503050406030204" pitchFamily="18" charset="0"/>
                              </a:rPr>
                            </m:ctrlPr>
                          </m:dPr>
                          <m:e>
                            <m:r>
                              <a:rPr lang="en-US" altLang="zh-CN" b="1" i="1" smtClean="0">
                                <a:solidFill>
                                  <a:srgbClr val="002060"/>
                                </a:solidFill>
                                <a:latin typeface="Cambria Math" panose="02040503050406030204" pitchFamily="18" charset="0"/>
                              </a:rPr>
                              <m:t>𝒚</m:t>
                            </m:r>
                          </m:e>
                        </m:d>
                        <m:r>
                          <a:rPr lang="en-US" altLang="zh-CN" b="1" i="1" smtClean="0">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𝒙𝒚</m:t>
                        </m:r>
                      </m:oMath>
                    </m:oMathPara>
                  </a14:m>
                  <a:endParaRPr lang="zh-CN" altLang="en-US" b="1">
                    <a:solidFill>
                      <a:srgbClr val="002060"/>
                    </a:solidFill>
                  </a:endParaRPr>
                </a:p>
              </p:txBody>
            </p:sp>
          </mc:Choice>
          <mc:Fallback xmlns="">
            <p:sp>
              <p:nvSpPr>
                <p:cNvPr id="26" name="文本框 25">
                  <a:extLst>
                    <a:ext uri="{FF2B5EF4-FFF2-40B4-BE49-F238E27FC236}">
                      <a16:creationId xmlns:a16="http://schemas.microsoft.com/office/drawing/2014/main" id="{4F1AED90-B87E-495D-8BC2-A636E91CAB2E}"/>
                    </a:ext>
                  </a:extLst>
                </p:cNvPr>
                <p:cNvSpPr txBox="1">
                  <a:spLocks noRot="1" noChangeAspect="1" noMove="1" noResize="1" noEditPoints="1" noAdjustHandles="1" noChangeArrowheads="1" noChangeShapeType="1" noTextEdit="1"/>
                </p:cNvSpPr>
                <p:nvPr/>
              </p:nvSpPr>
              <p:spPr>
                <a:xfrm>
                  <a:off x="10485998" y="2622120"/>
                  <a:ext cx="1381468" cy="553998"/>
                </a:xfrm>
                <a:prstGeom prst="rect">
                  <a:avLst/>
                </a:prstGeom>
                <a:blipFill>
                  <a:blip r:embed="rId9"/>
                  <a:stretch>
                    <a:fillRect t="-2198" r="-3982" b="-12088"/>
                  </a:stretch>
                </a:blipFill>
              </p:spPr>
              <p:txBody>
                <a:bodyPr/>
                <a:lstStyle/>
                <a:p>
                  <a:r>
                    <a:rPr lang="zh-CN" altLang="en-US">
                      <a:noFill/>
                    </a:rPr>
                    <a:t> </a:t>
                  </a:r>
                </a:p>
              </p:txBody>
            </p:sp>
          </mc:Fallback>
        </mc:AlternateContent>
        <p:sp>
          <p:nvSpPr>
            <p:cNvPr id="27" name="箭头: 右 26">
              <a:extLst>
                <a:ext uri="{FF2B5EF4-FFF2-40B4-BE49-F238E27FC236}">
                  <a16:creationId xmlns:a16="http://schemas.microsoft.com/office/drawing/2014/main" id="{8981D73E-1046-4BDB-A555-ECDE6971EC7A}"/>
                </a:ext>
              </a:extLst>
            </p:cNvPr>
            <p:cNvSpPr/>
            <p:nvPr/>
          </p:nvSpPr>
          <p:spPr>
            <a:xfrm>
              <a:off x="10209702" y="2872851"/>
              <a:ext cx="276296" cy="801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9" name="文本框 28">
            <a:extLst>
              <a:ext uri="{FF2B5EF4-FFF2-40B4-BE49-F238E27FC236}">
                <a16:creationId xmlns:a16="http://schemas.microsoft.com/office/drawing/2014/main" id="{195FD085-7A7B-4777-8635-B77576B72F35}"/>
              </a:ext>
            </a:extLst>
          </p:cNvPr>
          <p:cNvSpPr txBox="1"/>
          <p:nvPr/>
        </p:nvSpPr>
        <p:spPr>
          <a:xfrm>
            <a:off x="8294802" y="4081733"/>
            <a:ext cx="2718319" cy="369332"/>
          </a:xfrm>
          <a:prstGeom prst="rect">
            <a:avLst/>
          </a:prstGeom>
          <a:solidFill>
            <a:schemeClr val="accent4">
              <a:lumMod val="20000"/>
              <a:lumOff val="80000"/>
            </a:schemeClr>
          </a:solidFill>
        </p:spPr>
        <p:txBody>
          <a:bodyPr wrap="square" rtlCol="0">
            <a:spAutoFit/>
          </a:bodyPr>
          <a:lstStyle/>
          <a:p>
            <a:r>
              <a:rPr lang="zh-CN" altLang="en-US" b="1"/>
              <a:t>完整证明请课后自行补充</a:t>
            </a:r>
          </a:p>
        </p:txBody>
      </p:sp>
    </p:spTree>
    <p:extLst>
      <p:ext uri="{BB962C8B-B14F-4D97-AF65-F5344CB8AC3E}">
        <p14:creationId xmlns:p14="http://schemas.microsoft.com/office/powerpoint/2010/main" val="382888907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分情况证明</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第十三讲  基本数学证明方法</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A84936A-AD8A-4245-A4DE-139658DA8B11}" type="slidenum">
              <a:rPr lang="en-US" altLang="zh-CN" smtClean="0">
                <a:latin typeface="Arial" panose="020B0604020202020204" pitchFamily="34" charset="0"/>
                <a:ea typeface="楷体" panose="02010609060101010101" pitchFamily="49" charset="-122"/>
                <a:cs typeface="Arial" panose="020B0604020202020204" pitchFamily="34" charset="0"/>
              </a:rPr>
              <a:t>17</a:t>
            </a:fld>
            <a:r>
              <a:rPr lang="en-US" altLang="zh-CN">
                <a:latin typeface="Arial" panose="020B0604020202020204" pitchFamily="34" charset="0"/>
                <a:ea typeface="楷体" panose="02010609060101010101" pitchFamily="49" charset="-122"/>
                <a:cs typeface="Arial" panose="020B0604020202020204" pitchFamily="34" charset="0"/>
              </a:rPr>
              <a:t>/32</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分情况证明与反证法综合运用举例</a:t>
            </a: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ADD93264-C447-480D-A479-218F611064AF}"/>
                  </a:ext>
                </a:extLst>
              </p:cNvPr>
              <p:cNvSpPr txBox="1"/>
              <p:nvPr/>
            </p:nvSpPr>
            <p:spPr>
              <a:xfrm>
                <a:off x="1888004" y="2322181"/>
                <a:ext cx="8415990" cy="2010294"/>
              </a:xfrm>
              <a:prstGeom prst="rect">
                <a:avLst/>
              </a:prstGeom>
              <a:solidFill>
                <a:schemeClr val="accent6">
                  <a:lumMod val="20000"/>
                  <a:lumOff val="80000"/>
                  <a:alpha val="50000"/>
                </a:schemeClr>
              </a:solidFill>
            </p:spPr>
            <p:txBody>
              <a:bodyPr wrap="square" rtlCol="0">
                <a:spAutoFit/>
              </a:bodyPr>
              <a:lstStyle/>
              <a:p>
                <a:pPr>
                  <a:spcBef>
                    <a:spcPts val="1200"/>
                  </a:spcBef>
                  <a:spcAft>
                    <a:spcPts val="1200"/>
                  </a:spcAft>
                </a:pPr>
                <a:r>
                  <a:rPr lang="zh-CN" altLang="en-US" sz="2800" b="1">
                    <a:solidFill>
                      <a:srgbClr val="002060"/>
                    </a:solidFill>
                    <a:latin typeface="楷体" panose="02010609060101010101" pitchFamily="49" charset="-122"/>
                    <a:ea typeface="楷体" panose="02010609060101010101" pitchFamily="49" charset="-122"/>
                  </a:rPr>
                  <a:t>设</a:t>
                </a:r>
                <a14:m>
                  <m:oMath xmlns:m="http://schemas.openxmlformats.org/officeDocument/2006/math">
                    <m:r>
                      <a:rPr lang="en-US" altLang="zh-CN" sz="2800" b="1" i="1" smtClean="0">
                        <a:solidFill>
                          <a:srgbClr val="002060"/>
                        </a:solidFill>
                        <a:latin typeface="Cambria Math" panose="02040503050406030204" pitchFamily="18" charset="0"/>
                      </a:rPr>
                      <m:t>𝒎</m:t>
                    </m:r>
                    <m:r>
                      <a:rPr lang="en-US" altLang="zh-CN" sz="2800" b="1" i="1" smtClean="0">
                        <a:solidFill>
                          <a:srgbClr val="002060"/>
                        </a:solidFill>
                        <a:latin typeface="Cambria Math" panose="02040503050406030204" pitchFamily="18" charset="0"/>
                      </a:rPr>
                      <m:t>, </m:t>
                    </m:r>
                    <m:r>
                      <a:rPr lang="en-US" altLang="zh-CN" sz="2800" b="1" i="1" smtClean="0">
                        <a:solidFill>
                          <a:srgbClr val="002060"/>
                        </a:solidFill>
                        <a:latin typeface="Cambria Math" panose="02040503050406030204" pitchFamily="18" charset="0"/>
                      </a:rPr>
                      <m:t>𝒏</m:t>
                    </m:r>
                  </m:oMath>
                </a14:m>
                <a:r>
                  <a:rPr lang="zh-CN" altLang="en-US" sz="2800" b="1">
                    <a:solidFill>
                      <a:srgbClr val="002060"/>
                    </a:solidFill>
                    <a:latin typeface="楷体" panose="02010609060101010101" pitchFamily="49" charset="-122"/>
                    <a:ea typeface="楷体" panose="02010609060101010101" pitchFamily="49" charset="-122"/>
                  </a:rPr>
                  <a:t>是任意正整数。</a:t>
                </a:r>
                <a:endParaRPr lang="en-US" altLang="zh-CN" sz="2800" b="1">
                  <a:solidFill>
                    <a:srgbClr val="002060"/>
                  </a:solidFill>
                  <a:latin typeface="楷体" panose="02010609060101010101" pitchFamily="49" charset="-122"/>
                  <a:ea typeface="楷体" panose="02010609060101010101" pitchFamily="49" charset="-122"/>
                </a:endParaRPr>
              </a:p>
              <a:p>
                <a:pPr marL="342900" indent="-342900">
                  <a:spcBef>
                    <a:spcPts val="1200"/>
                  </a:spcBef>
                  <a:spcAft>
                    <a:spcPts val="1200"/>
                  </a:spcAft>
                  <a:buAutoNum type="arabicParenBoth"/>
                </a:pPr>
                <a:r>
                  <a:rPr lang="zh-CN" altLang="en-US" sz="2800" b="1"/>
                  <a:t> </a:t>
                </a:r>
                <a:r>
                  <a:rPr lang="zh-CN" altLang="en-US" sz="2800" b="1">
                    <a:solidFill>
                      <a:schemeClr val="accent6">
                        <a:lumMod val="50000"/>
                      </a:schemeClr>
                    </a:solidFill>
                  </a:rPr>
                  <a:t>证明若</a:t>
                </a:r>
                <a14:m>
                  <m:oMath xmlns:m="http://schemas.openxmlformats.org/officeDocument/2006/math">
                    <m:r>
                      <a:rPr lang="en-US" altLang="zh-CN" sz="2800" b="1" i="1" smtClean="0">
                        <a:solidFill>
                          <a:schemeClr val="accent2">
                            <a:lumMod val="50000"/>
                          </a:schemeClr>
                        </a:solidFill>
                        <a:latin typeface="Cambria Math" panose="02040503050406030204" pitchFamily="18" charset="0"/>
                      </a:rPr>
                      <m:t>𝟑</m:t>
                    </m:r>
                    <m:r>
                      <a:rPr lang="en-US" altLang="zh-CN" sz="2800" b="1" i="1" smtClean="0">
                        <a:solidFill>
                          <a:schemeClr val="accent2">
                            <a:lumMod val="50000"/>
                          </a:schemeClr>
                        </a:solidFill>
                        <a:latin typeface="Cambria Math" panose="02040503050406030204" pitchFamily="18" charset="0"/>
                      </a:rPr>
                      <m:t>∣</m:t>
                    </m:r>
                    <m:r>
                      <a:rPr lang="en-US" altLang="zh-CN" sz="2800" b="1" i="1" smtClean="0">
                        <a:solidFill>
                          <a:schemeClr val="accent2">
                            <a:lumMod val="50000"/>
                          </a:schemeClr>
                        </a:solidFill>
                        <a:latin typeface="Cambria Math" panose="02040503050406030204" pitchFamily="18" charset="0"/>
                      </a:rPr>
                      <m:t>𝒎𝒏</m:t>
                    </m:r>
                  </m:oMath>
                </a14:m>
                <a:r>
                  <a:rPr lang="zh-CN" altLang="en-US" sz="2800" b="1">
                    <a:solidFill>
                      <a:schemeClr val="accent6">
                        <a:lumMod val="50000"/>
                      </a:schemeClr>
                    </a:solidFill>
                  </a:rPr>
                  <a:t>，则</a:t>
                </a:r>
                <a14:m>
                  <m:oMath xmlns:m="http://schemas.openxmlformats.org/officeDocument/2006/math">
                    <m:r>
                      <a:rPr lang="en-US" altLang="zh-CN" sz="2800" b="1" i="1" smtClean="0">
                        <a:solidFill>
                          <a:schemeClr val="accent2">
                            <a:lumMod val="50000"/>
                          </a:schemeClr>
                        </a:solidFill>
                        <a:latin typeface="Cambria Math" panose="02040503050406030204" pitchFamily="18" charset="0"/>
                      </a:rPr>
                      <m:t>𝟑</m:t>
                    </m:r>
                    <m:r>
                      <a:rPr lang="en-US" altLang="zh-CN" sz="2800" b="1" i="1" smtClean="0">
                        <a:solidFill>
                          <a:schemeClr val="accent2">
                            <a:lumMod val="50000"/>
                          </a:schemeClr>
                        </a:solidFill>
                        <a:latin typeface="Cambria Math" panose="02040503050406030204" pitchFamily="18" charset="0"/>
                      </a:rPr>
                      <m:t>∣</m:t>
                    </m:r>
                    <m:r>
                      <a:rPr lang="en-US" altLang="zh-CN" sz="2800" b="1" i="1" smtClean="0">
                        <a:solidFill>
                          <a:schemeClr val="accent2">
                            <a:lumMod val="50000"/>
                          </a:schemeClr>
                        </a:solidFill>
                        <a:latin typeface="Cambria Math" panose="02040503050406030204" pitchFamily="18" charset="0"/>
                      </a:rPr>
                      <m:t>𝒎</m:t>
                    </m:r>
                  </m:oMath>
                </a14:m>
                <a:r>
                  <a:rPr lang="zh-CN" altLang="en-US" sz="2800" b="1">
                    <a:solidFill>
                      <a:schemeClr val="accent6">
                        <a:lumMod val="50000"/>
                      </a:schemeClr>
                    </a:solidFill>
                  </a:rPr>
                  <a:t>或</a:t>
                </a:r>
                <a14:m>
                  <m:oMath xmlns:m="http://schemas.openxmlformats.org/officeDocument/2006/math">
                    <m:r>
                      <a:rPr lang="en-US" altLang="zh-CN" sz="2800" b="1" i="1" smtClean="0">
                        <a:solidFill>
                          <a:schemeClr val="accent2">
                            <a:lumMod val="50000"/>
                          </a:schemeClr>
                        </a:solidFill>
                        <a:latin typeface="Cambria Math" panose="02040503050406030204" pitchFamily="18" charset="0"/>
                      </a:rPr>
                      <m:t>𝟑</m:t>
                    </m:r>
                    <m:r>
                      <a:rPr lang="en-US" altLang="zh-CN" sz="2800" b="1" i="1" smtClean="0">
                        <a:solidFill>
                          <a:schemeClr val="accent2">
                            <a:lumMod val="50000"/>
                          </a:schemeClr>
                        </a:solidFill>
                        <a:latin typeface="Cambria Math" panose="02040503050406030204" pitchFamily="18" charset="0"/>
                      </a:rPr>
                      <m:t>∣</m:t>
                    </m:r>
                    <m:r>
                      <a:rPr lang="en-US" altLang="zh-CN" sz="2800" b="1" i="1" smtClean="0">
                        <a:solidFill>
                          <a:schemeClr val="accent2">
                            <a:lumMod val="50000"/>
                          </a:schemeClr>
                        </a:solidFill>
                        <a:latin typeface="Cambria Math" panose="02040503050406030204" pitchFamily="18" charset="0"/>
                      </a:rPr>
                      <m:t>𝒏</m:t>
                    </m:r>
                  </m:oMath>
                </a14:m>
                <a:r>
                  <a:rPr lang="zh-CN" altLang="en-US" sz="2800" b="1">
                    <a:solidFill>
                      <a:schemeClr val="accent6">
                        <a:lumMod val="50000"/>
                      </a:schemeClr>
                    </a:solidFill>
                  </a:rPr>
                  <a:t>；</a:t>
                </a:r>
                <a:endParaRPr lang="en-US" altLang="zh-CN" sz="2800" b="1">
                  <a:solidFill>
                    <a:schemeClr val="accent6">
                      <a:lumMod val="50000"/>
                    </a:schemeClr>
                  </a:solidFill>
                </a:endParaRPr>
              </a:p>
              <a:p>
                <a:pPr marL="342900" indent="-342900">
                  <a:spcBef>
                    <a:spcPts val="1200"/>
                  </a:spcBef>
                  <a:spcAft>
                    <a:spcPts val="1200"/>
                  </a:spcAft>
                  <a:buAutoNum type="arabicParenBoth"/>
                </a:pPr>
                <a:r>
                  <a:rPr lang="zh-CN" altLang="en-US" sz="2800" b="1"/>
                  <a:t> </a:t>
                </a:r>
                <a:r>
                  <a:rPr lang="zh-CN" altLang="en-US" sz="2800" b="1">
                    <a:solidFill>
                      <a:schemeClr val="accent6">
                        <a:lumMod val="50000"/>
                      </a:schemeClr>
                    </a:solidFill>
                  </a:rPr>
                  <a:t>进一步证明若</a:t>
                </a:r>
                <a14:m>
                  <m:oMath xmlns:m="http://schemas.openxmlformats.org/officeDocument/2006/math">
                    <m:r>
                      <a:rPr lang="en-US" altLang="zh-CN" sz="2800" b="1" i="1" smtClean="0">
                        <a:solidFill>
                          <a:schemeClr val="accent2">
                            <a:lumMod val="50000"/>
                          </a:schemeClr>
                        </a:solidFill>
                        <a:latin typeface="Cambria Math" panose="02040503050406030204" pitchFamily="18" charset="0"/>
                      </a:rPr>
                      <m:t>𝟗</m:t>
                    </m:r>
                    <m:r>
                      <a:rPr lang="en-US" altLang="zh-CN" sz="2800" b="1" i="1" smtClean="0">
                        <a:solidFill>
                          <a:schemeClr val="accent2">
                            <a:lumMod val="50000"/>
                          </a:schemeClr>
                        </a:solidFill>
                        <a:latin typeface="Cambria Math" panose="02040503050406030204" pitchFamily="18" charset="0"/>
                      </a:rPr>
                      <m:t>∣</m:t>
                    </m:r>
                    <m:sSup>
                      <m:sSupPr>
                        <m:ctrlPr>
                          <a:rPr lang="en-US" altLang="zh-CN" sz="2800" b="1" i="1" smtClean="0">
                            <a:solidFill>
                              <a:schemeClr val="accent2">
                                <a:lumMod val="50000"/>
                              </a:schemeClr>
                            </a:solidFill>
                            <a:latin typeface="Cambria Math" panose="02040503050406030204" pitchFamily="18" charset="0"/>
                          </a:rPr>
                        </m:ctrlPr>
                      </m:sSupPr>
                      <m:e>
                        <m:r>
                          <a:rPr lang="en-US" altLang="zh-CN" sz="2800" b="1" i="1" smtClean="0">
                            <a:solidFill>
                              <a:schemeClr val="accent2">
                                <a:lumMod val="50000"/>
                              </a:schemeClr>
                            </a:solidFill>
                            <a:latin typeface="Cambria Math" panose="02040503050406030204" pitchFamily="18" charset="0"/>
                          </a:rPr>
                          <m:t>𝒎</m:t>
                        </m:r>
                      </m:e>
                      <m:sup>
                        <m:r>
                          <a:rPr lang="en-US" altLang="zh-CN" sz="2800" b="1" i="1" smtClean="0">
                            <a:solidFill>
                              <a:schemeClr val="accent2">
                                <a:lumMod val="50000"/>
                              </a:schemeClr>
                            </a:solidFill>
                            <a:latin typeface="Cambria Math" panose="02040503050406030204" pitchFamily="18" charset="0"/>
                          </a:rPr>
                          <m:t>𝟐</m:t>
                        </m:r>
                      </m:sup>
                    </m:sSup>
                    <m:r>
                      <a:rPr lang="en-US" altLang="zh-CN" sz="2800" b="1" i="1" smtClean="0">
                        <a:solidFill>
                          <a:schemeClr val="accent2">
                            <a:lumMod val="50000"/>
                          </a:schemeClr>
                        </a:solidFill>
                        <a:latin typeface="Cambria Math" panose="02040503050406030204" pitchFamily="18" charset="0"/>
                      </a:rPr>
                      <m:t>+</m:t>
                    </m:r>
                    <m:sSup>
                      <m:sSupPr>
                        <m:ctrlPr>
                          <a:rPr lang="en-US" altLang="zh-CN" sz="2800" b="1" i="1" smtClean="0">
                            <a:solidFill>
                              <a:schemeClr val="accent2">
                                <a:lumMod val="50000"/>
                              </a:schemeClr>
                            </a:solidFill>
                            <a:latin typeface="Cambria Math" panose="02040503050406030204" pitchFamily="18" charset="0"/>
                          </a:rPr>
                        </m:ctrlPr>
                      </m:sSupPr>
                      <m:e>
                        <m:r>
                          <a:rPr lang="en-US" altLang="zh-CN" sz="2800" b="1" i="1" smtClean="0">
                            <a:solidFill>
                              <a:schemeClr val="accent2">
                                <a:lumMod val="50000"/>
                              </a:schemeClr>
                            </a:solidFill>
                            <a:latin typeface="Cambria Math" panose="02040503050406030204" pitchFamily="18" charset="0"/>
                          </a:rPr>
                          <m:t>𝒏</m:t>
                        </m:r>
                      </m:e>
                      <m:sup>
                        <m:r>
                          <a:rPr lang="en-US" altLang="zh-CN" sz="2800" b="1" i="1" smtClean="0">
                            <a:solidFill>
                              <a:schemeClr val="accent2">
                                <a:lumMod val="50000"/>
                              </a:schemeClr>
                            </a:solidFill>
                            <a:latin typeface="Cambria Math" panose="02040503050406030204" pitchFamily="18" charset="0"/>
                          </a:rPr>
                          <m:t>𝟐</m:t>
                        </m:r>
                      </m:sup>
                    </m:sSup>
                    <m:r>
                      <a:rPr lang="en-US" altLang="zh-CN" sz="2800" b="1" i="1" smtClean="0">
                        <a:solidFill>
                          <a:schemeClr val="accent2">
                            <a:lumMod val="50000"/>
                          </a:schemeClr>
                        </a:solidFill>
                        <a:latin typeface="Cambria Math" panose="02040503050406030204" pitchFamily="18" charset="0"/>
                      </a:rPr>
                      <m:t>+</m:t>
                    </m:r>
                    <m:r>
                      <a:rPr lang="en-US" altLang="zh-CN" sz="2800" b="1" i="1" smtClean="0">
                        <a:solidFill>
                          <a:schemeClr val="accent2">
                            <a:lumMod val="50000"/>
                          </a:schemeClr>
                        </a:solidFill>
                        <a:latin typeface="Cambria Math" panose="02040503050406030204" pitchFamily="18" charset="0"/>
                      </a:rPr>
                      <m:t>𝒎𝒏</m:t>
                    </m:r>
                  </m:oMath>
                </a14:m>
                <a:r>
                  <a:rPr lang="zh-CN" altLang="en-US" sz="2800" b="1"/>
                  <a:t>，</a:t>
                </a:r>
                <a:r>
                  <a:rPr lang="zh-CN" altLang="en-US" sz="2800" b="1">
                    <a:solidFill>
                      <a:schemeClr val="accent6">
                        <a:lumMod val="50000"/>
                      </a:schemeClr>
                    </a:solidFill>
                  </a:rPr>
                  <a:t>则</a:t>
                </a:r>
                <a14:m>
                  <m:oMath xmlns:m="http://schemas.openxmlformats.org/officeDocument/2006/math">
                    <m:r>
                      <a:rPr lang="en-US" altLang="zh-CN" sz="2800" b="1" i="1" smtClean="0">
                        <a:solidFill>
                          <a:schemeClr val="accent2">
                            <a:lumMod val="50000"/>
                          </a:schemeClr>
                        </a:solidFill>
                        <a:latin typeface="Cambria Math" panose="02040503050406030204" pitchFamily="18" charset="0"/>
                      </a:rPr>
                      <m:t>𝟑</m:t>
                    </m:r>
                    <m:r>
                      <a:rPr lang="en-US" altLang="zh-CN" sz="2800" b="1" i="1" smtClean="0">
                        <a:solidFill>
                          <a:schemeClr val="accent2">
                            <a:lumMod val="50000"/>
                          </a:schemeClr>
                        </a:solidFill>
                        <a:latin typeface="Cambria Math" panose="02040503050406030204" pitchFamily="18" charset="0"/>
                      </a:rPr>
                      <m:t>∣</m:t>
                    </m:r>
                    <m:r>
                      <a:rPr lang="en-US" altLang="zh-CN" sz="2800" b="1" i="1" smtClean="0">
                        <a:solidFill>
                          <a:schemeClr val="accent2">
                            <a:lumMod val="50000"/>
                          </a:schemeClr>
                        </a:solidFill>
                        <a:latin typeface="Cambria Math" panose="02040503050406030204" pitchFamily="18" charset="0"/>
                      </a:rPr>
                      <m:t>𝒎</m:t>
                    </m:r>
                  </m:oMath>
                </a14:m>
                <a:r>
                  <a:rPr lang="zh-CN" altLang="en-US" sz="2800" b="1">
                    <a:solidFill>
                      <a:schemeClr val="accent6">
                        <a:lumMod val="50000"/>
                      </a:schemeClr>
                    </a:solidFill>
                  </a:rPr>
                  <a:t>且</a:t>
                </a:r>
                <a14:m>
                  <m:oMath xmlns:m="http://schemas.openxmlformats.org/officeDocument/2006/math">
                    <m:r>
                      <a:rPr lang="en-US" altLang="zh-CN" sz="2800" b="1" i="1" smtClean="0">
                        <a:solidFill>
                          <a:schemeClr val="accent2">
                            <a:lumMod val="50000"/>
                          </a:schemeClr>
                        </a:solidFill>
                        <a:latin typeface="Cambria Math" panose="02040503050406030204" pitchFamily="18" charset="0"/>
                      </a:rPr>
                      <m:t>𝟑</m:t>
                    </m:r>
                    <m:r>
                      <a:rPr lang="en-US" altLang="zh-CN" sz="2800" b="1" i="1" smtClean="0">
                        <a:solidFill>
                          <a:schemeClr val="accent2">
                            <a:lumMod val="50000"/>
                          </a:schemeClr>
                        </a:solidFill>
                        <a:latin typeface="Cambria Math" panose="02040503050406030204" pitchFamily="18" charset="0"/>
                      </a:rPr>
                      <m:t>∣</m:t>
                    </m:r>
                    <m:r>
                      <a:rPr lang="en-US" altLang="zh-CN" sz="2800" b="1" i="1" smtClean="0">
                        <a:solidFill>
                          <a:schemeClr val="accent2">
                            <a:lumMod val="50000"/>
                          </a:schemeClr>
                        </a:solidFill>
                        <a:latin typeface="Cambria Math" panose="02040503050406030204" pitchFamily="18" charset="0"/>
                      </a:rPr>
                      <m:t>𝒏</m:t>
                    </m:r>
                  </m:oMath>
                </a14:m>
                <a:endParaRPr lang="zh-CN" altLang="en-US" sz="2800" b="1"/>
              </a:p>
            </p:txBody>
          </p:sp>
        </mc:Choice>
        <mc:Fallback xmlns="">
          <p:sp>
            <p:nvSpPr>
              <p:cNvPr id="2" name="文本框 1">
                <a:extLst>
                  <a:ext uri="{FF2B5EF4-FFF2-40B4-BE49-F238E27FC236}">
                    <a16:creationId xmlns:a16="http://schemas.microsoft.com/office/drawing/2014/main" id="{ADD93264-C447-480D-A479-218F611064AF}"/>
                  </a:ext>
                </a:extLst>
              </p:cNvPr>
              <p:cNvSpPr txBox="1">
                <a:spLocks noRot="1" noChangeAspect="1" noMove="1" noResize="1" noEditPoints="1" noAdjustHandles="1" noChangeArrowheads="1" noChangeShapeType="1" noTextEdit="1"/>
              </p:cNvSpPr>
              <p:nvPr/>
            </p:nvSpPr>
            <p:spPr>
              <a:xfrm>
                <a:off x="1888004" y="2322181"/>
                <a:ext cx="8415990" cy="2010294"/>
              </a:xfrm>
              <a:prstGeom prst="rect">
                <a:avLst/>
              </a:prstGeom>
              <a:blipFill>
                <a:blip r:embed="rId2"/>
                <a:stretch>
                  <a:fillRect l="-1522" t="-3939" b="-757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960841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分情况证明</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第十三讲  基本数学证明方法</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A84936A-AD8A-4245-A4DE-139658DA8B11}" type="slidenum">
              <a:rPr lang="en-US" altLang="zh-CN" smtClean="0">
                <a:latin typeface="Arial" panose="020B0604020202020204" pitchFamily="34" charset="0"/>
                <a:ea typeface="楷体" panose="02010609060101010101" pitchFamily="49" charset="-122"/>
                <a:cs typeface="Arial" panose="020B0604020202020204" pitchFamily="34" charset="0"/>
              </a:rPr>
              <a:t>18</a:t>
            </a:fld>
            <a:r>
              <a:rPr lang="en-US" altLang="zh-CN">
                <a:latin typeface="Arial" panose="020B0604020202020204" pitchFamily="34" charset="0"/>
                <a:ea typeface="楷体" panose="02010609060101010101" pitchFamily="49" charset="-122"/>
                <a:cs typeface="Arial" panose="020B0604020202020204" pitchFamily="34" charset="0"/>
              </a:rPr>
              <a:t>/32</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分情况证明与反证法综合运用举例</a:t>
            </a: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ADD93264-C447-480D-A479-218F611064AF}"/>
                  </a:ext>
                </a:extLst>
              </p:cNvPr>
              <p:cNvSpPr txBox="1"/>
              <p:nvPr/>
            </p:nvSpPr>
            <p:spPr>
              <a:xfrm>
                <a:off x="372776" y="1032362"/>
                <a:ext cx="11446448" cy="375552"/>
              </a:xfrm>
              <a:prstGeom prst="rect">
                <a:avLst/>
              </a:prstGeom>
              <a:solidFill>
                <a:schemeClr val="accent6">
                  <a:lumMod val="20000"/>
                  <a:lumOff val="80000"/>
                  <a:alpha val="50000"/>
                </a:schemeClr>
              </a:solidFill>
            </p:spPr>
            <p:txBody>
              <a:bodyPr wrap="square" rtlCol="0">
                <a:spAutoFit/>
              </a:bodyPr>
              <a:lstStyle/>
              <a:p>
                <a:pPr>
                  <a:spcBef>
                    <a:spcPts val="1200"/>
                  </a:spcBef>
                  <a:spcAft>
                    <a:spcPts val="1200"/>
                  </a:spcAft>
                </a:pPr>
                <a:r>
                  <a:rPr lang="zh-CN" altLang="en-US" b="1">
                    <a:solidFill>
                      <a:srgbClr val="002060"/>
                    </a:solidFill>
                    <a:latin typeface="楷体" panose="02010609060101010101" pitchFamily="49" charset="-122"/>
                    <a:ea typeface="楷体" panose="02010609060101010101" pitchFamily="49" charset="-122"/>
                  </a:rPr>
                  <a:t>设</a:t>
                </a:r>
                <a14:m>
                  <m:oMath xmlns:m="http://schemas.openxmlformats.org/officeDocument/2006/math">
                    <m:r>
                      <a:rPr lang="en-US" altLang="zh-CN" b="1" i="1" smtClean="0">
                        <a:solidFill>
                          <a:srgbClr val="002060"/>
                        </a:solidFill>
                        <a:latin typeface="Cambria Math" panose="02040503050406030204" pitchFamily="18" charset="0"/>
                      </a:rPr>
                      <m:t>𝒎</m:t>
                    </m:r>
                    <m:r>
                      <a:rPr lang="en-US" altLang="zh-CN" b="1" i="1" smtClean="0">
                        <a:solidFill>
                          <a:srgbClr val="002060"/>
                        </a:solidFill>
                        <a:latin typeface="Cambria Math" panose="02040503050406030204" pitchFamily="18" charset="0"/>
                      </a:rPr>
                      <m:t>, </m:t>
                    </m:r>
                    <m:r>
                      <a:rPr lang="en-US" altLang="zh-CN" b="1" i="1" smtClean="0">
                        <a:solidFill>
                          <a:srgbClr val="002060"/>
                        </a:solidFill>
                        <a:latin typeface="Cambria Math" panose="02040503050406030204" pitchFamily="18" charset="0"/>
                      </a:rPr>
                      <m:t>𝒏</m:t>
                    </m:r>
                  </m:oMath>
                </a14:m>
                <a:r>
                  <a:rPr lang="zh-CN" altLang="en-US" b="1">
                    <a:solidFill>
                      <a:srgbClr val="002060"/>
                    </a:solidFill>
                    <a:latin typeface="楷体" panose="02010609060101010101" pitchFamily="49" charset="-122"/>
                    <a:ea typeface="楷体" panose="02010609060101010101" pitchFamily="49" charset="-122"/>
                  </a:rPr>
                  <a:t>是任意正整数。</a:t>
                </a:r>
                <a:r>
                  <a:rPr lang="en-US" altLang="zh-CN">
                    <a:solidFill>
                      <a:srgbClr val="002060"/>
                    </a:solidFill>
                    <a:latin typeface="Arial" panose="020B0604020202020204" pitchFamily="34" charset="0"/>
                    <a:ea typeface="楷体" panose="02010609060101010101" pitchFamily="49" charset="-122"/>
                    <a:cs typeface="Arial" panose="020B0604020202020204" pitchFamily="34" charset="0"/>
                  </a:rPr>
                  <a:t>(1)</a:t>
                </a:r>
                <a:r>
                  <a:rPr lang="en-US" altLang="zh-CN" b="1">
                    <a:solidFill>
                      <a:srgbClr val="002060"/>
                    </a:solidFill>
                    <a:latin typeface="楷体" panose="02010609060101010101" pitchFamily="49" charset="-122"/>
                    <a:ea typeface="楷体" panose="02010609060101010101" pitchFamily="49" charset="-122"/>
                  </a:rPr>
                  <a:t> </a:t>
                </a:r>
                <a:r>
                  <a:rPr lang="zh-CN" altLang="en-US" b="1">
                    <a:solidFill>
                      <a:schemeClr val="accent6">
                        <a:lumMod val="50000"/>
                      </a:schemeClr>
                    </a:solidFill>
                  </a:rPr>
                  <a:t>证明若</a:t>
                </a:r>
                <a14:m>
                  <m:oMath xmlns:m="http://schemas.openxmlformats.org/officeDocument/2006/math">
                    <m:r>
                      <a:rPr lang="en-US" altLang="zh-CN" b="1" i="1" smtClean="0">
                        <a:solidFill>
                          <a:schemeClr val="accent2">
                            <a:lumMod val="50000"/>
                          </a:schemeClr>
                        </a:solidFill>
                        <a:latin typeface="Cambria Math" panose="02040503050406030204" pitchFamily="18" charset="0"/>
                      </a:rPr>
                      <m:t>𝟑</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𝒎𝒏</m:t>
                    </m:r>
                  </m:oMath>
                </a14:m>
                <a:r>
                  <a:rPr lang="zh-CN" altLang="en-US" b="1">
                    <a:solidFill>
                      <a:schemeClr val="accent6">
                        <a:lumMod val="50000"/>
                      </a:schemeClr>
                    </a:solidFill>
                  </a:rPr>
                  <a:t>，则</a:t>
                </a:r>
                <a14:m>
                  <m:oMath xmlns:m="http://schemas.openxmlformats.org/officeDocument/2006/math">
                    <m:r>
                      <a:rPr lang="en-US" altLang="zh-CN" b="1" i="1" smtClean="0">
                        <a:solidFill>
                          <a:schemeClr val="accent2">
                            <a:lumMod val="50000"/>
                          </a:schemeClr>
                        </a:solidFill>
                        <a:latin typeface="Cambria Math" panose="02040503050406030204" pitchFamily="18" charset="0"/>
                      </a:rPr>
                      <m:t>𝟑</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𝒎</m:t>
                    </m:r>
                  </m:oMath>
                </a14:m>
                <a:r>
                  <a:rPr lang="zh-CN" altLang="en-US" b="1">
                    <a:solidFill>
                      <a:schemeClr val="accent6">
                        <a:lumMod val="50000"/>
                      </a:schemeClr>
                    </a:solidFill>
                  </a:rPr>
                  <a:t>或</a:t>
                </a:r>
                <a14:m>
                  <m:oMath xmlns:m="http://schemas.openxmlformats.org/officeDocument/2006/math">
                    <m:r>
                      <a:rPr lang="en-US" altLang="zh-CN" b="1" i="1" smtClean="0">
                        <a:solidFill>
                          <a:schemeClr val="accent2">
                            <a:lumMod val="50000"/>
                          </a:schemeClr>
                        </a:solidFill>
                        <a:latin typeface="Cambria Math" panose="02040503050406030204" pitchFamily="18" charset="0"/>
                      </a:rPr>
                      <m:t>𝟑</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𝒏</m:t>
                    </m:r>
                  </m:oMath>
                </a14:m>
                <a:r>
                  <a:rPr lang="zh-CN" altLang="en-US" b="1">
                    <a:solidFill>
                      <a:schemeClr val="accent6">
                        <a:lumMod val="50000"/>
                      </a:schemeClr>
                    </a:solidFill>
                  </a:rPr>
                  <a:t>；</a:t>
                </a:r>
                <a:r>
                  <a:rPr lang="en-US" altLang="zh-CN">
                    <a:solidFill>
                      <a:srgbClr val="002060"/>
                    </a:solidFill>
                    <a:latin typeface="Arial" panose="020B0604020202020204" pitchFamily="34" charset="0"/>
                    <a:ea typeface="楷体" panose="02010609060101010101" pitchFamily="49" charset="-122"/>
                    <a:cs typeface="Arial" panose="020B0604020202020204" pitchFamily="34" charset="0"/>
                  </a:rPr>
                  <a:t>(2) </a:t>
                </a:r>
                <a:r>
                  <a:rPr lang="zh-CN" altLang="en-US" b="1">
                    <a:solidFill>
                      <a:schemeClr val="accent6">
                        <a:lumMod val="50000"/>
                      </a:schemeClr>
                    </a:solidFill>
                  </a:rPr>
                  <a:t>进一步证明若</a:t>
                </a:r>
                <a14:m>
                  <m:oMath xmlns:m="http://schemas.openxmlformats.org/officeDocument/2006/math">
                    <m:r>
                      <a:rPr lang="en-US" altLang="zh-CN" b="1" i="1" smtClean="0">
                        <a:solidFill>
                          <a:schemeClr val="accent2">
                            <a:lumMod val="50000"/>
                          </a:schemeClr>
                        </a:solidFill>
                        <a:latin typeface="Cambria Math" panose="02040503050406030204" pitchFamily="18" charset="0"/>
                      </a:rPr>
                      <m:t>𝟗</m:t>
                    </m:r>
                    <m:r>
                      <a:rPr lang="en-US" altLang="zh-CN" b="1" i="1" smtClean="0">
                        <a:solidFill>
                          <a:schemeClr val="accent2">
                            <a:lumMod val="50000"/>
                          </a:schemeClr>
                        </a:solidFill>
                        <a:latin typeface="Cambria Math" panose="02040503050406030204" pitchFamily="18" charset="0"/>
                      </a:rPr>
                      <m:t>∣</m:t>
                    </m:r>
                    <m:sSup>
                      <m:sSupPr>
                        <m:ctrlPr>
                          <a:rPr lang="en-US" altLang="zh-CN" b="1" i="1" smtClean="0">
                            <a:solidFill>
                              <a:schemeClr val="accent2">
                                <a:lumMod val="50000"/>
                              </a:schemeClr>
                            </a:solidFill>
                            <a:latin typeface="Cambria Math" panose="02040503050406030204" pitchFamily="18" charset="0"/>
                          </a:rPr>
                        </m:ctrlPr>
                      </m:sSupPr>
                      <m:e>
                        <m:r>
                          <a:rPr lang="en-US" altLang="zh-CN" b="1" i="1" smtClean="0">
                            <a:solidFill>
                              <a:schemeClr val="accent2">
                                <a:lumMod val="50000"/>
                              </a:schemeClr>
                            </a:solidFill>
                            <a:latin typeface="Cambria Math" panose="02040503050406030204" pitchFamily="18" charset="0"/>
                          </a:rPr>
                          <m:t>𝒎</m:t>
                        </m:r>
                      </m:e>
                      <m:sup>
                        <m:r>
                          <a:rPr lang="en-US" altLang="zh-CN" b="1" i="1" smtClean="0">
                            <a:solidFill>
                              <a:schemeClr val="accent2">
                                <a:lumMod val="50000"/>
                              </a:schemeClr>
                            </a:solidFill>
                            <a:latin typeface="Cambria Math" panose="02040503050406030204" pitchFamily="18" charset="0"/>
                          </a:rPr>
                          <m:t>𝟐</m:t>
                        </m:r>
                      </m:sup>
                    </m:sSup>
                    <m:r>
                      <a:rPr lang="en-US" altLang="zh-CN" b="1" i="1" smtClean="0">
                        <a:solidFill>
                          <a:schemeClr val="accent2">
                            <a:lumMod val="50000"/>
                          </a:schemeClr>
                        </a:solidFill>
                        <a:latin typeface="Cambria Math" panose="02040503050406030204" pitchFamily="18" charset="0"/>
                      </a:rPr>
                      <m:t>+</m:t>
                    </m:r>
                    <m:sSup>
                      <m:sSupPr>
                        <m:ctrlPr>
                          <a:rPr lang="en-US" altLang="zh-CN" b="1" i="1" smtClean="0">
                            <a:solidFill>
                              <a:schemeClr val="accent2">
                                <a:lumMod val="50000"/>
                              </a:schemeClr>
                            </a:solidFill>
                            <a:latin typeface="Cambria Math" panose="02040503050406030204" pitchFamily="18" charset="0"/>
                          </a:rPr>
                        </m:ctrlPr>
                      </m:sSupPr>
                      <m:e>
                        <m:r>
                          <a:rPr lang="en-US" altLang="zh-CN" b="1" i="1" smtClean="0">
                            <a:solidFill>
                              <a:schemeClr val="accent2">
                                <a:lumMod val="50000"/>
                              </a:schemeClr>
                            </a:solidFill>
                            <a:latin typeface="Cambria Math" panose="02040503050406030204" pitchFamily="18" charset="0"/>
                          </a:rPr>
                          <m:t>𝒏</m:t>
                        </m:r>
                      </m:e>
                      <m:sup>
                        <m:r>
                          <a:rPr lang="en-US" altLang="zh-CN" b="1" i="1" smtClean="0">
                            <a:solidFill>
                              <a:schemeClr val="accent2">
                                <a:lumMod val="50000"/>
                              </a:schemeClr>
                            </a:solidFill>
                            <a:latin typeface="Cambria Math" panose="02040503050406030204" pitchFamily="18" charset="0"/>
                          </a:rPr>
                          <m:t>𝟐</m:t>
                        </m:r>
                      </m:sup>
                    </m:sSup>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𝒎𝒏</m:t>
                    </m:r>
                  </m:oMath>
                </a14:m>
                <a:r>
                  <a:rPr lang="zh-CN" altLang="en-US" b="1"/>
                  <a:t>，</a:t>
                </a:r>
                <a:r>
                  <a:rPr lang="zh-CN" altLang="en-US" b="1">
                    <a:solidFill>
                      <a:schemeClr val="accent6">
                        <a:lumMod val="50000"/>
                      </a:schemeClr>
                    </a:solidFill>
                  </a:rPr>
                  <a:t>则</a:t>
                </a:r>
                <a14:m>
                  <m:oMath xmlns:m="http://schemas.openxmlformats.org/officeDocument/2006/math">
                    <m:r>
                      <a:rPr lang="en-US" altLang="zh-CN" b="1" i="1" smtClean="0">
                        <a:solidFill>
                          <a:schemeClr val="accent2">
                            <a:lumMod val="50000"/>
                          </a:schemeClr>
                        </a:solidFill>
                        <a:latin typeface="Cambria Math" panose="02040503050406030204" pitchFamily="18" charset="0"/>
                      </a:rPr>
                      <m:t>𝟑</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𝒎</m:t>
                    </m:r>
                  </m:oMath>
                </a14:m>
                <a:r>
                  <a:rPr lang="zh-CN" altLang="en-US" b="1">
                    <a:solidFill>
                      <a:schemeClr val="accent6">
                        <a:lumMod val="50000"/>
                      </a:schemeClr>
                    </a:solidFill>
                  </a:rPr>
                  <a:t>且</a:t>
                </a:r>
                <a14:m>
                  <m:oMath xmlns:m="http://schemas.openxmlformats.org/officeDocument/2006/math">
                    <m:r>
                      <a:rPr lang="en-US" altLang="zh-CN" b="1" i="1" smtClean="0">
                        <a:solidFill>
                          <a:schemeClr val="accent2">
                            <a:lumMod val="50000"/>
                          </a:schemeClr>
                        </a:solidFill>
                        <a:latin typeface="Cambria Math" panose="02040503050406030204" pitchFamily="18" charset="0"/>
                      </a:rPr>
                      <m:t>𝟑</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𝒏</m:t>
                    </m:r>
                  </m:oMath>
                </a14:m>
                <a:endParaRPr lang="zh-CN" altLang="en-US" b="1"/>
              </a:p>
            </p:txBody>
          </p:sp>
        </mc:Choice>
        <mc:Fallback xmlns="">
          <p:sp>
            <p:nvSpPr>
              <p:cNvPr id="2" name="文本框 1">
                <a:extLst>
                  <a:ext uri="{FF2B5EF4-FFF2-40B4-BE49-F238E27FC236}">
                    <a16:creationId xmlns:a16="http://schemas.microsoft.com/office/drawing/2014/main" id="{ADD93264-C447-480D-A479-218F611064AF}"/>
                  </a:ext>
                </a:extLst>
              </p:cNvPr>
              <p:cNvSpPr txBox="1">
                <a:spLocks noRot="1" noChangeAspect="1" noMove="1" noResize="1" noEditPoints="1" noAdjustHandles="1" noChangeArrowheads="1" noChangeShapeType="1" noTextEdit="1"/>
              </p:cNvSpPr>
              <p:nvPr/>
            </p:nvSpPr>
            <p:spPr>
              <a:xfrm>
                <a:off x="372776" y="1032362"/>
                <a:ext cx="11446448" cy="375552"/>
              </a:xfrm>
              <a:prstGeom prst="rect">
                <a:avLst/>
              </a:prstGeom>
              <a:blipFill>
                <a:blip r:embed="rId13"/>
                <a:stretch>
                  <a:fillRect l="-426" t="-11290" b="-2580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D8802603-5EBD-44B7-AEC5-60EAD7827E13}"/>
                  </a:ext>
                </a:extLst>
              </p:cNvPr>
              <p:cNvSpPr txBox="1"/>
              <p:nvPr/>
            </p:nvSpPr>
            <p:spPr>
              <a:xfrm>
                <a:off x="1490008" y="3789211"/>
                <a:ext cx="9211979" cy="2531462"/>
              </a:xfrm>
              <a:prstGeom prst="rect">
                <a:avLst/>
              </a:prstGeom>
              <a:solidFill>
                <a:schemeClr val="accent6">
                  <a:lumMod val="20000"/>
                  <a:lumOff val="80000"/>
                  <a:alpha val="50000"/>
                </a:schemeClr>
              </a:solidFill>
            </p:spPr>
            <p:txBody>
              <a:bodyPr wrap="square" rtlCol="0">
                <a:spAutoFit/>
              </a:bodyPr>
              <a:lstStyle/>
              <a:p>
                <a:pPr algn="ctr">
                  <a:spcAft>
                    <a:spcPts val="600"/>
                  </a:spcAft>
                </a:pPr>
                <a:r>
                  <a:rPr lang="en-US" altLang="zh-CN" b="1">
                    <a:solidFill>
                      <a:srgbClr val="C00000"/>
                    </a:solidFill>
                  </a:rPr>
                  <a:t>【</a:t>
                </a:r>
                <a:r>
                  <a:rPr lang="zh-CN" altLang="en-US" b="1">
                    <a:solidFill>
                      <a:srgbClr val="C00000"/>
                    </a:solidFill>
                  </a:rPr>
                  <a:t>证明</a:t>
                </a:r>
                <a:r>
                  <a:rPr lang="en-US" altLang="zh-CN" b="1">
                    <a:solidFill>
                      <a:srgbClr val="C00000"/>
                    </a:solidFill>
                  </a:rPr>
                  <a:t>】</a:t>
                </a:r>
              </a:p>
              <a:p>
                <a:pPr>
                  <a:spcBef>
                    <a:spcPts val="300"/>
                  </a:spcBef>
                  <a:spcAft>
                    <a:spcPts val="300"/>
                  </a:spcAft>
                </a:pPr>
                <a:r>
                  <a:rPr lang="zh-CN" altLang="en-US" b="1">
                    <a:solidFill>
                      <a:srgbClr val="C00000"/>
                    </a:solidFill>
                    <a:latin typeface="黑体" panose="02010609060101010101" pitchFamily="49" charset="-122"/>
                    <a:ea typeface="黑体" panose="02010609060101010101" pitchFamily="49" charset="-122"/>
                  </a:rPr>
                  <a:t>反证法</a:t>
                </a:r>
                <a:r>
                  <a:rPr lang="zh-CN" altLang="en-US" b="1">
                    <a:solidFill>
                      <a:srgbClr val="002060"/>
                    </a:solidFill>
                    <a:latin typeface="楷体" panose="02010609060101010101" pitchFamily="49" charset="-122"/>
                    <a:ea typeface="楷体" panose="02010609060101010101" pitchFamily="49" charset="-122"/>
                  </a:rPr>
                  <a:t>，假定命题不成立，即当</a:t>
                </a:r>
                <a14:m>
                  <m:oMath xmlns:m="http://schemas.openxmlformats.org/officeDocument/2006/math">
                    <m:r>
                      <a:rPr lang="en-US" altLang="zh-CN" b="1" i="1" smtClean="0">
                        <a:solidFill>
                          <a:srgbClr val="002060"/>
                        </a:solidFill>
                        <a:latin typeface="Cambria Math" panose="02040503050406030204" pitchFamily="18" charset="0"/>
                      </a:rPr>
                      <m:t>𝟑</m:t>
                    </m:r>
                    <m:r>
                      <a:rPr lang="en-US" altLang="zh-CN" b="1" i="1">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𝒎𝒏</m:t>
                    </m:r>
                  </m:oMath>
                </a14:m>
                <a:r>
                  <a:rPr lang="zh-CN" altLang="en-US" b="1">
                    <a:solidFill>
                      <a:srgbClr val="002060"/>
                    </a:solidFill>
                    <a:latin typeface="楷体" panose="02010609060101010101" pitchFamily="49" charset="-122"/>
                    <a:ea typeface="楷体" panose="02010609060101010101" pitchFamily="49" charset="-122"/>
                  </a:rPr>
                  <a:t>时，有</a:t>
                </a:r>
                <a14:m>
                  <m:oMath xmlns:m="http://schemas.openxmlformats.org/officeDocument/2006/math">
                    <m:r>
                      <a:rPr lang="en-US" altLang="zh-CN" b="1" i="1" smtClean="0">
                        <a:solidFill>
                          <a:srgbClr val="002060"/>
                        </a:solidFill>
                        <a:latin typeface="Cambria Math" panose="02040503050406030204" pitchFamily="18" charset="0"/>
                      </a:rPr>
                      <m:t>𝟑</m:t>
                    </m:r>
                    <m:r>
                      <a:rPr lang="en-US" altLang="zh-CN" b="1" i="1" smtClean="0">
                        <a:solidFill>
                          <a:srgbClr val="002060"/>
                        </a:solidFill>
                        <a:latin typeface="Cambria Math" panose="02040503050406030204" pitchFamily="18" charset="0"/>
                        <a:ea typeface="Cambria Math" panose="02040503050406030204" pitchFamily="18" charset="0"/>
                      </a:rPr>
                      <m:t>∤</m:t>
                    </m:r>
                    <m:r>
                      <a:rPr lang="en-US" altLang="zh-CN" b="1" i="1" smtClean="0">
                        <a:solidFill>
                          <a:srgbClr val="002060"/>
                        </a:solidFill>
                        <a:latin typeface="Cambria Math" panose="02040503050406030204" pitchFamily="18" charset="0"/>
                      </a:rPr>
                      <m:t>𝒎</m:t>
                    </m:r>
                  </m:oMath>
                </a14:m>
                <a:r>
                  <a:rPr lang="zh-CN" altLang="en-US" b="1">
                    <a:solidFill>
                      <a:srgbClr val="002060"/>
                    </a:solidFill>
                    <a:latin typeface="楷体" panose="02010609060101010101" pitchFamily="49" charset="-122"/>
                    <a:ea typeface="楷体" panose="02010609060101010101" pitchFamily="49" charset="-122"/>
                  </a:rPr>
                  <a:t>且</a:t>
                </a:r>
                <a:r>
                  <a:rPr lang="en-US" altLang="zh-CN" b="1">
                    <a:solidFill>
                      <a:srgbClr val="002060"/>
                    </a:solidFill>
                    <a:latin typeface="楷体" panose="02010609060101010101" pitchFamily="49" charset="-122"/>
                    <a:ea typeface="楷体" panose="02010609060101010101" pitchFamily="49" charset="-122"/>
                  </a:rPr>
                  <a:t>3</a:t>
                </a:r>
                <a14:m>
                  <m:oMath xmlns:m="http://schemas.openxmlformats.org/officeDocument/2006/math">
                    <m:r>
                      <a:rPr lang="en-US" altLang="zh-CN" b="1" i="1" smtClean="0">
                        <a:solidFill>
                          <a:srgbClr val="002060"/>
                        </a:solidFill>
                        <a:latin typeface="Cambria Math" panose="02040503050406030204" pitchFamily="18" charset="0"/>
                        <a:ea typeface="Cambria Math" panose="02040503050406030204" pitchFamily="18" charset="0"/>
                      </a:rPr>
                      <m:t>∤</m:t>
                    </m:r>
                    <m:r>
                      <a:rPr lang="en-US" altLang="zh-CN" b="1" i="1" smtClean="0">
                        <a:solidFill>
                          <a:srgbClr val="002060"/>
                        </a:solidFill>
                        <a:latin typeface="Cambria Math" panose="02040503050406030204" pitchFamily="18" charset="0"/>
                      </a:rPr>
                      <m:t>𝒏</m:t>
                    </m:r>
                  </m:oMath>
                </a14:m>
                <a:r>
                  <a:rPr lang="zh-CN" altLang="en-US" b="1">
                    <a:solidFill>
                      <a:srgbClr val="002060"/>
                    </a:solidFill>
                    <a:latin typeface="楷体" panose="02010609060101010101" pitchFamily="49" charset="-122"/>
                    <a:ea typeface="楷体" panose="02010609060101010101" pitchFamily="49" charset="-122"/>
                  </a:rPr>
                  <a:t>，</a:t>
                </a:r>
                <a:r>
                  <a:rPr lang="zh-CN" altLang="en-US" b="1">
                    <a:solidFill>
                      <a:srgbClr val="C00000"/>
                    </a:solidFill>
                    <a:latin typeface="黑体" panose="02010609060101010101" pitchFamily="49" charset="-122"/>
                    <a:ea typeface="黑体" panose="02010609060101010101" pitchFamily="49" charset="-122"/>
                  </a:rPr>
                  <a:t>分四种情况</a:t>
                </a:r>
                <a:r>
                  <a:rPr lang="zh-CN" altLang="en-US" b="1">
                    <a:solidFill>
                      <a:srgbClr val="002060"/>
                    </a:solidFill>
                    <a:latin typeface="楷体" panose="02010609060101010101" pitchFamily="49" charset="-122"/>
                    <a:ea typeface="楷体" panose="02010609060101010101" pitchFamily="49" charset="-122"/>
                  </a:rPr>
                  <a:t>：</a:t>
                </a:r>
                <a:endParaRPr lang="en-US" altLang="zh-CN" b="1">
                  <a:solidFill>
                    <a:srgbClr val="002060"/>
                  </a:solidFill>
                  <a:latin typeface="楷体" panose="02010609060101010101" pitchFamily="49" charset="-122"/>
                  <a:ea typeface="楷体" panose="02010609060101010101" pitchFamily="49" charset="-122"/>
                </a:endParaRPr>
              </a:p>
              <a:p>
                <a:pPr marL="342900" indent="-342900">
                  <a:spcBef>
                    <a:spcPts val="300"/>
                  </a:spcBef>
                  <a:spcAft>
                    <a:spcPts val="300"/>
                  </a:spcAft>
                  <a:buAutoNum type="arabicPeriod"/>
                </a:pPr>
                <a:r>
                  <a:rPr lang="zh-CN" altLang="en-US" b="1">
                    <a:solidFill>
                      <a:schemeClr val="accent6">
                        <a:lumMod val="50000"/>
                      </a:schemeClr>
                    </a:solidFill>
                  </a:rPr>
                  <a:t>存在</a:t>
                </a:r>
                <a14:m>
                  <m:oMath xmlns:m="http://schemas.openxmlformats.org/officeDocument/2006/math">
                    <m:r>
                      <a:rPr lang="en-US" altLang="zh-CN" b="1" i="1" smtClean="0">
                        <a:solidFill>
                          <a:schemeClr val="accent6">
                            <a:lumMod val="50000"/>
                          </a:schemeClr>
                        </a:solidFill>
                        <a:latin typeface="Cambria Math" panose="02040503050406030204" pitchFamily="18" charset="0"/>
                      </a:rPr>
                      <m:t>𝒊</m:t>
                    </m:r>
                    <m:r>
                      <a:rPr lang="en-US" altLang="zh-CN" b="1" i="1" smtClean="0">
                        <a:solidFill>
                          <a:schemeClr val="accent6">
                            <a:lumMod val="50000"/>
                          </a:schemeClr>
                        </a:solidFill>
                        <a:latin typeface="Cambria Math" panose="02040503050406030204" pitchFamily="18" charset="0"/>
                      </a:rPr>
                      <m:t>, </m:t>
                    </m:r>
                    <m:r>
                      <a:rPr lang="en-US" altLang="zh-CN" b="1" i="1" smtClean="0">
                        <a:solidFill>
                          <a:schemeClr val="accent6">
                            <a:lumMod val="50000"/>
                          </a:schemeClr>
                        </a:solidFill>
                        <a:latin typeface="Cambria Math" panose="02040503050406030204" pitchFamily="18" charset="0"/>
                      </a:rPr>
                      <m:t>𝒋</m:t>
                    </m:r>
                  </m:oMath>
                </a14:m>
                <a:r>
                  <a:rPr lang="zh-CN" altLang="en-US" b="1">
                    <a:solidFill>
                      <a:schemeClr val="accent6">
                        <a:lumMod val="50000"/>
                      </a:schemeClr>
                    </a:solidFill>
                  </a:rPr>
                  <a:t>使得</a:t>
                </a:r>
                <a14:m>
                  <m:oMath xmlns:m="http://schemas.openxmlformats.org/officeDocument/2006/math">
                    <m:r>
                      <a:rPr lang="en-US" altLang="zh-CN" b="1" i="1" smtClean="0">
                        <a:solidFill>
                          <a:schemeClr val="accent6">
                            <a:lumMod val="50000"/>
                          </a:schemeClr>
                        </a:solidFill>
                        <a:latin typeface="Cambria Math" panose="02040503050406030204" pitchFamily="18" charset="0"/>
                      </a:rPr>
                      <m:t>𝒎</m:t>
                    </m:r>
                    <m:r>
                      <a:rPr lang="en-US" altLang="zh-CN" b="1" i="1" smtClean="0">
                        <a:solidFill>
                          <a:schemeClr val="accent6">
                            <a:lumMod val="50000"/>
                          </a:schemeClr>
                        </a:solidFill>
                        <a:latin typeface="Cambria Math" panose="02040503050406030204" pitchFamily="18" charset="0"/>
                      </a:rPr>
                      <m:t>=</m:t>
                    </m:r>
                    <m:r>
                      <a:rPr lang="en-US" altLang="zh-CN" b="1" i="1" smtClean="0">
                        <a:solidFill>
                          <a:schemeClr val="accent6">
                            <a:lumMod val="50000"/>
                          </a:schemeClr>
                        </a:solidFill>
                        <a:latin typeface="Cambria Math" panose="02040503050406030204" pitchFamily="18" charset="0"/>
                      </a:rPr>
                      <m:t>𝟑</m:t>
                    </m:r>
                    <m:r>
                      <a:rPr lang="en-US" altLang="zh-CN" b="1" i="1" smtClean="0">
                        <a:solidFill>
                          <a:schemeClr val="accent6">
                            <a:lumMod val="50000"/>
                          </a:schemeClr>
                        </a:solidFill>
                        <a:latin typeface="Cambria Math" panose="02040503050406030204" pitchFamily="18" charset="0"/>
                      </a:rPr>
                      <m:t>𝒊</m:t>
                    </m:r>
                    <m:r>
                      <a:rPr lang="en-US" altLang="zh-CN" b="1" i="1" smtClean="0">
                        <a:solidFill>
                          <a:schemeClr val="accent6">
                            <a:lumMod val="50000"/>
                          </a:schemeClr>
                        </a:solidFill>
                        <a:latin typeface="Cambria Math" panose="02040503050406030204" pitchFamily="18" charset="0"/>
                      </a:rPr>
                      <m:t>+</m:t>
                    </m:r>
                    <m:r>
                      <a:rPr lang="en-US" altLang="zh-CN" b="1" i="1" smtClean="0">
                        <a:solidFill>
                          <a:schemeClr val="accent6">
                            <a:lumMod val="50000"/>
                          </a:schemeClr>
                        </a:solidFill>
                        <a:latin typeface="Cambria Math" panose="02040503050406030204" pitchFamily="18" charset="0"/>
                      </a:rPr>
                      <m:t>𝟏</m:t>
                    </m:r>
                  </m:oMath>
                </a14:m>
                <a:r>
                  <a:rPr lang="zh-CN" altLang="en-US" b="1">
                    <a:solidFill>
                      <a:schemeClr val="accent6">
                        <a:lumMod val="50000"/>
                      </a:schemeClr>
                    </a:solidFill>
                  </a:rPr>
                  <a:t>且</a:t>
                </a:r>
                <a14:m>
                  <m:oMath xmlns:m="http://schemas.openxmlformats.org/officeDocument/2006/math">
                    <m:r>
                      <a:rPr lang="en-US" altLang="zh-CN" b="1" i="1" smtClean="0">
                        <a:solidFill>
                          <a:schemeClr val="accent6">
                            <a:lumMod val="50000"/>
                          </a:schemeClr>
                        </a:solidFill>
                        <a:latin typeface="Cambria Math" panose="02040503050406030204" pitchFamily="18" charset="0"/>
                      </a:rPr>
                      <m:t>𝒏</m:t>
                    </m:r>
                    <m:r>
                      <a:rPr lang="en-US" altLang="zh-CN" b="1" i="1" smtClean="0">
                        <a:solidFill>
                          <a:schemeClr val="accent6">
                            <a:lumMod val="50000"/>
                          </a:schemeClr>
                        </a:solidFill>
                        <a:latin typeface="Cambria Math" panose="02040503050406030204" pitchFamily="18" charset="0"/>
                      </a:rPr>
                      <m:t>=</m:t>
                    </m:r>
                    <m:r>
                      <a:rPr lang="en-US" altLang="zh-CN" b="1" i="1" smtClean="0">
                        <a:solidFill>
                          <a:schemeClr val="accent6">
                            <a:lumMod val="50000"/>
                          </a:schemeClr>
                        </a:solidFill>
                        <a:latin typeface="Cambria Math" panose="02040503050406030204" pitchFamily="18" charset="0"/>
                      </a:rPr>
                      <m:t>𝟑</m:t>
                    </m:r>
                    <m:r>
                      <a:rPr lang="en-US" altLang="zh-CN" b="1" i="1" smtClean="0">
                        <a:solidFill>
                          <a:schemeClr val="accent6">
                            <a:lumMod val="50000"/>
                          </a:schemeClr>
                        </a:solidFill>
                        <a:latin typeface="Cambria Math" panose="02040503050406030204" pitchFamily="18" charset="0"/>
                      </a:rPr>
                      <m:t>𝒋</m:t>
                    </m:r>
                    <m:r>
                      <a:rPr lang="en-US" altLang="zh-CN" b="1" i="1" smtClean="0">
                        <a:solidFill>
                          <a:schemeClr val="accent6">
                            <a:lumMod val="50000"/>
                          </a:schemeClr>
                        </a:solidFill>
                        <a:latin typeface="Cambria Math" panose="02040503050406030204" pitchFamily="18" charset="0"/>
                      </a:rPr>
                      <m:t>+</m:t>
                    </m:r>
                    <m:r>
                      <a:rPr lang="en-US" altLang="zh-CN" b="1" i="1" smtClean="0">
                        <a:solidFill>
                          <a:schemeClr val="accent6">
                            <a:lumMod val="50000"/>
                          </a:schemeClr>
                        </a:solidFill>
                        <a:latin typeface="Cambria Math" panose="02040503050406030204" pitchFamily="18" charset="0"/>
                      </a:rPr>
                      <m:t>𝟏</m:t>
                    </m:r>
                  </m:oMath>
                </a14:m>
                <a:r>
                  <a:rPr lang="zh-CN" altLang="en-US" b="1">
                    <a:solidFill>
                      <a:schemeClr val="accent6">
                        <a:lumMod val="50000"/>
                      </a:schemeClr>
                    </a:solidFill>
                  </a:rPr>
                  <a:t>，则</a:t>
                </a:r>
                <a14:m>
                  <m:oMath xmlns:m="http://schemas.openxmlformats.org/officeDocument/2006/math">
                    <m:r>
                      <a:rPr lang="en-US" altLang="zh-CN" b="1" i="1" smtClean="0">
                        <a:solidFill>
                          <a:schemeClr val="accent6">
                            <a:lumMod val="50000"/>
                          </a:schemeClr>
                        </a:solidFill>
                        <a:latin typeface="Cambria Math" panose="02040503050406030204" pitchFamily="18" charset="0"/>
                      </a:rPr>
                      <m:t>𝒎𝒏</m:t>
                    </m:r>
                    <m:r>
                      <a:rPr lang="en-US" altLang="zh-CN" b="1" i="1" smtClean="0">
                        <a:solidFill>
                          <a:schemeClr val="accent6">
                            <a:lumMod val="50000"/>
                          </a:schemeClr>
                        </a:solidFill>
                        <a:latin typeface="Cambria Math" panose="02040503050406030204" pitchFamily="18" charset="0"/>
                      </a:rPr>
                      <m:t>=</m:t>
                    </m:r>
                    <m:r>
                      <a:rPr lang="en-US" altLang="zh-CN" b="1" i="1" smtClean="0">
                        <a:solidFill>
                          <a:schemeClr val="accent6">
                            <a:lumMod val="50000"/>
                          </a:schemeClr>
                        </a:solidFill>
                        <a:latin typeface="Cambria Math" panose="02040503050406030204" pitchFamily="18" charset="0"/>
                      </a:rPr>
                      <m:t>𝟑</m:t>
                    </m:r>
                    <m:r>
                      <a:rPr lang="en-US" altLang="zh-CN" b="1" i="1" smtClean="0">
                        <a:solidFill>
                          <a:schemeClr val="accent6">
                            <a:lumMod val="50000"/>
                          </a:schemeClr>
                        </a:solidFill>
                        <a:latin typeface="Cambria Math" panose="02040503050406030204" pitchFamily="18" charset="0"/>
                      </a:rPr>
                      <m:t>(</m:t>
                    </m:r>
                    <m:r>
                      <a:rPr lang="en-US" altLang="zh-CN" b="1" i="1" smtClean="0">
                        <a:solidFill>
                          <a:schemeClr val="accent6">
                            <a:lumMod val="50000"/>
                          </a:schemeClr>
                        </a:solidFill>
                        <a:latin typeface="Cambria Math" panose="02040503050406030204" pitchFamily="18" charset="0"/>
                      </a:rPr>
                      <m:t>𝟑</m:t>
                    </m:r>
                    <m:r>
                      <a:rPr lang="en-US" altLang="zh-CN" b="1" i="1" smtClean="0">
                        <a:solidFill>
                          <a:schemeClr val="accent6">
                            <a:lumMod val="50000"/>
                          </a:schemeClr>
                        </a:solidFill>
                        <a:latin typeface="Cambria Math" panose="02040503050406030204" pitchFamily="18" charset="0"/>
                      </a:rPr>
                      <m:t>𝒊𝒋</m:t>
                    </m:r>
                    <m:r>
                      <a:rPr lang="en-US" altLang="zh-CN" b="1" i="1" smtClean="0">
                        <a:solidFill>
                          <a:schemeClr val="accent6">
                            <a:lumMod val="50000"/>
                          </a:schemeClr>
                        </a:solidFill>
                        <a:latin typeface="Cambria Math" panose="02040503050406030204" pitchFamily="18" charset="0"/>
                      </a:rPr>
                      <m:t>+</m:t>
                    </m:r>
                    <m:r>
                      <a:rPr lang="en-US" altLang="zh-CN" b="1" i="1" smtClean="0">
                        <a:solidFill>
                          <a:schemeClr val="accent6">
                            <a:lumMod val="50000"/>
                          </a:schemeClr>
                        </a:solidFill>
                        <a:latin typeface="Cambria Math" panose="02040503050406030204" pitchFamily="18" charset="0"/>
                      </a:rPr>
                      <m:t>𝒊</m:t>
                    </m:r>
                    <m:r>
                      <a:rPr lang="en-US" altLang="zh-CN" b="1" i="1" smtClean="0">
                        <a:solidFill>
                          <a:schemeClr val="accent6">
                            <a:lumMod val="50000"/>
                          </a:schemeClr>
                        </a:solidFill>
                        <a:latin typeface="Cambria Math" panose="02040503050406030204" pitchFamily="18" charset="0"/>
                      </a:rPr>
                      <m:t>+</m:t>
                    </m:r>
                    <m:r>
                      <a:rPr lang="en-US" altLang="zh-CN" b="1" i="1" smtClean="0">
                        <a:solidFill>
                          <a:schemeClr val="accent6">
                            <a:lumMod val="50000"/>
                          </a:schemeClr>
                        </a:solidFill>
                        <a:latin typeface="Cambria Math" panose="02040503050406030204" pitchFamily="18" charset="0"/>
                      </a:rPr>
                      <m:t>𝒋</m:t>
                    </m:r>
                    <m:r>
                      <a:rPr lang="en-US" altLang="zh-CN" b="1" i="1" smtClean="0">
                        <a:solidFill>
                          <a:schemeClr val="accent6">
                            <a:lumMod val="50000"/>
                          </a:schemeClr>
                        </a:solidFill>
                        <a:latin typeface="Cambria Math" panose="02040503050406030204" pitchFamily="18" charset="0"/>
                      </a:rPr>
                      <m:t>)+</m:t>
                    </m:r>
                    <m:r>
                      <a:rPr lang="en-US" altLang="zh-CN" b="1" i="1" smtClean="0">
                        <a:solidFill>
                          <a:schemeClr val="accent6">
                            <a:lumMod val="50000"/>
                          </a:schemeClr>
                        </a:solidFill>
                        <a:latin typeface="Cambria Math" panose="02040503050406030204" pitchFamily="18" charset="0"/>
                      </a:rPr>
                      <m:t>𝟏</m:t>
                    </m:r>
                  </m:oMath>
                </a14:m>
                <a:r>
                  <a:rPr lang="zh-CN" altLang="en-US" b="1">
                    <a:solidFill>
                      <a:schemeClr val="accent6">
                        <a:lumMod val="50000"/>
                      </a:schemeClr>
                    </a:solidFill>
                  </a:rPr>
                  <a:t>，因此</a:t>
                </a:r>
                <a14:m>
                  <m:oMath xmlns:m="http://schemas.openxmlformats.org/officeDocument/2006/math">
                    <m:r>
                      <a:rPr lang="en-US" altLang="zh-CN" b="1" i="1" smtClean="0">
                        <a:solidFill>
                          <a:schemeClr val="accent6">
                            <a:lumMod val="50000"/>
                          </a:schemeClr>
                        </a:solidFill>
                        <a:latin typeface="Cambria Math" panose="02040503050406030204" pitchFamily="18" charset="0"/>
                      </a:rPr>
                      <m:t>𝟑</m:t>
                    </m:r>
                    <m:r>
                      <a:rPr lang="en-US" altLang="zh-CN" b="1" i="1" smtClean="0">
                        <a:solidFill>
                          <a:schemeClr val="accent6">
                            <a:lumMod val="50000"/>
                          </a:schemeClr>
                        </a:solidFill>
                        <a:latin typeface="Cambria Math" panose="02040503050406030204" pitchFamily="18" charset="0"/>
                        <a:ea typeface="Cambria Math" panose="02040503050406030204" pitchFamily="18" charset="0"/>
                      </a:rPr>
                      <m:t>∤</m:t>
                    </m:r>
                    <m:r>
                      <a:rPr lang="en-US" altLang="zh-CN" b="1" i="1" smtClean="0">
                        <a:solidFill>
                          <a:schemeClr val="accent6">
                            <a:lumMod val="50000"/>
                          </a:schemeClr>
                        </a:solidFill>
                        <a:latin typeface="Cambria Math" panose="02040503050406030204" pitchFamily="18" charset="0"/>
                      </a:rPr>
                      <m:t>𝒎𝒏</m:t>
                    </m:r>
                  </m:oMath>
                </a14:m>
                <a:r>
                  <a:rPr lang="zh-CN" altLang="en-US" b="1">
                    <a:solidFill>
                      <a:schemeClr val="accent6">
                        <a:lumMod val="50000"/>
                      </a:schemeClr>
                    </a:solidFill>
                  </a:rPr>
                  <a:t>；</a:t>
                </a:r>
                <a:endParaRPr lang="en-US" altLang="zh-CN" b="1">
                  <a:solidFill>
                    <a:schemeClr val="accent6">
                      <a:lumMod val="50000"/>
                    </a:schemeClr>
                  </a:solidFill>
                </a:endParaRPr>
              </a:p>
              <a:p>
                <a:pPr marL="342900" indent="-342900">
                  <a:spcBef>
                    <a:spcPts val="300"/>
                  </a:spcBef>
                  <a:spcAft>
                    <a:spcPts val="300"/>
                  </a:spcAft>
                  <a:buFontTx/>
                  <a:buAutoNum type="arabicPeriod"/>
                </a:pPr>
                <a:r>
                  <a:rPr lang="zh-CN" altLang="en-US" b="1">
                    <a:solidFill>
                      <a:schemeClr val="accent6">
                        <a:lumMod val="50000"/>
                      </a:schemeClr>
                    </a:solidFill>
                  </a:rPr>
                  <a:t>存在</a:t>
                </a:r>
                <a14:m>
                  <m:oMath xmlns:m="http://schemas.openxmlformats.org/officeDocument/2006/math">
                    <m:r>
                      <a:rPr lang="en-US" altLang="zh-CN" b="1" i="1">
                        <a:solidFill>
                          <a:schemeClr val="accent6">
                            <a:lumMod val="50000"/>
                          </a:schemeClr>
                        </a:solidFill>
                        <a:latin typeface="Cambria Math" panose="02040503050406030204" pitchFamily="18" charset="0"/>
                      </a:rPr>
                      <m:t>𝒊</m:t>
                    </m:r>
                    <m:r>
                      <a:rPr lang="en-US" altLang="zh-CN" b="1" i="1">
                        <a:solidFill>
                          <a:schemeClr val="accent6">
                            <a:lumMod val="50000"/>
                          </a:schemeClr>
                        </a:solidFill>
                        <a:latin typeface="Cambria Math" panose="02040503050406030204" pitchFamily="18" charset="0"/>
                      </a:rPr>
                      <m:t>, </m:t>
                    </m:r>
                    <m:r>
                      <a:rPr lang="en-US" altLang="zh-CN" b="1" i="1">
                        <a:solidFill>
                          <a:schemeClr val="accent6">
                            <a:lumMod val="50000"/>
                          </a:schemeClr>
                        </a:solidFill>
                        <a:latin typeface="Cambria Math" panose="02040503050406030204" pitchFamily="18" charset="0"/>
                      </a:rPr>
                      <m:t>𝒋</m:t>
                    </m:r>
                  </m:oMath>
                </a14:m>
                <a:r>
                  <a:rPr lang="zh-CN" altLang="en-US" b="1">
                    <a:solidFill>
                      <a:schemeClr val="accent6">
                        <a:lumMod val="50000"/>
                      </a:schemeClr>
                    </a:solidFill>
                  </a:rPr>
                  <a:t>使得</a:t>
                </a:r>
                <a14:m>
                  <m:oMath xmlns:m="http://schemas.openxmlformats.org/officeDocument/2006/math">
                    <m:r>
                      <a:rPr lang="en-US" altLang="zh-CN" b="1" i="1" smtClean="0">
                        <a:solidFill>
                          <a:schemeClr val="accent6">
                            <a:lumMod val="50000"/>
                          </a:schemeClr>
                        </a:solidFill>
                        <a:latin typeface="Cambria Math" panose="02040503050406030204" pitchFamily="18" charset="0"/>
                      </a:rPr>
                      <m:t>𝒎</m:t>
                    </m:r>
                    <m:r>
                      <a:rPr lang="en-US" altLang="zh-CN" b="1" i="1" smtClean="0">
                        <a:solidFill>
                          <a:schemeClr val="accent6">
                            <a:lumMod val="50000"/>
                          </a:schemeClr>
                        </a:solidFill>
                        <a:latin typeface="Cambria Math" panose="02040503050406030204" pitchFamily="18" charset="0"/>
                      </a:rPr>
                      <m:t>=</m:t>
                    </m:r>
                    <m:r>
                      <a:rPr lang="en-US" altLang="zh-CN" b="1" i="1" smtClean="0">
                        <a:solidFill>
                          <a:schemeClr val="accent6">
                            <a:lumMod val="50000"/>
                          </a:schemeClr>
                        </a:solidFill>
                        <a:latin typeface="Cambria Math" panose="02040503050406030204" pitchFamily="18" charset="0"/>
                      </a:rPr>
                      <m:t>𝟑</m:t>
                    </m:r>
                    <m:r>
                      <a:rPr lang="en-US" altLang="zh-CN" b="1" i="1" smtClean="0">
                        <a:solidFill>
                          <a:schemeClr val="accent6">
                            <a:lumMod val="50000"/>
                          </a:schemeClr>
                        </a:solidFill>
                        <a:latin typeface="Cambria Math" panose="02040503050406030204" pitchFamily="18" charset="0"/>
                      </a:rPr>
                      <m:t>𝒊</m:t>
                    </m:r>
                    <m:r>
                      <a:rPr lang="en-US" altLang="zh-CN" b="1" i="1" smtClean="0">
                        <a:solidFill>
                          <a:schemeClr val="accent6">
                            <a:lumMod val="50000"/>
                          </a:schemeClr>
                        </a:solidFill>
                        <a:latin typeface="Cambria Math" panose="02040503050406030204" pitchFamily="18" charset="0"/>
                      </a:rPr>
                      <m:t>+</m:t>
                    </m:r>
                    <m:r>
                      <a:rPr lang="en-US" altLang="zh-CN" b="1" i="1" smtClean="0">
                        <a:solidFill>
                          <a:schemeClr val="accent6">
                            <a:lumMod val="50000"/>
                          </a:schemeClr>
                        </a:solidFill>
                        <a:latin typeface="Cambria Math" panose="02040503050406030204" pitchFamily="18" charset="0"/>
                      </a:rPr>
                      <m:t>𝟏</m:t>
                    </m:r>
                  </m:oMath>
                </a14:m>
                <a:r>
                  <a:rPr lang="zh-CN" altLang="en-US" b="1">
                    <a:solidFill>
                      <a:schemeClr val="accent6">
                        <a:lumMod val="50000"/>
                      </a:schemeClr>
                    </a:solidFill>
                  </a:rPr>
                  <a:t>且</a:t>
                </a:r>
                <a14:m>
                  <m:oMath xmlns:m="http://schemas.openxmlformats.org/officeDocument/2006/math">
                    <m:r>
                      <a:rPr lang="en-US" altLang="zh-CN" b="1" i="1" smtClean="0">
                        <a:solidFill>
                          <a:schemeClr val="accent6">
                            <a:lumMod val="50000"/>
                          </a:schemeClr>
                        </a:solidFill>
                        <a:latin typeface="Cambria Math" panose="02040503050406030204" pitchFamily="18" charset="0"/>
                      </a:rPr>
                      <m:t>𝒏</m:t>
                    </m:r>
                    <m:r>
                      <a:rPr lang="en-US" altLang="zh-CN" b="1" i="1" smtClean="0">
                        <a:solidFill>
                          <a:schemeClr val="accent6">
                            <a:lumMod val="50000"/>
                          </a:schemeClr>
                        </a:solidFill>
                        <a:latin typeface="Cambria Math" panose="02040503050406030204" pitchFamily="18" charset="0"/>
                      </a:rPr>
                      <m:t>=</m:t>
                    </m:r>
                    <m:r>
                      <a:rPr lang="en-US" altLang="zh-CN" b="1" i="1">
                        <a:solidFill>
                          <a:schemeClr val="accent6">
                            <a:lumMod val="50000"/>
                          </a:schemeClr>
                        </a:solidFill>
                        <a:latin typeface="Cambria Math" panose="02040503050406030204" pitchFamily="18" charset="0"/>
                      </a:rPr>
                      <m:t>𝟑</m:t>
                    </m:r>
                    <m:r>
                      <a:rPr lang="en-US" altLang="zh-CN" b="1" i="1">
                        <a:solidFill>
                          <a:schemeClr val="accent6">
                            <a:lumMod val="50000"/>
                          </a:schemeClr>
                        </a:solidFill>
                        <a:latin typeface="Cambria Math" panose="02040503050406030204" pitchFamily="18" charset="0"/>
                      </a:rPr>
                      <m:t>𝒋</m:t>
                    </m:r>
                    <m:r>
                      <a:rPr lang="en-US" altLang="zh-CN" b="1" i="1" smtClean="0">
                        <a:solidFill>
                          <a:schemeClr val="accent6">
                            <a:lumMod val="50000"/>
                          </a:schemeClr>
                        </a:solidFill>
                        <a:latin typeface="Cambria Math" panose="02040503050406030204" pitchFamily="18" charset="0"/>
                      </a:rPr>
                      <m:t>+</m:t>
                    </m:r>
                    <m:r>
                      <a:rPr lang="en-US" altLang="zh-CN" b="1" i="1" smtClean="0">
                        <a:solidFill>
                          <a:schemeClr val="accent6">
                            <a:lumMod val="50000"/>
                          </a:schemeClr>
                        </a:solidFill>
                        <a:latin typeface="Cambria Math" panose="02040503050406030204" pitchFamily="18" charset="0"/>
                      </a:rPr>
                      <m:t>𝟐</m:t>
                    </m:r>
                  </m:oMath>
                </a14:m>
                <a:r>
                  <a:rPr lang="zh-CN" altLang="en-US" b="1">
                    <a:solidFill>
                      <a:schemeClr val="accent6">
                        <a:lumMod val="50000"/>
                      </a:schemeClr>
                    </a:solidFill>
                  </a:rPr>
                  <a:t>，则</a:t>
                </a:r>
                <a14:m>
                  <m:oMath xmlns:m="http://schemas.openxmlformats.org/officeDocument/2006/math">
                    <m:r>
                      <a:rPr lang="en-US" altLang="zh-CN" b="1" i="1" smtClean="0">
                        <a:solidFill>
                          <a:schemeClr val="accent6">
                            <a:lumMod val="50000"/>
                          </a:schemeClr>
                        </a:solidFill>
                        <a:latin typeface="Cambria Math" panose="02040503050406030204" pitchFamily="18" charset="0"/>
                      </a:rPr>
                      <m:t>𝒎𝒏</m:t>
                    </m:r>
                    <m:r>
                      <a:rPr lang="en-US" altLang="zh-CN" b="1" i="1" smtClean="0">
                        <a:solidFill>
                          <a:schemeClr val="accent6">
                            <a:lumMod val="50000"/>
                          </a:schemeClr>
                        </a:solidFill>
                        <a:latin typeface="Cambria Math" panose="02040503050406030204" pitchFamily="18" charset="0"/>
                      </a:rPr>
                      <m:t>=</m:t>
                    </m:r>
                    <m:r>
                      <a:rPr lang="en-US" altLang="zh-CN" b="1" i="1">
                        <a:solidFill>
                          <a:schemeClr val="accent6">
                            <a:lumMod val="50000"/>
                          </a:schemeClr>
                        </a:solidFill>
                        <a:latin typeface="Cambria Math" panose="02040503050406030204" pitchFamily="18" charset="0"/>
                      </a:rPr>
                      <m:t>𝟑</m:t>
                    </m:r>
                    <m:r>
                      <a:rPr lang="en-US" altLang="zh-CN" b="1" i="1">
                        <a:solidFill>
                          <a:schemeClr val="accent6">
                            <a:lumMod val="50000"/>
                          </a:schemeClr>
                        </a:solidFill>
                        <a:latin typeface="Cambria Math" panose="02040503050406030204" pitchFamily="18" charset="0"/>
                      </a:rPr>
                      <m:t>(</m:t>
                    </m:r>
                    <m:r>
                      <a:rPr lang="en-US" altLang="zh-CN" b="1" i="1">
                        <a:solidFill>
                          <a:schemeClr val="accent6">
                            <a:lumMod val="50000"/>
                          </a:schemeClr>
                        </a:solidFill>
                        <a:latin typeface="Cambria Math" panose="02040503050406030204" pitchFamily="18" charset="0"/>
                      </a:rPr>
                      <m:t>𝟑</m:t>
                    </m:r>
                    <m:r>
                      <a:rPr lang="en-US" altLang="zh-CN" b="1" i="1">
                        <a:solidFill>
                          <a:schemeClr val="accent6">
                            <a:lumMod val="50000"/>
                          </a:schemeClr>
                        </a:solidFill>
                        <a:latin typeface="Cambria Math" panose="02040503050406030204" pitchFamily="18" charset="0"/>
                      </a:rPr>
                      <m:t>𝒊𝒋</m:t>
                    </m:r>
                    <m:r>
                      <a:rPr lang="en-US" altLang="zh-CN" b="1" i="1" smtClean="0">
                        <a:solidFill>
                          <a:schemeClr val="accent6">
                            <a:lumMod val="50000"/>
                          </a:schemeClr>
                        </a:solidFill>
                        <a:latin typeface="Cambria Math" panose="02040503050406030204" pitchFamily="18" charset="0"/>
                      </a:rPr>
                      <m:t>+</m:t>
                    </m:r>
                    <m:r>
                      <a:rPr lang="en-US" altLang="zh-CN" b="1" i="1" smtClean="0">
                        <a:solidFill>
                          <a:schemeClr val="accent6">
                            <a:lumMod val="50000"/>
                          </a:schemeClr>
                        </a:solidFill>
                        <a:latin typeface="Cambria Math" panose="02040503050406030204" pitchFamily="18" charset="0"/>
                      </a:rPr>
                      <m:t>𝟐</m:t>
                    </m:r>
                    <m:r>
                      <a:rPr lang="en-US" altLang="zh-CN" b="1" i="1" smtClean="0">
                        <a:solidFill>
                          <a:schemeClr val="accent6">
                            <a:lumMod val="50000"/>
                          </a:schemeClr>
                        </a:solidFill>
                        <a:latin typeface="Cambria Math" panose="02040503050406030204" pitchFamily="18" charset="0"/>
                      </a:rPr>
                      <m:t>𝒊</m:t>
                    </m:r>
                    <m:r>
                      <a:rPr lang="en-US" altLang="zh-CN" b="1" i="1">
                        <a:solidFill>
                          <a:schemeClr val="accent6">
                            <a:lumMod val="50000"/>
                          </a:schemeClr>
                        </a:solidFill>
                        <a:latin typeface="Cambria Math" panose="02040503050406030204" pitchFamily="18" charset="0"/>
                      </a:rPr>
                      <m:t>+</m:t>
                    </m:r>
                    <m:r>
                      <a:rPr lang="en-US" altLang="zh-CN" b="1" i="1">
                        <a:solidFill>
                          <a:schemeClr val="accent6">
                            <a:lumMod val="50000"/>
                          </a:schemeClr>
                        </a:solidFill>
                        <a:latin typeface="Cambria Math" panose="02040503050406030204" pitchFamily="18" charset="0"/>
                      </a:rPr>
                      <m:t>𝒋</m:t>
                    </m:r>
                    <m:r>
                      <a:rPr lang="en-US" altLang="zh-CN" b="1" i="1" smtClean="0">
                        <a:solidFill>
                          <a:schemeClr val="accent6">
                            <a:lumMod val="50000"/>
                          </a:schemeClr>
                        </a:solidFill>
                        <a:latin typeface="Cambria Math" panose="02040503050406030204" pitchFamily="18" charset="0"/>
                      </a:rPr>
                      <m:t>)+</m:t>
                    </m:r>
                    <m:r>
                      <a:rPr lang="en-US" altLang="zh-CN" b="1" i="1" smtClean="0">
                        <a:solidFill>
                          <a:schemeClr val="accent6">
                            <a:lumMod val="50000"/>
                          </a:schemeClr>
                        </a:solidFill>
                        <a:latin typeface="Cambria Math" panose="02040503050406030204" pitchFamily="18" charset="0"/>
                      </a:rPr>
                      <m:t>𝟐</m:t>
                    </m:r>
                  </m:oMath>
                </a14:m>
                <a:r>
                  <a:rPr lang="zh-CN" altLang="en-US" b="1">
                    <a:solidFill>
                      <a:schemeClr val="accent6">
                        <a:lumMod val="50000"/>
                      </a:schemeClr>
                    </a:solidFill>
                  </a:rPr>
                  <a:t>，因此</a:t>
                </a:r>
                <a14:m>
                  <m:oMath xmlns:m="http://schemas.openxmlformats.org/officeDocument/2006/math">
                    <m:r>
                      <a:rPr lang="en-US" altLang="zh-CN" b="1" i="1">
                        <a:solidFill>
                          <a:schemeClr val="accent6">
                            <a:lumMod val="50000"/>
                          </a:schemeClr>
                        </a:solidFill>
                        <a:latin typeface="Cambria Math" panose="02040503050406030204" pitchFamily="18" charset="0"/>
                      </a:rPr>
                      <m:t>𝟑</m:t>
                    </m:r>
                    <m:r>
                      <a:rPr lang="en-US" altLang="zh-CN" b="1" i="1">
                        <a:solidFill>
                          <a:schemeClr val="accent6">
                            <a:lumMod val="50000"/>
                          </a:schemeClr>
                        </a:solidFill>
                        <a:latin typeface="Cambria Math" panose="02040503050406030204" pitchFamily="18" charset="0"/>
                        <a:ea typeface="Cambria Math" panose="02040503050406030204" pitchFamily="18" charset="0"/>
                      </a:rPr>
                      <m:t>∤</m:t>
                    </m:r>
                    <m:r>
                      <a:rPr lang="en-US" altLang="zh-CN" b="1" i="1">
                        <a:solidFill>
                          <a:schemeClr val="accent6">
                            <a:lumMod val="50000"/>
                          </a:schemeClr>
                        </a:solidFill>
                        <a:latin typeface="Cambria Math" panose="02040503050406030204" pitchFamily="18" charset="0"/>
                      </a:rPr>
                      <m:t>𝒎𝒏</m:t>
                    </m:r>
                    <m:r>
                      <a:rPr lang="en-US" altLang="zh-CN" b="1" i="1">
                        <a:solidFill>
                          <a:schemeClr val="accent6">
                            <a:lumMod val="50000"/>
                          </a:schemeClr>
                        </a:solidFill>
                        <a:latin typeface="Cambria Math" panose="02040503050406030204" pitchFamily="18" charset="0"/>
                      </a:rPr>
                      <m:t> </m:t>
                    </m:r>
                  </m:oMath>
                </a14:m>
                <a:r>
                  <a:rPr lang="zh-CN" altLang="en-US" b="1">
                    <a:solidFill>
                      <a:schemeClr val="accent6">
                        <a:lumMod val="50000"/>
                      </a:schemeClr>
                    </a:solidFill>
                  </a:rPr>
                  <a:t>；</a:t>
                </a:r>
                <a:endParaRPr lang="en-US" altLang="zh-CN" b="1">
                  <a:solidFill>
                    <a:schemeClr val="accent6">
                      <a:lumMod val="50000"/>
                    </a:schemeClr>
                  </a:solidFill>
                </a:endParaRPr>
              </a:p>
              <a:p>
                <a:pPr marL="342900" indent="-342900">
                  <a:spcBef>
                    <a:spcPts val="300"/>
                  </a:spcBef>
                  <a:spcAft>
                    <a:spcPts val="300"/>
                  </a:spcAft>
                  <a:buFontTx/>
                  <a:buAutoNum type="arabicPeriod"/>
                </a:pPr>
                <a:r>
                  <a:rPr lang="zh-CN" altLang="en-US" b="1">
                    <a:solidFill>
                      <a:schemeClr val="accent6">
                        <a:lumMod val="50000"/>
                      </a:schemeClr>
                    </a:solidFill>
                  </a:rPr>
                  <a:t>存在</a:t>
                </a:r>
                <a14:m>
                  <m:oMath xmlns:m="http://schemas.openxmlformats.org/officeDocument/2006/math">
                    <m:r>
                      <a:rPr lang="en-US" altLang="zh-CN" b="1" i="1">
                        <a:solidFill>
                          <a:schemeClr val="accent6">
                            <a:lumMod val="50000"/>
                          </a:schemeClr>
                        </a:solidFill>
                        <a:latin typeface="Cambria Math" panose="02040503050406030204" pitchFamily="18" charset="0"/>
                      </a:rPr>
                      <m:t>𝒊</m:t>
                    </m:r>
                    <m:r>
                      <a:rPr lang="en-US" altLang="zh-CN" b="1" i="1">
                        <a:solidFill>
                          <a:schemeClr val="accent6">
                            <a:lumMod val="50000"/>
                          </a:schemeClr>
                        </a:solidFill>
                        <a:latin typeface="Cambria Math" panose="02040503050406030204" pitchFamily="18" charset="0"/>
                      </a:rPr>
                      <m:t>, </m:t>
                    </m:r>
                    <m:r>
                      <a:rPr lang="en-US" altLang="zh-CN" b="1" i="1">
                        <a:solidFill>
                          <a:schemeClr val="accent6">
                            <a:lumMod val="50000"/>
                          </a:schemeClr>
                        </a:solidFill>
                        <a:latin typeface="Cambria Math" panose="02040503050406030204" pitchFamily="18" charset="0"/>
                      </a:rPr>
                      <m:t>𝒋</m:t>
                    </m:r>
                  </m:oMath>
                </a14:m>
                <a:r>
                  <a:rPr lang="zh-CN" altLang="en-US" b="1">
                    <a:solidFill>
                      <a:schemeClr val="accent6">
                        <a:lumMod val="50000"/>
                      </a:schemeClr>
                    </a:solidFill>
                  </a:rPr>
                  <a:t>使得</a:t>
                </a:r>
                <a14:m>
                  <m:oMath xmlns:m="http://schemas.openxmlformats.org/officeDocument/2006/math">
                    <m:r>
                      <a:rPr lang="en-US" altLang="zh-CN" b="1" i="1" smtClean="0">
                        <a:solidFill>
                          <a:schemeClr val="accent6">
                            <a:lumMod val="50000"/>
                          </a:schemeClr>
                        </a:solidFill>
                        <a:latin typeface="Cambria Math" panose="02040503050406030204" pitchFamily="18" charset="0"/>
                      </a:rPr>
                      <m:t>𝒎</m:t>
                    </m:r>
                    <m:r>
                      <a:rPr lang="en-US" altLang="zh-CN" b="1" i="1" smtClean="0">
                        <a:solidFill>
                          <a:schemeClr val="accent6">
                            <a:lumMod val="50000"/>
                          </a:schemeClr>
                        </a:solidFill>
                        <a:latin typeface="Cambria Math" panose="02040503050406030204" pitchFamily="18" charset="0"/>
                      </a:rPr>
                      <m:t>=</m:t>
                    </m:r>
                    <m:r>
                      <a:rPr lang="en-US" altLang="zh-CN" b="1" i="1">
                        <a:solidFill>
                          <a:schemeClr val="accent6">
                            <a:lumMod val="50000"/>
                          </a:schemeClr>
                        </a:solidFill>
                        <a:latin typeface="Cambria Math" panose="02040503050406030204" pitchFamily="18" charset="0"/>
                      </a:rPr>
                      <m:t>𝟑</m:t>
                    </m:r>
                    <m:r>
                      <a:rPr lang="en-US" altLang="zh-CN" b="1" i="1">
                        <a:solidFill>
                          <a:schemeClr val="accent6">
                            <a:lumMod val="50000"/>
                          </a:schemeClr>
                        </a:solidFill>
                        <a:latin typeface="Cambria Math" panose="02040503050406030204" pitchFamily="18" charset="0"/>
                      </a:rPr>
                      <m:t>𝒊</m:t>
                    </m:r>
                    <m:r>
                      <a:rPr lang="en-US" altLang="zh-CN" b="1" i="1" smtClean="0">
                        <a:solidFill>
                          <a:schemeClr val="accent6">
                            <a:lumMod val="50000"/>
                          </a:schemeClr>
                        </a:solidFill>
                        <a:latin typeface="Cambria Math" panose="02040503050406030204" pitchFamily="18" charset="0"/>
                      </a:rPr>
                      <m:t>+</m:t>
                    </m:r>
                    <m:r>
                      <a:rPr lang="en-US" altLang="zh-CN" b="1" i="1" smtClean="0">
                        <a:solidFill>
                          <a:schemeClr val="accent6">
                            <a:lumMod val="50000"/>
                          </a:schemeClr>
                        </a:solidFill>
                        <a:latin typeface="Cambria Math" panose="02040503050406030204" pitchFamily="18" charset="0"/>
                      </a:rPr>
                      <m:t>𝟐</m:t>
                    </m:r>
                  </m:oMath>
                </a14:m>
                <a:r>
                  <a:rPr lang="zh-CN" altLang="en-US" b="1">
                    <a:solidFill>
                      <a:schemeClr val="accent6">
                        <a:lumMod val="50000"/>
                      </a:schemeClr>
                    </a:solidFill>
                  </a:rPr>
                  <a:t>且</a:t>
                </a:r>
                <a14:m>
                  <m:oMath xmlns:m="http://schemas.openxmlformats.org/officeDocument/2006/math">
                    <m:r>
                      <a:rPr lang="en-US" altLang="zh-CN" b="1" i="1" smtClean="0">
                        <a:solidFill>
                          <a:schemeClr val="accent6">
                            <a:lumMod val="50000"/>
                          </a:schemeClr>
                        </a:solidFill>
                        <a:latin typeface="Cambria Math" panose="02040503050406030204" pitchFamily="18" charset="0"/>
                      </a:rPr>
                      <m:t>𝒏</m:t>
                    </m:r>
                    <m:r>
                      <a:rPr lang="en-US" altLang="zh-CN" b="1" i="1" smtClean="0">
                        <a:solidFill>
                          <a:schemeClr val="accent6">
                            <a:lumMod val="50000"/>
                          </a:schemeClr>
                        </a:solidFill>
                        <a:latin typeface="Cambria Math" panose="02040503050406030204" pitchFamily="18" charset="0"/>
                      </a:rPr>
                      <m:t>=</m:t>
                    </m:r>
                    <m:r>
                      <a:rPr lang="en-US" altLang="zh-CN" b="1" i="1" smtClean="0">
                        <a:solidFill>
                          <a:schemeClr val="accent6">
                            <a:lumMod val="50000"/>
                          </a:schemeClr>
                        </a:solidFill>
                        <a:latin typeface="Cambria Math" panose="02040503050406030204" pitchFamily="18" charset="0"/>
                      </a:rPr>
                      <m:t>𝟑</m:t>
                    </m:r>
                    <m:r>
                      <a:rPr lang="en-US" altLang="zh-CN" b="1" i="1" smtClean="0">
                        <a:solidFill>
                          <a:schemeClr val="accent6">
                            <a:lumMod val="50000"/>
                          </a:schemeClr>
                        </a:solidFill>
                        <a:latin typeface="Cambria Math" panose="02040503050406030204" pitchFamily="18" charset="0"/>
                      </a:rPr>
                      <m:t>𝒋</m:t>
                    </m:r>
                    <m:r>
                      <a:rPr lang="en-US" altLang="zh-CN" b="1" i="1" smtClean="0">
                        <a:solidFill>
                          <a:schemeClr val="accent6">
                            <a:lumMod val="50000"/>
                          </a:schemeClr>
                        </a:solidFill>
                        <a:latin typeface="Cambria Math" panose="02040503050406030204" pitchFamily="18" charset="0"/>
                      </a:rPr>
                      <m:t>+</m:t>
                    </m:r>
                    <m:r>
                      <a:rPr lang="en-US" altLang="zh-CN" b="1" i="1" smtClean="0">
                        <a:solidFill>
                          <a:schemeClr val="accent6">
                            <a:lumMod val="50000"/>
                          </a:schemeClr>
                        </a:solidFill>
                        <a:latin typeface="Cambria Math" panose="02040503050406030204" pitchFamily="18" charset="0"/>
                      </a:rPr>
                      <m:t>𝟏</m:t>
                    </m:r>
                  </m:oMath>
                </a14:m>
                <a:r>
                  <a:rPr lang="zh-CN" altLang="en-US" b="1">
                    <a:solidFill>
                      <a:schemeClr val="accent6">
                        <a:lumMod val="50000"/>
                      </a:schemeClr>
                    </a:solidFill>
                  </a:rPr>
                  <a:t>，则</a:t>
                </a:r>
                <a14:m>
                  <m:oMath xmlns:m="http://schemas.openxmlformats.org/officeDocument/2006/math">
                    <m:r>
                      <a:rPr lang="en-US" altLang="zh-CN" b="1" i="1" smtClean="0">
                        <a:solidFill>
                          <a:schemeClr val="accent6">
                            <a:lumMod val="50000"/>
                          </a:schemeClr>
                        </a:solidFill>
                        <a:latin typeface="Cambria Math" panose="02040503050406030204" pitchFamily="18" charset="0"/>
                      </a:rPr>
                      <m:t>𝒎𝒏</m:t>
                    </m:r>
                    <m:r>
                      <a:rPr lang="en-US" altLang="zh-CN" b="1" i="1" smtClean="0">
                        <a:solidFill>
                          <a:schemeClr val="accent6">
                            <a:lumMod val="50000"/>
                          </a:schemeClr>
                        </a:solidFill>
                        <a:latin typeface="Cambria Math" panose="02040503050406030204" pitchFamily="18" charset="0"/>
                      </a:rPr>
                      <m:t>=</m:t>
                    </m:r>
                    <m:r>
                      <a:rPr lang="en-US" altLang="zh-CN" b="1" i="1" smtClean="0">
                        <a:solidFill>
                          <a:schemeClr val="accent6">
                            <a:lumMod val="50000"/>
                          </a:schemeClr>
                        </a:solidFill>
                        <a:latin typeface="Cambria Math" panose="02040503050406030204" pitchFamily="18" charset="0"/>
                      </a:rPr>
                      <m:t>𝟑</m:t>
                    </m:r>
                    <m:r>
                      <a:rPr lang="en-US" altLang="zh-CN" b="1" i="1" smtClean="0">
                        <a:solidFill>
                          <a:schemeClr val="accent6">
                            <a:lumMod val="50000"/>
                          </a:schemeClr>
                        </a:solidFill>
                        <a:latin typeface="Cambria Math" panose="02040503050406030204" pitchFamily="18" charset="0"/>
                      </a:rPr>
                      <m:t>(</m:t>
                    </m:r>
                    <m:r>
                      <a:rPr lang="en-US" altLang="zh-CN" b="1" i="1" smtClean="0">
                        <a:solidFill>
                          <a:schemeClr val="accent6">
                            <a:lumMod val="50000"/>
                          </a:schemeClr>
                        </a:solidFill>
                        <a:latin typeface="Cambria Math" panose="02040503050406030204" pitchFamily="18" charset="0"/>
                      </a:rPr>
                      <m:t>𝟑</m:t>
                    </m:r>
                    <m:r>
                      <a:rPr lang="en-US" altLang="zh-CN" b="1" i="1" smtClean="0">
                        <a:solidFill>
                          <a:schemeClr val="accent6">
                            <a:lumMod val="50000"/>
                          </a:schemeClr>
                        </a:solidFill>
                        <a:latin typeface="Cambria Math" panose="02040503050406030204" pitchFamily="18" charset="0"/>
                      </a:rPr>
                      <m:t>𝒊𝒋</m:t>
                    </m:r>
                    <m:r>
                      <a:rPr lang="en-US" altLang="zh-CN" b="1" i="1" smtClean="0">
                        <a:solidFill>
                          <a:schemeClr val="accent6">
                            <a:lumMod val="50000"/>
                          </a:schemeClr>
                        </a:solidFill>
                        <a:latin typeface="Cambria Math" panose="02040503050406030204" pitchFamily="18" charset="0"/>
                      </a:rPr>
                      <m:t>+</m:t>
                    </m:r>
                    <m:r>
                      <a:rPr lang="en-US" altLang="zh-CN" b="1" i="1">
                        <a:solidFill>
                          <a:schemeClr val="accent6">
                            <a:lumMod val="50000"/>
                          </a:schemeClr>
                        </a:solidFill>
                        <a:latin typeface="Cambria Math" panose="02040503050406030204" pitchFamily="18" charset="0"/>
                      </a:rPr>
                      <m:t>𝒊</m:t>
                    </m:r>
                    <m:r>
                      <a:rPr lang="en-US" altLang="zh-CN" b="1" i="1" smtClean="0">
                        <a:solidFill>
                          <a:schemeClr val="accent6">
                            <a:lumMod val="50000"/>
                          </a:schemeClr>
                        </a:solidFill>
                        <a:latin typeface="Cambria Math" panose="02040503050406030204" pitchFamily="18" charset="0"/>
                      </a:rPr>
                      <m:t>+</m:t>
                    </m:r>
                    <m:r>
                      <a:rPr lang="en-US" altLang="zh-CN" b="1" i="1" smtClean="0">
                        <a:solidFill>
                          <a:schemeClr val="accent6">
                            <a:lumMod val="50000"/>
                          </a:schemeClr>
                        </a:solidFill>
                        <a:latin typeface="Cambria Math" panose="02040503050406030204" pitchFamily="18" charset="0"/>
                      </a:rPr>
                      <m:t>𝟐</m:t>
                    </m:r>
                    <m:r>
                      <a:rPr lang="en-US" altLang="zh-CN" b="1" i="1" smtClean="0">
                        <a:solidFill>
                          <a:schemeClr val="accent6">
                            <a:lumMod val="50000"/>
                          </a:schemeClr>
                        </a:solidFill>
                        <a:latin typeface="Cambria Math" panose="02040503050406030204" pitchFamily="18" charset="0"/>
                      </a:rPr>
                      <m:t>𝒋</m:t>
                    </m:r>
                    <m:r>
                      <a:rPr lang="en-US" altLang="zh-CN" b="1" i="1" smtClean="0">
                        <a:solidFill>
                          <a:schemeClr val="accent6">
                            <a:lumMod val="50000"/>
                          </a:schemeClr>
                        </a:solidFill>
                        <a:latin typeface="Cambria Math" panose="02040503050406030204" pitchFamily="18" charset="0"/>
                      </a:rPr>
                      <m:t>)+</m:t>
                    </m:r>
                    <m:r>
                      <a:rPr lang="en-US" altLang="zh-CN" b="1" i="1" smtClean="0">
                        <a:solidFill>
                          <a:schemeClr val="accent6">
                            <a:lumMod val="50000"/>
                          </a:schemeClr>
                        </a:solidFill>
                        <a:latin typeface="Cambria Math" panose="02040503050406030204" pitchFamily="18" charset="0"/>
                      </a:rPr>
                      <m:t>𝟐</m:t>
                    </m:r>
                  </m:oMath>
                </a14:m>
                <a:r>
                  <a:rPr lang="zh-CN" altLang="en-US" b="1">
                    <a:solidFill>
                      <a:schemeClr val="accent6">
                        <a:lumMod val="50000"/>
                      </a:schemeClr>
                    </a:solidFill>
                  </a:rPr>
                  <a:t>，因此</a:t>
                </a:r>
                <a14:m>
                  <m:oMath xmlns:m="http://schemas.openxmlformats.org/officeDocument/2006/math">
                    <m:r>
                      <a:rPr lang="en-US" altLang="zh-CN" b="1" i="1">
                        <a:solidFill>
                          <a:schemeClr val="accent6">
                            <a:lumMod val="50000"/>
                          </a:schemeClr>
                        </a:solidFill>
                        <a:latin typeface="Cambria Math" panose="02040503050406030204" pitchFamily="18" charset="0"/>
                      </a:rPr>
                      <m:t>𝟑</m:t>
                    </m:r>
                    <m:r>
                      <a:rPr lang="en-US" altLang="zh-CN" b="1" i="1">
                        <a:solidFill>
                          <a:schemeClr val="accent6">
                            <a:lumMod val="50000"/>
                          </a:schemeClr>
                        </a:solidFill>
                        <a:latin typeface="Cambria Math" panose="02040503050406030204" pitchFamily="18" charset="0"/>
                        <a:ea typeface="Cambria Math" panose="02040503050406030204" pitchFamily="18" charset="0"/>
                      </a:rPr>
                      <m:t>∤</m:t>
                    </m:r>
                    <m:r>
                      <a:rPr lang="en-US" altLang="zh-CN" b="1" i="1">
                        <a:solidFill>
                          <a:schemeClr val="accent6">
                            <a:lumMod val="50000"/>
                          </a:schemeClr>
                        </a:solidFill>
                        <a:latin typeface="Cambria Math" panose="02040503050406030204" pitchFamily="18" charset="0"/>
                      </a:rPr>
                      <m:t>𝒎𝒏</m:t>
                    </m:r>
                    <m:r>
                      <a:rPr lang="en-US" altLang="zh-CN" b="1" i="1">
                        <a:solidFill>
                          <a:schemeClr val="accent6">
                            <a:lumMod val="50000"/>
                          </a:schemeClr>
                        </a:solidFill>
                        <a:latin typeface="Cambria Math" panose="02040503050406030204" pitchFamily="18" charset="0"/>
                      </a:rPr>
                      <m:t> </m:t>
                    </m:r>
                  </m:oMath>
                </a14:m>
                <a:r>
                  <a:rPr lang="zh-CN" altLang="en-US" b="1">
                    <a:solidFill>
                      <a:schemeClr val="accent6">
                        <a:lumMod val="50000"/>
                      </a:schemeClr>
                    </a:solidFill>
                  </a:rPr>
                  <a:t>；</a:t>
                </a:r>
                <a:endParaRPr lang="en-US" altLang="zh-CN" b="1">
                  <a:solidFill>
                    <a:schemeClr val="accent6">
                      <a:lumMod val="50000"/>
                    </a:schemeClr>
                  </a:solidFill>
                </a:endParaRPr>
              </a:p>
              <a:p>
                <a:pPr marL="342900" indent="-342900">
                  <a:spcBef>
                    <a:spcPts val="300"/>
                  </a:spcBef>
                  <a:spcAft>
                    <a:spcPts val="300"/>
                  </a:spcAft>
                  <a:buFontTx/>
                  <a:buAutoNum type="arabicPeriod"/>
                </a:pPr>
                <a:r>
                  <a:rPr lang="zh-CN" altLang="en-US" b="1">
                    <a:solidFill>
                      <a:schemeClr val="accent6">
                        <a:lumMod val="50000"/>
                      </a:schemeClr>
                    </a:solidFill>
                  </a:rPr>
                  <a:t>存在</a:t>
                </a:r>
                <a14:m>
                  <m:oMath xmlns:m="http://schemas.openxmlformats.org/officeDocument/2006/math">
                    <m:r>
                      <a:rPr lang="en-US" altLang="zh-CN" b="1" i="1">
                        <a:solidFill>
                          <a:schemeClr val="accent6">
                            <a:lumMod val="50000"/>
                          </a:schemeClr>
                        </a:solidFill>
                        <a:latin typeface="Cambria Math" panose="02040503050406030204" pitchFamily="18" charset="0"/>
                      </a:rPr>
                      <m:t>𝒊</m:t>
                    </m:r>
                    <m:r>
                      <a:rPr lang="en-US" altLang="zh-CN" b="1" i="1">
                        <a:solidFill>
                          <a:schemeClr val="accent6">
                            <a:lumMod val="50000"/>
                          </a:schemeClr>
                        </a:solidFill>
                        <a:latin typeface="Cambria Math" panose="02040503050406030204" pitchFamily="18" charset="0"/>
                      </a:rPr>
                      <m:t>, </m:t>
                    </m:r>
                    <m:r>
                      <a:rPr lang="en-US" altLang="zh-CN" b="1" i="1">
                        <a:solidFill>
                          <a:schemeClr val="accent6">
                            <a:lumMod val="50000"/>
                          </a:schemeClr>
                        </a:solidFill>
                        <a:latin typeface="Cambria Math" panose="02040503050406030204" pitchFamily="18" charset="0"/>
                      </a:rPr>
                      <m:t>𝒋</m:t>
                    </m:r>
                  </m:oMath>
                </a14:m>
                <a:r>
                  <a:rPr lang="zh-CN" altLang="en-US" b="1">
                    <a:solidFill>
                      <a:schemeClr val="accent6">
                        <a:lumMod val="50000"/>
                      </a:schemeClr>
                    </a:solidFill>
                  </a:rPr>
                  <a:t>使得</a:t>
                </a:r>
                <a14:m>
                  <m:oMath xmlns:m="http://schemas.openxmlformats.org/officeDocument/2006/math">
                    <m:r>
                      <a:rPr lang="en-US" altLang="zh-CN" b="1" i="1" smtClean="0">
                        <a:solidFill>
                          <a:schemeClr val="accent6">
                            <a:lumMod val="50000"/>
                          </a:schemeClr>
                        </a:solidFill>
                        <a:latin typeface="Cambria Math" panose="02040503050406030204" pitchFamily="18" charset="0"/>
                      </a:rPr>
                      <m:t>𝒎</m:t>
                    </m:r>
                    <m:r>
                      <a:rPr lang="en-US" altLang="zh-CN" b="1" i="1" smtClean="0">
                        <a:solidFill>
                          <a:schemeClr val="accent6">
                            <a:lumMod val="50000"/>
                          </a:schemeClr>
                        </a:solidFill>
                        <a:latin typeface="Cambria Math" panose="02040503050406030204" pitchFamily="18" charset="0"/>
                      </a:rPr>
                      <m:t>=</m:t>
                    </m:r>
                    <m:r>
                      <a:rPr lang="en-US" altLang="zh-CN" b="1" i="1">
                        <a:solidFill>
                          <a:schemeClr val="accent6">
                            <a:lumMod val="50000"/>
                          </a:schemeClr>
                        </a:solidFill>
                        <a:latin typeface="Cambria Math" panose="02040503050406030204" pitchFamily="18" charset="0"/>
                      </a:rPr>
                      <m:t>𝟑</m:t>
                    </m:r>
                    <m:r>
                      <a:rPr lang="en-US" altLang="zh-CN" b="1" i="1">
                        <a:solidFill>
                          <a:schemeClr val="accent6">
                            <a:lumMod val="50000"/>
                          </a:schemeClr>
                        </a:solidFill>
                        <a:latin typeface="Cambria Math" panose="02040503050406030204" pitchFamily="18" charset="0"/>
                      </a:rPr>
                      <m:t>𝒊</m:t>
                    </m:r>
                    <m:r>
                      <a:rPr lang="en-US" altLang="zh-CN" b="1" i="1" smtClean="0">
                        <a:solidFill>
                          <a:schemeClr val="accent6">
                            <a:lumMod val="50000"/>
                          </a:schemeClr>
                        </a:solidFill>
                        <a:latin typeface="Cambria Math" panose="02040503050406030204" pitchFamily="18" charset="0"/>
                      </a:rPr>
                      <m:t>+</m:t>
                    </m:r>
                    <m:r>
                      <a:rPr lang="en-US" altLang="zh-CN" b="1" i="1" smtClean="0">
                        <a:solidFill>
                          <a:schemeClr val="accent6">
                            <a:lumMod val="50000"/>
                          </a:schemeClr>
                        </a:solidFill>
                        <a:latin typeface="Cambria Math" panose="02040503050406030204" pitchFamily="18" charset="0"/>
                      </a:rPr>
                      <m:t>𝟐</m:t>
                    </m:r>
                  </m:oMath>
                </a14:m>
                <a:r>
                  <a:rPr lang="zh-CN" altLang="en-US" b="1">
                    <a:solidFill>
                      <a:schemeClr val="accent6">
                        <a:lumMod val="50000"/>
                      </a:schemeClr>
                    </a:solidFill>
                  </a:rPr>
                  <a:t>且</a:t>
                </a:r>
                <a14:m>
                  <m:oMath xmlns:m="http://schemas.openxmlformats.org/officeDocument/2006/math">
                    <m:r>
                      <a:rPr lang="en-US" altLang="zh-CN" b="1" i="1" smtClean="0">
                        <a:solidFill>
                          <a:schemeClr val="accent6">
                            <a:lumMod val="50000"/>
                          </a:schemeClr>
                        </a:solidFill>
                        <a:latin typeface="Cambria Math" panose="02040503050406030204" pitchFamily="18" charset="0"/>
                      </a:rPr>
                      <m:t>𝒏</m:t>
                    </m:r>
                    <m:r>
                      <a:rPr lang="en-US" altLang="zh-CN" b="1" i="1" smtClean="0">
                        <a:solidFill>
                          <a:schemeClr val="accent6">
                            <a:lumMod val="50000"/>
                          </a:schemeClr>
                        </a:solidFill>
                        <a:latin typeface="Cambria Math" panose="02040503050406030204" pitchFamily="18" charset="0"/>
                      </a:rPr>
                      <m:t>=</m:t>
                    </m:r>
                    <m:r>
                      <a:rPr lang="en-US" altLang="zh-CN" b="1" i="1">
                        <a:solidFill>
                          <a:schemeClr val="accent6">
                            <a:lumMod val="50000"/>
                          </a:schemeClr>
                        </a:solidFill>
                        <a:latin typeface="Cambria Math" panose="02040503050406030204" pitchFamily="18" charset="0"/>
                      </a:rPr>
                      <m:t>𝟑</m:t>
                    </m:r>
                    <m:r>
                      <a:rPr lang="en-US" altLang="zh-CN" b="1" i="1">
                        <a:solidFill>
                          <a:schemeClr val="accent6">
                            <a:lumMod val="50000"/>
                          </a:schemeClr>
                        </a:solidFill>
                        <a:latin typeface="Cambria Math" panose="02040503050406030204" pitchFamily="18" charset="0"/>
                      </a:rPr>
                      <m:t>𝒋</m:t>
                    </m:r>
                    <m:r>
                      <a:rPr lang="en-US" altLang="zh-CN" b="1" i="1" smtClean="0">
                        <a:solidFill>
                          <a:schemeClr val="accent6">
                            <a:lumMod val="50000"/>
                          </a:schemeClr>
                        </a:solidFill>
                        <a:latin typeface="Cambria Math" panose="02040503050406030204" pitchFamily="18" charset="0"/>
                      </a:rPr>
                      <m:t>+</m:t>
                    </m:r>
                    <m:r>
                      <a:rPr lang="en-US" altLang="zh-CN" b="1" i="1" smtClean="0">
                        <a:solidFill>
                          <a:schemeClr val="accent6">
                            <a:lumMod val="50000"/>
                          </a:schemeClr>
                        </a:solidFill>
                        <a:latin typeface="Cambria Math" panose="02040503050406030204" pitchFamily="18" charset="0"/>
                      </a:rPr>
                      <m:t>𝟐</m:t>
                    </m:r>
                  </m:oMath>
                </a14:m>
                <a:r>
                  <a:rPr lang="zh-CN" altLang="en-US" b="1">
                    <a:solidFill>
                      <a:schemeClr val="accent6">
                        <a:lumMod val="50000"/>
                      </a:schemeClr>
                    </a:solidFill>
                  </a:rPr>
                  <a:t>，则</a:t>
                </a:r>
                <a14:m>
                  <m:oMath xmlns:m="http://schemas.openxmlformats.org/officeDocument/2006/math">
                    <m:r>
                      <a:rPr lang="en-US" altLang="zh-CN" b="1" i="1" smtClean="0">
                        <a:solidFill>
                          <a:schemeClr val="accent6">
                            <a:lumMod val="50000"/>
                          </a:schemeClr>
                        </a:solidFill>
                        <a:latin typeface="Cambria Math" panose="02040503050406030204" pitchFamily="18" charset="0"/>
                      </a:rPr>
                      <m:t>𝒎𝒏</m:t>
                    </m:r>
                    <m:r>
                      <a:rPr lang="en-US" altLang="zh-CN" b="1" i="1" smtClean="0">
                        <a:solidFill>
                          <a:schemeClr val="accent6">
                            <a:lumMod val="50000"/>
                          </a:schemeClr>
                        </a:solidFill>
                        <a:latin typeface="Cambria Math" panose="02040503050406030204" pitchFamily="18" charset="0"/>
                      </a:rPr>
                      <m:t>=</m:t>
                    </m:r>
                    <m:r>
                      <a:rPr lang="en-US" altLang="zh-CN" b="1" i="1" smtClean="0">
                        <a:solidFill>
                          <a:schemeClr val="accent6">
                            <a:lumMod val="50000"/>
                          </a:schemeClr>
                        </a:solidFill>
                        <a:latin typeface="Cambria Math" panose="02040503050406030204" pitchFamily="18" charset="0"/>
                      </a:rPr>
                      <m:t>𝟑</m:t>
                    </m:r>
                    <m:r>
                      <a:rPr lang="en-US" altLang="zh-CN" b="1" i="1" smtClean="0">
                        <a:solidFill>
                          <a:schemeClr val="accent6">
                            <a:lumMod val="50000"/>
                          </a:schemeClr>
                        </a:solidFill>
                        <a:latin typeface="Cambria Math" panose="02040503050406030204" pitchFamily="18" charset="0"/>
                      </a:rPr>
                      <m:t>(</m:t>
                    </m:r>
                    <m:r>
                      <a:rPr lang="en-US" altLang="zh-CN" b="1" i="1" smtClean="0">
                        <a:solidFill>
                          <a:schemeClr val="accent6">
                            <a:lumMod val="50000"/>
                          </a:schemeClr>
                        </a:solidFill>
                        <a:latin typeface="Cambria Math" panose="02040503050406030204" pitchFamily="18" charset="0"/>
                      </a:rPr>
                      <m:t>𝟑</m:t>
                    </m:r>
                    <m:r>
                      <a:rPr lang="en-US" altLang="zh-CN" b="1" i="1" smtClean="0">
                        <a:solidFill>
                          <a:schemeClr val="accent6">
                            <a:lumMod val="50000"/>
                          </a:schemeClr>
                        </a:solidFill>
                        <a:latin typeface="Cambria Math" panose="02040503050406030204" pitchFamily="18" charset="0"/>
                      </a:rPr>
                      <m:t>𝒊𝒋</m:t>
                    </m:r>
                    <m:r>
                      <a:rPr lang="en-US" altLang="zh-CN" b="1" i="1" smtClean="0">
                        <a:solidFill>
                          <a:schemeClr val="accent6">
                            <a:lumMod val="50000"/>
                          </a:schemeClr>
                        </a:solidFill>
                        <a:latin typeface="Cambria Math" panose="02040503050406030204" pitchFamily="18" charset="0"/>
                      </a:rPr>
                      <m:t>+</m:t>
                    </m:r>
                    <m:r>
                      <a:rPr lang="en-US" altLang="zh-CN" b="1" i="1" smtClean="0">
                        <a:solidFill>
                          <a:schemeClr val="accent6">
                            <a:lumMod val="50000"/>
                          </a:schemeClr>
                        </a:solidFill>
                        <a:latin typeface="Cambria Math" panose="02040503050406030204" pitchFamily="18" charset="0"/>
                      </a:rPr>
                      <m:t>𝒊</m:t>
                    </m:r>
                    <m:r>
                      <a:rPr lang="en-US" altLang="zh-CN" b="1" i="1">
                        <a:solidFill>
                          <a:schemeClr val="accent6">
                            <a:lumMod val="50000"/>
                          </a:schemeClr>
                        </a:solidFill>
                        <a:latin typeface="Cambria Math" panose="02040503050406030204" pitchFamily="18" charset="0"/>
                      </a:rPr>
                      <m:t>+</m:t>
                    </m:r>
                    <m:r>
                      <a:rPr lang="en-US" altLang="zh-CN" b="1" i="1" smtClean="0">
                        <a:solidFill>
                          <a:schemeClr val="accent6">
                            <a:lumMod val="50000"/>
                          </a:schemeClr>
                        </a:solidFill>
                        <a:latin typeface="Cambria Math" panose="02040503050406030204" pitchFamily="18" charset="0"/>
                      </a:rPr>
                      <m:t>𝒋</m:t>
                    </m:r>
                    <m:r>
                      <a:rPr lang="en-US" altLang="zh-CN" b="1" i="1" smtClean="0">
                        <a:solidFill>
                          <a:schemeClr val="accent6">
                            <a:lumMod val="50000"/>
                          </a:schemeClr>
                        </a:solidFill>
                        <a:latin typeface="Cambria Math" panose="02040503050406030204" pitchFamily="18" charset="0"/>
                      </a:rPr>
                      <m:t>+</m:t>
                    </m:r>
                    <m:r>
                      <a:rPr lang="en-US" altLang="zh-CN" b="1" i="1" smtClean="0">
                        <a:solidFill>
                          <a:schemeClr val="accent6">
                            <a:lumMod val="50000"/>
                          </a:schemeClr>
                        </a:solidFill>
                        <a:latin typeface="Cambria Math" panose="02040503050406030204" pitchFamily="18" charset="0"/>
                      </a:rPr>
                      <m:t>𝟏</m:t>
                    </m:r>
                    <m:r>
                      <a:rPr lang="en-US" altLang="zh-CN" b="1" i="1" smtClean="0">
                        <a:solidFill>
                          <a:schemeClr val="accent6">
                            <a:lumMod val="50000"/>
                          </a:schemeClr>
                        </a:solidFill>
                        <a:latin typeface="Cambria Math" panose="02040503050406030204" pitchFamily="18" charset="0"/>
                      </a:rPr>
                      <m:t>)+</m:t>
                    </m:r>
                    <m:r>
                      <a:rPr lang="en-US" altLang="zh-CN" b="1" i="1">
                        <a:solidFill>
                          <a:schemeClr val="accent6">
                            <a:lumMod val="50000"/>
                          </a:schemeClr>
                        </a:solidFill>
                        <a:latin typeface="Cambria Math" panose="02040503050406030204" pitchFamily="18" charset="0"/>
                      </a:rPr>
                      <m:t>𝟏</m:t>
                    </m:r>
                  </m:oMath>
                </a14:m>
                <a:r>
                  <a:rPr lang="zh-CN" altLang="en-US" b="1">
                    <a:solidFill>
                      <a:schemeClr val="accent6">
                        <a:lumMod val="50000"/>
                      </a:schemeClr>
                    </a:solidFill>
                  </a:rPr>
                  <a:t>，因此</a:t>
                </a:r>
                <a14:m>
                  <m:oMath xmlns:m="http://schemas.openxmlformats.org/officeDocument/2006/math">
                    <m:r>
                      <a:rPr lang="en-US" altLang="zh-CN" b="1" i="1">
                        <a:solidFill>
                          <a:schemeClr val="accent6">
                            <a:lumMod val="50000"/>
                          </a:schemeClr>
                        </a:solidFill>
                        <a:latin typeface="Cambria Math" panose="02040503050406030204" pitchFamily="18" charset="0"/>
                      </a:rPr>
                      <m:t>𝟑</m:t>
                    </m:r>
                    <m:r>
                      <a:rPr lang="en-US" altLang="zh-CN" b="1" i="1">
                        <a:solidFill>
                          <a:schemeClr val="accent6">
                            <a:lumMod val="50000"/>
                          </a:schemeClr>
                        </a:solidFill>
                        <a:latin typeface="Cambria Math" panose="02040503050406030204" pitchFamily="18" charset="0"/>
                        <a:ea typeface="Cambria Math" panose="02040503050406030204" pitchFamily="18" charset="0"/>
                      </a:rPr>
                      <m:t>∤</m:t>
                    </m:r>
                    <m:r>
                      <a:rPr lang="en-US" altLang="zh-CN" b="1" i="1">
                        <a:solidFill>
                          <a:schemeClr val="accent6">
                            <a:lumMod val="50000"/>
                          </a:schemeClr>
                        </a:solidFill>
                        <a:latin typeface="Cambria Math" panose="02040503050406030204" pitchFamily="18" charset="0"/>
                      </a:rPr>
                      <m:t>𝒎𝒏</m:t>
                    </m:r>
                    <m:r>
                      <a:rPr lang="en-US" altLang="zh-CN" b="1" i="1">
                        <a:solidFill>
                          <a:schemeClr val="accent6">
                            <a:lumMod val="50000"/>
                          </a:schemeClr>
                        </a:solidFill>
                        <a:latin typeface="Cambria Math" panose="02040503050406030204" pitchFamily="18" charset="0"/>
                      </a:rPr>
                      <m:t> </m:t>
                    </m:r>
                  </m:oMath>
                </a14:m>
                <a:r>
                  <a:rPr lang="zh-CN" altLang="en-US" b="1">
                    <a:solidFill>
                      <a:schemeClr val="accent6">
                        <a:lumMod val="50000"/>
                      </a:schemeClr>
                    </a:solidFill>
                  </a:rPr>
                  <a:t>；</a:t>
                </a:r>
                <a:endParaRPr lang="en-US" altLang="zh-CN" b="1">
                  <a:solidFill>
                    <a:schemeClr val="accent6">
                      <a:lumMod val="50000"/>
                    </a:schemeClr>
                  </a:solidFill>
                </a:endParaRPr>
              </a:p>
              <a:p>
                <a:pPr>
                  <a:spcBef>
                    <a:spcPts val="300"/>
                  </a:spcBef>
                  <a:spcAft>
                    <a:spcPts val="300"/>
                  </a:spcAft>
                </a:pPr>
                <a:r>
                  <a:rPr lang="zh-CN" altLang="en-US" b="1">
                    <a:solidFill>
                      <a:srgbClr val="002060"/>
                    </a:solidFill>
                    <a:latin typeface="楷体" panose="02010609060101010101" pitchFamily="49" charset="-122"/>
                    <a:ea typeface="楷体" panose="02010609060101010101" pitchFamily="49" charset="-122"/>
                  </a:rPr>
                  <a:t>综上，当</a:t>
                </a:r>
                <a14:m>
                  <m:oMath xmlns:m="http://schemas.openxmlformats.org/officeDocument/2006/math">
                    <m:r>
                      <a:rPr lang="en-US" altLang="zh-CN" b="1" i="1">
                        <a:solidFill>
                          <a:srgbClr val="002060"/>
                        </a:solidFill>
                        <a:latin typeface="Cambria Math" panose="02040503050406030204" pitchFamily="18" charset="0"/>
                      </a:rPr>
                      <m:t>𝟑</m:t>
                    </m:r>
                    <m:r>
                      <a:rPr lang="en-US" altLang="zh-CN" b="1" i="1">
                        <a:solidFill>
                          <a:srgbClr val="002060"/>
                        </a:solidFill>
                        <a:latin typeface="Cambria Math" panose="02040503050406030204" pitchFamily="18" charset="0"/>
                        <a:ea typeface="Cambria Math" panose="02040503050406030204" pitchFamily="18" charset="0"/>
                      </a:rPr>
                      <m:t>∤</m:t>
                    </m:r>
                    <m:r>
                      <a:rPr lang="en-US" altLang="zh-CN" b="1" i="1">
                        <a:solidFill>
                          <a:srgbClr val="002060"/>
                        </a:solidFill>
                        <a:latin typeface="Cambria Math" panose="02040503050406030204" pitchFamily="18" charset="0"/>
                      </a:rPr>
                      <m:t>𝒎</m:t>
                    </m:r>
                  </m:oMath>
                </a14:m>
                <a:r>
                  <a:rPr lang="zh-CN" altLang="en-US" b="1">
                    <a:solidFill>
                      <a:srgbClr val="002060"/>
                    </a:solidFill>
                    <a:latin typeface="楷体" panose="02010609060101010101" pitchFamily="49" charset="-122"/>
                    <a:ea typeface="楷体" panose="02010609060101010101" pitchFamily="49" charset="-122"/>
                  </a:rPr>
                  <a:t>且</a:t>
                </a:r>
                <a14:m>
                  <m:oMath xmlns:m="http://schemas.openxmlformats.org/officeDocument/2006/math">
                    <m:r>
                      <a:rPr lang="en-US" altLang="zh-CN" b="1" i="1">
                        <a:solidFill>
                          <a:srgbClr val="002060"/>
                        </a:solidFill>
                        <a:latin typeface="Cambria Math" panose="02040503050406030204" pitchFamily="18" charset="0"/>
                      </a:rPr>
                      <m:t>𝟑</m:t>
                    </m:r>
                    <m:r>
                      <a:rPr lang="en-US" altLang="zh-CN" b="1" i="1">
                        <a:solidFill>
                          <a:srgbClr val="002060"/>
                        </a:solidFill>
                        <a:latin typeface="Cambria Math" panose="02040503050406030204" pitchFamily="18" charset="0"/>
                        <a:ea typeface="Cambria Math" panose="02040503050406030204" pitchFamily="18" charset="0"/>
                      </a:rPr>
                      <m:t>∤</m:t>
                    </m:r>
                    <m:r>
                      <a:rPr lang="en-US" altLang="zh-CN" b="1" i="1">
                        <a:solidFill>
                          <a:srgbClr val="002060"/>
                        </a:solidFill>
                        <a:latin typeface="Cambria Math" panose="02040503050406030204" pitchFamily="18" charset="0"/>
                      </a:rPr>
                      <m:t>𝒏</m:t>
                    </m:r>
                  </m:oMath>
                </a14:m>
                <a:r>
                  <a:rPr lang="zh-CN" altLang="en-US" b="1">
                    <a:solidFill>
                      <a:srgbClr val="002060"/>
                    </a:solidFill>
                    <a:latin typeface="楷体" panose="02010609060101010101" pitchFamily="49" charset="-122"/>
                    <a:ea typeface="楷体" panose="02010609060101010101" pitchFamily="49" charset="-122"/>
                  </a:rPr>
                  <a:t>时总有</a:t>
                </a:r>
                <a14:m>
                  <m:oMath xmlns:m="http://schemas.openxmlformats.org/officeDocument/2006/math">
                    <m:r>
                      <a:rPr lang="en-US" altLang="zh-CN" b="1" i="1">
                        <a:solidFill>
                          <a:srgbClr val="002060"/>
                        </a:solidFill>
                        <a:latin typeface="Cambria Math" panose="02040503050406030204" pitchFamily="18" charset="0"/>
                      </a:rPr>
                      <m:t>𝟑</m:t>
                    </m:r>
                    <m:r>
                      <a:rPr lang="en-US" altLang="zh-CN" b="1" i="1">
                        <a:solidFill>
                          <a:srgbClr val="002060"/>
                        </a:solidFill>
                        <a:latin typeface="Cambria Math" panose="02040503050406030204" pitchFamily="18" charset="0"/>
                        <a:ea typeface="Cambria Math" panose="02040503050406030204" pitchFamily="18" charset="0"/>
                      </a:rPr>
                      <m:t>∤</m:t>
                    </m:r>
                    <m:r>
                      <a:rPr lang="en-US" altLang="zh-CN" b="1" i="1">
                        <a:solidFill>
                          <a:srgbClr val="002060"/>
                        </a:solidFill>
                        <a:latin typeface="Cambria Math" panose="02040503050406030204" pitchFamily="18" charset="0"/>
                      </a:rPr>
                      <m:t>𝒎𝒏</m:t>
                    </m:r>
                    <m:r>
                      <a:rPr lang="en-US" altLang="zh-CN" b="1" i="1">
                        <a:solidFill>
                          <a:srgbClr val="002060"/>
                        </a:solidFill>
                        <a:latin typeface="Cambria Math" panose="02040503050406030204" pitchFamily="18" charset="0"/>
                      </a:rPr>
                      <m:t> </m:t>
                    </m:r>
                  </m:oMath>
                </a14:m>
                <a:r>
                  <a:rPr lang="zh-CN" altLang="en-US" b="1">
                    <a:solidFill>
                      <a:srgbClr val="002060"/>
                    </a:solidFill>
                    <a:latin typeface="楷体" panose="02010609060101010101" pitchFamily="49" charset="-122"/>
                    <a:ea typeface="楷体" panose="02010609060101010101" pitchFamily="49" charset="-122"/>
                  </a:rPr>
                  <a:t>，</a:t>
                </a:r>
                <a:r>
                  <a:rPr lang="zh-CN" altLang="en-US" b="1">
                    <a:solidFill>
                      <a:srgbClr val="C00000"/>
                    </a:solidFill>
                    <a:latin typeface="黑体" panose="02010609060101010101" pitchFamily="49" charset="-122"/>
                    <a:ea typeface="黑体" panose="02010609060101010101" pitchFamily="49" charset="-122"/>
                  </a:rPr>
                  <a:t>与前提矛盾</a:t>
                </a:r>
                <a:r>
                  <a:rPr lang="zh-CN" altLang="en-US" b="1">
                    <a:solidFill>
                      <a:srgbClr val="002060"/>
                    </a:solidFill>
                    <a:latin typeface="楷体" panose="02010609060101010101" pitchFamily="49" charset="-122"/>
                    <a:ea typeface="楷体" panose="02010609060101010101" pitchFamily="49" charset="-122"/>
                  </a:rPr>
                  <a:t>！因此命题成立</a:t>
                </a:r>
                <a:endParaRPr lang="en-US" altLang="zh-CN" b="1">
                  <a:solidFill>
                    <a:srgbClr val="002060"/>
                  </a:solidFill>
                  <a:latin typeface="楷体" panose="02010609060101010101" pitchFamily="49" charset="-122"/>
                  <a:ea typeface="楷体" panose="02010609060101010101" pitchFamily="49" charset="-122"/>
                </a:endParaRPr>
              </a:p>
            </p:txBody>
          </p:sp>
        </mc:Choice>
        <mc:Fallback xmlns="">
          <p:sp>
            <p:nvSpPr>
              <p:cNvPr id="12" name="文本框 11">
                <a:extLst>
                  <a:ext uri="{FF2B5EF4-FFF2-40B4-BE49-F238E27FC236}">
                    <a16:creationId xmlns:a16="http://schemas.microsoft.com/office/drawing/2014/main" id="{D8802603-5EBD-44B7-AEC5-60EAD7827E13}"/>
                  </a:ext>
                </a:extLst>
              </p:cNvPr>
              <p:cNvSpPr txBox="1">
                <a:spLocks noRot="1" noChangeAspect="1" noMove="1" noResize="1" noEditPoints="1" noAdjustHandles="1" noChangeArrowheads="1" noChangeShapeType="1" noTextEdit="1"/>
              </p:cNvSpPr>
              <p:nvPr/>
            </p:nvSpPr>
            <p:spPr>
              <a:xfrm>
                <a:off x="1490008" y="3789211"/>
                <a:ext cx="9211979" cy="2531462"/>
              </a:xfrm>
              <a:prstGeom prst="rect">
                <a:avLst/>
              </a:prstGeom>
              <a:blipFill>
                <a:blip r:embed="rId14"/>
                <a:stretch>
                  <a:fillRect l="-529" t="-1446" b="-2410"/>
                </a:stretch>
              </a:blipFill>
            </p:spPr>
            <p:txBody>
              <a:bodyPr/>
              <a:lstStyle/>
              <a:p>
                <a:r>
                  <a:rPr lang="zh-CN" altLang="en-US">
                    <a:noFill/>
                  </a:rPr>
                  <a:t> </a:t>
                </a:r>
              </a:p>
            </p:txBody>
          </p:sp>
        </mc:Fallback>
      </mc:AlternateContent>
      <p:grpSp>
        <p:nvGrpSpPr>
          <p:cNvPr id="18" name="组合 17">
            <a:extLst>
              <a:ext uri="{FF2B5EF4-FFF2-40B4-BE49-F238E27FC236}">
                <a16:creationId xmlns:a16="http://schemas.microsoft.com/office/drawing/2014/main" id="{A06DD430-017F-4DF5-A845-79739BB676BD}"/>
              </a:ext>
            </a:extLst>
          </p:cNvPr>
          <p:cNvGrpSpPr/>
          <p:nvPr/>
        </p:nvGrpSpPr>
        <p:grpSpPr>
          <a:xfrm>
            <a:off x="1158896" y="1544306"/>
            <a:ext cx="9874204" cy="2147978"/>
            <a:chOff x="1164380" y="1628034"/>
            <a:chExt cx="9874204" cy="2147978"/>
          </a:xfrm>
        </p:grpSpPr>
        <p:grpSp>
          <p:nvGrpSpPr>
            <p:cNvPr id="14" name="组合 13">
              <a:extLst>
                <a:ext uri="{FF2B5EF4-FFF2-40B4-BE49-F238E27FC236}">
                  <a16:creationId xmlns:a16="http://schemas.microsoft.com/office/drawing/2014/main" id="{B48AD6D7-8BD3-46C9-A67C-420E197B81CB}"/>
                </a:ext>
              </a:extLst>
            </p:cNvPr>
            <p:cNvGrpSpPr/>
            <p:nvPr/>
          </p:nvGrpSpPr>
          <p:grpSpPr>
            <a:xfrm>
              <a:off x="1267441" y="1733893"/>
              <a:ext cx="9657115" cy="1985159"/>
              <a:chOff x="1105175" y="1939317"/>
              <a:chExt cx="9657115" cy="1985159"/>
            </a:xfrm>
          </p:grpSpPr>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7A956920-0302-4331-ADE2-A32789AE1461}"/>
                      </a:ext>
                    </a:extLst>
                  </p:cNvPr>
                  <p:cNvSpPr txBox="1"/>
                  <p:nvPr/>
                </p:nvSpPr>
                <p:spPr>
                  <a:xfrm>
                    <a:off x="1105175" y="2608732"/>
                    <a:ext cx="3414199" cy="800219"/>
                  </a:xfrm>
                  <a:prstGeom prst="rect">
                    <a:avLst/>
                  </a:prstGeom>
                  <a:solidFill>
                    <a:schemeClr val="accent2">
                      <a:lumMod val="20000"/>
                      <a:lumOff val="80000"/>
                      <a:alpha val="50000"/>
                    </a:schemeClr>
                  </a:solidFill>
                </p:spPr>
                <p:txBody>
                  <a:bodyPr wrap="square" rtlCol="0">
                    <a:spAutoFit/>
                  </a:bodyPr>
                  <a:lstStyle/>
                  <a:p>
                    <a:pPr algn="ctr">
                      <a:spcBef>
                        <a:spcPts val="600"/>
                      </a:spcBef>
                      <a:spcAft>
                        <a:spcPts val="600"/>
                      </a:spcAft>
                    </a:pPr>
                    <a:r>
                      <a:rPr lang="zh-CN" altLang="en-US" b="1">
                        <a:solidFill>
                          <a:srgbClr val="C00000"/>
                        </a:solidFill>
                      </a:rPr>
                      <a:t>反证法</a:t>
                    </a:r>
                    <a:endParaRPr lang="en-US" altLang="zh-CN" b="1">
                      <a:solidFill>
                        <a:srgbClr val="C00000"/>
                      </a:solidFill>
                    </a:endParaRPr>
                  </a:p>
                  <a:p>
                    <a:pPr>
                      <a:spcBef>
                        <a:spcPts val="600"/>
                      </a:spcBef>
                      <a:spcAft>
                        <a:spcPts val="600"/>
                      </a:spcAft>
                    </a:pPr>
                    <a14:m>
                      <m:oMath xmlns:m="http://schemas.openxmlformats.org/officeDocument/2006/math">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𝟑</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𝒎</m:t>
                        </m:r>
                      </m:oMath>
                    </a14:m>
                    <a:r>
                      <a:rPr lang="zh-CN" altLang="en-US" b="1">
                        <a:solidFill>
                          <a:schemeClr val="accent2">
                            <a:lumMod val="50000"/>
                          </a:schemeClr>
                        </a:solidFill>
                      </a:rPr>
                      <a:t>或</a:t>
                    </a:r>
                    <a14:m>
                      <m:oMath xmlns:m="http://schemas.openxmlformats.org/officeDocument/2006/math">
                        <m:r>
                          <a:rPr lang="en-US" altLang="zh-CN" b="1" i="1" smtClean="0">
                            <a:solidFill>
                              <a:schemeClr val="accent2">
                                <a:lumMod val="50000"/>
                              </a:schemeClr>
                            </a:solidFill>
                            <a:latin typeface="Cambria Math" panose="02040503050406030204" pitchFamily="18" charset="0"/>
                          </a:rPr>
                          <m:t>𝟑</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𝒏</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𝟑</m:t>
                        </m:r>
                        <m:r>
                          <a:rPr lang="en-US" altLang="zh-CN" b="1" i="1" smtClean="0">
                            <a:solidFill>
                              <a:schemeClr val="accent2">
                                <a:lumMod val="50000"/>
                              </a:schemeClr>
                            </a:solidFill>
                            <a:latin typeface="Cambria Math" panose="02040503050406030204" pitchFamily="18" charset="0"/>
                            <a:ea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𝒎</m:t>
                        </m:r>
                      </m:oMath>
                    </a14:m>
                    <a:r>
                      <a:rPr lang="zh-CN" altLang="en-US" b="1">
                        <a:solidFill>
                          <a:schemeClr val="accent2">
                            <a:lumMod val="50000"/>
                          </a:schemeClr>
                        </a:solidFill>
                      </a:rPr>
                      <a:t>且</a:t>
                    </a:r>
                    <a14:m>
                      <m:oMath xmlns:m="http://schemas.openxmlformats.org/officeDocument/2006/math">
                        <m:r>
                          <a:rPr lang="en-US" altLang="zh-CN" b="1" i="1" smtClean="0">
                            <a:solidFill>
                              <a:schemeClr val="accent2">
                                <a:lumMod val="50000"/>
                              </a:schemeClr>
                            </a:solidFill>
                            <a:latin typeface="Cambria Math" panose="02040503050406030204" pitchFamily="18" charset="0"/>
                          </a:rPr>
                          <m:t>𝟑</m:t>
                        </m:r>
                        <m:r>
                          <a:rPr lang="en-US" altLang="zh-CN" b="1" i="1" smtClean="0">
                            <a:solidFill>
                              <a:schemeClr val="accent2">
                                <a:lumMod val="50000"/>
                              </a:schemeClr>
                            </a:solidFill>
                            <a:latin typeface="Cambria Math" panose="02040503050406030204" pitchFamily="18" charset="0"/>
                            <a:ea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𝒏</m:t>
                        </m:r>
                      </m:oMath>
                    </a14:m>
                    <a:endParaRPr lang="zh-CN" altLang="en-US" b="1">
                      <a:solidFill>
                        <a:schemeClr val="accent2">
                          <a:lumMod val="50000"/>
                        </a:schemeClr>
                      </a:solidFill>
                    </a:endParaRPr>
                  </a:p>
                </p:txBody>
              </p:sp>
            </mc:Choice>
            <mc:Fallback xmlns="">
              <p:sp>
                <p:nvSpPr>
                  <p:cNvPr id="3" name="文本框 2">
                    <a:extLst>
                      <a:ext uri="{FF2B5EF4-FFF2-40B4-BE49-F238E27FC236}">
                        <a16:creationId xmlns:a16="http://schemas.microsoft.com/office/drawing/2014/main" id="{7A956920-0302-4331-ADE2-A32789AE1461}"/>
                      </a:ext>
                    </a:extLst>
                  </p:cNvPr>
                  <p:cNvSpPr txBox="1">
                    <a:spLocks noRot="1" noChangeAspect="1" noMove="1" noResize="1" noEditPoints="1" noAdjustHandles="1" noChangeArrowheads="1" noChangeShapeType="1" noTextEdit="1"/>
                  </p:cNvSpPr>
                  <p:nvPr/>
                </p:nvSpPr>
                <p:spPr>
                  <a:xfrm>
                    <a:off x="1105175" y="2608732"/>
                    <a:ext cx="3414199" cy="800219"/>
                  </a:xfrm>
                  <a:prstGeom prst="rect">
                    <a:avLst/>
                  </a:prstGeom>
                  <a:blipFill>
                    <a:blip r:embed="rId15"/>
                    <a:stretch>
                      <a:fillRect t="-4580" b="-1145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2A6992F0-6794-4B9D-BE75-C8DE463B69D3}"/>
                      </a:ext>
                    </a:extLst>
                  </p:cNvPr>
                  <p:cNvSpPr txBox="1"/>
                  <p:nvPr/>
                </p:nvSpPr>
                <p:spPr>
                  <a:xfrm>
                    <a:off x="5465568" y="1939317"/>
                    <a:ext cx="3054580" cy="1985159"/>
                  </a:xfrm>
                  <a:prstGeom prst="rect">
                    <a:avLst/>
                  </a:prstGeom>
                  <a:solidFill>
                    <a:schemeClr val="accent4">
                      <a:lumMod val="20000"/>
                      <a:lumOff val="80000"/>
                      <a:alpha val="50000"/>
                    </a:schemeClr>
                  </a:solidFill>
                </p:spPr>
                <p:txBody>
                  <a:bodyPr wrap="square" rtlCol="0">
                    <a:spAutoFit/>
                  </a:bodyPr>
                  <a:lstStyle/>
                  <a:p>
                    <a:pPr algn="ctr">
                      <a:spcBef>
                        <a:spcPts val="300"/>
                      </a:spcBef>
                      <a:spcAft>
                        <a:spcPts val="300"/>
                      </a:spcAft>
                    </a:pPr>
                    <a:r>
                      <a:rPr lang="zh-CN" altLang="en-US" b="1">
                        <a:solidFill>
                          <a:srgbClr val="C00000"/>
                        </a:solidFill>
                      </a:rPr>
                      <a:t>分情况证明</a:t>
                    </a:r>
                    <a:endParaRPr lang="en-US" altLang="zh-CN" b="1">
                      <a:solidFill>
                        <a:srgbClr val="C00000"/>
                      </a:solidFill>
                    </a:endParaRPr>
                  </a:p>
                  <a:p>
                    <a:pPr>
                      <a:spcBef>
                        <a:spcPts val="300"/>
                      </a:spcBef>
                    </a:pPr>
                    <a:r>
                      <a:rPr lang="zh-CN" altLang="en-US" b="1">
                        <a:solidFill>
                          <a:srgbClr val="002060"/>
                        </a:solidFill>
                        <a:latin typeface="楷体" panose="02010609060101010101" pitchFamily="49" charset="-122"/>
                        <a:ea typeface="楷体" panose="02010609060101010101" pitchFamily="49" charset="-122"/>
                      </a:rPr>
                      <a:t>存在</a:t>
                    </a:r>
                    <a14:m>
                      <m:oMath xmlns:m="http://schemas.openxmlformats.org/officeDocument/2006/math">
                        <m:r>
                          <a:rPr lang="en-US" altLang="zh-CN" b="1" i="1" smtClean="0">
                            <a:solidFill>
                              <a:srgbClr val="002060"/>
                            </a:solidFill>
                            <a:latin typeface="Cambria Math" panose="02040503050406030204" pitchFamily="18" charset="0"/>
                            <a:ea typeface="楷体" panose="02010609060101010101" pitchFamily="49" charset="-122"/>
                          </a:rPr>
                          <m:t>𝒊</m:t>
                        </m:r>
                      </m:oMath>
                    </a14:m>
                    <a:r>
                      <a:rPr lang="en-US" altLang="zh-CN" b="1">
                        <a:solidFill>
                          <a:srgbClr val="002060"/>
                        </a:solidFill>
                        <a:latin typeface="楷体" panose="02010609060101010101" pitchFamily="49" charset="-122"/>
                        <a:ea typeface="楷体" panose="02010609060101010101" pitchFamily="49" charset="-122"/>
                      </a:rPr>
                      <a:t>,</a:t>
                    </a:r>
                    <a14:m>
                      <m:oMath xmlns:m="http://schemas.openxmlformats.org/officeDocument/2006/math">
                        <m:r>
                          <a:rPr lang="en-US" altLang="zh-CN" b="1" i="1" smtClean="0">
                            <a:solidFill>
                              <a:srgbClr val="002060"/>
                            </a:solidFill>
                            <a:latin typeface="Cambria Math" panose="02040503050406030204" pitchFamily="18" charset="0"/>
                            <a:ea typeface="楷体" panose="02010609060101010101" pitchFamily="49" charset="-122"/>
                          </a:rPr>
                          <m:t>𝒋</m:t>
                        </m:r>
                      </m:oMath>
                    </a14:m>
                    <a:r>
                      <a:rPr lang="zh-CN" altLang="en-US" b="1">
                        <a:solidFill>
                          <a:srgbClr val="002060"/>
                        </a:solidFill>
                        <a:latin typeface="楷体" panose="02010609060101010101" pitchFamily="49" charset="-122"/>
                        <a:ea typeface="楷体" panose="02010609060101010101" pitchFamily="49" charset="-122"/>
                      </a:rPr>
                      <a:t>使得</a:t>
                    </a:r>
                    <a:endParaRPr lang="en-US" altLang="zh-CN" b="1">
                      <a:solidFill>
                        <a:srgbClr val="002060"/>
                      </a:solidFill>
                      <a:latin typeface="楷体" panose="02010609060101010101" pitchFamily="49" charset="-122"/>
                      <a:ea typeface="楷体" panose="02010609060101010101" pitchFamily="49" charset="-122"/>
                    </a:endParaRPr>
                  </a:p>
                  <a:p>
                    <a:pPr marL="342900" indent="-342900">
                      <a:spcBef>
                        <a:spcPts val="300"/>
                      </a:spcBef>
                      <a:buFont typeface="+mj-lt"/>
                      <a:buAutoNum type="arabicPeriod"/>
                    </a:pPr>
                    <a14:m>
                      <m:oMath xmlns:m="http://schemas.openxmlformats.org/officeDocument/2006/math">
                        <m:r>
                          <a:rPr lang="en-US" altLang="zh-CN" b="1" i="1" smtClean="0">
                            <a:solidFill>
                              <a:schemeClr val="accent2">
                                <a:lumMod val="50000"/>
                              </a:schemeClr>
                            </a:solidFill>
                            <a:latin typeface="Cambria Math" panose="02040503050406030204" pitchFamily="18" charset="0"/>
                          </a:rPr>
                          <m:t>𝒎</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𝟑</m:t>
                        </m:r>
                        <m:r>
                          <a:rPr lang="en-US" altLang="zh-CN" b="1" i="1" smtClean="0">
                            <a:solidFill>
                              <a:schemeClr val="accent2">
                                <a:lumMod val="50000"/>
                              </a:schemeClr>
                            </a:solidFill>
                            <a:latin typeface="Cambria Math" panose="02040503050406030204" pitchFamily="18" charset="0"/>
                          </a:rPr>
                          <m:t>𝒊</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𝟏</m:t>
                        </m:r>
                      </m:oMath>
                    </a14:m>
                    <a:r>
                      <a:rPr lang="zh-CN" altLang="en-US" b="1">
                        <a:solidFill>
                          <a:schemeClr val="accent2">
                            <a:lumMod val="50000"/>
                          </a:schemeClr>
                        </a:solidFill>
                      </a:rPr>
                      <a:t>且</a:t>
                    </a:r>
                    <a14:m>
                      <m:oMath xmlns:m="http://schemas.openxmlformats.org/officeDocument/2006/math">
                        <m:r>
                          <a:rPr lang="en-US" altLang="zh-CN" b="1" i="1" smtClean="0">
                            <a:solidFill>
                              <a:schemeClr val="accent2">
                                <a:lumMod val="50000"/>
                              </a:schemeClr>
                            </a:solidFill>
                            <a:latin typeface="Cambria Math" panose="02040503050406030204" pitchFamily="18" charset="0"/>
                          </a:rPr>
                          <m:t>𝒏</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𝟑</m:t>
                        </m:r>
                        <m:r>
                          <a:rPr lang="en-US" altLang="zh-CN" b="1" i="1" smtClean="0">
                            <a:solidFill>
                              <a:schemeClr val="accent2">
                                <a:lumMod val="50000"/>
                              </a:schemeClr>
                            </a:solidFill>
                            <a:latin typeface="Cambria Math" panose="02040503050406030204" pitchFamily="18" charset="0"/>
                          </a:rPr>
                          <m:t>𝒋</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𝟏</m:t>
                        </m:r>
                      </m:oMath>
                    </a14:m>
                    <a:endParaRPr lang="en-US" altLang="zh-CN" b="1">
                      <a:solidFill>
                        <a:schemeClr val="accent2">
                          <a:lumMod val="50000"/>
                        </a:schemeClr>
                      </a:solidFill>
                    </a:endParaRPr>
                  </a:p>
                  <a:p>
                    <a:pPr marL="342900" indent="-342900">
                      <a:spcBef>
                        <a:spcPts val="300"/>
                      </a:spcBef>
                      <a:buFont typeface="+mj-lt"/>
                      <a:buAutoNum type="arabicPeriod"/>
                    </a:pPr>
                    <a14:m>
                      <m:oMath xmlns:m="http://schemas.openxmlformats.org/officeDocument/2006/math">
                        <m:r>
                          <a:rPr lang="en-US" altLang="zh-CN" b="1" i="1" smtClean="0">
                            <a:solidFill>
                              <a:schemeClr val="accent2">
                                <a:lumMod val="50000"/>
                              </a:schemeClr>
                            </a:solidFill>
                            <a:latin typeface="Cambria Math" panose="02040503050406030204" pitchFamily="18" charset="0"/>
                          </a:rPr>
                          <m:t>𝒎</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𝟑</m:t>
                        </m:r>
                        <m:r>
                          <a:rPr lang="en-US" altLang="zh-CN" b="1" i="1" smtClean="0">
                            <a:solidFill>
                              <a:schemeClr val="accent2">
                                <a:lumMod val="50000"/>
                              </a:schemeClr>
                            </a:solidFill>
                            <a:latin typeface="Cambria Math" panose="02040503050406030204" pitchFamily="18" charset="0"/>
                          </a:rPr>
                          <m:t>𝒊</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𝟐</m:t>
                        </m:r>
                      </m:oMath>
                    </a14:m>
                    <a:r>
                      <a:rPr lang="zh-CN" altLang="en-US" b="1">
                        <a:solidFill>
                          <a:schemeClr val="accent2">
                            <a:lumMod val="50000"/>
                          </a:schemeClr>
                        </a:solidFill>
                      </a:rPr>
                      <a:t>且</a:t>
                    </a:r>
                    <a14:m>
                      <m:oMath xmlns:m="http://schemas.openxmlformats.org/officeDocument/2006/math">
                        <m:r>
                          <a:rPr lang="en-US" altLang="zh-CN" b="1" i="1" smtClean="0">
                            <a:solidFill>
                              <a:schemeClr val="accent2">
                                <a:lumMod val="50000"/>
                              </a:schemeClr>
                            </a:solidFill>
                            <a:latin typeface="Cambria Math" panose="02040503050406030204" pitchFamily="18" charset="0"/>
                          </a:rPr>
                          <m:t>𝒏</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𝟑</m:t>
                        </m:r>
                        <m:r>
                          <a:rPr lang="en-US" altLang="zh-CN" b="1" i="1" smtClean="0">
                            <a:solidFill>
                              <a:schemeClr val="accent2">
                                <a:lumMod val="50000"/>
                              </a:schemeClr>
                            </a:solidFill>
                            <a:latin typeface="Cambria Math" panose="02040503050406030204" pitchFamily="18" charset="0"/>
                          </a:rPr>
                          <m:t>𝒋</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𝟏</m:t>
                        </m:r>
                      </m:oMath>
                    </a14:m>
                    <a:endParaRPr lang="en-US" altLang="zh-CN" b="1">
                      <a:solidFill>
                        <a:schemeClr val="accent2">
                          <a:lumMod val="50000"/>
                        </a:schemeClr>
                      </a:solidFill>
                    </a:endParaRPr>
                  </a:p>
                  <a:p>
                    <a:pPr marL="342900" indent="-342900">
                      <a:spcBef>
                        <a:spcPts val="300"/>
                      </a:spcBef>
                      <a:buFont typeface="+mj-lt"/>
                      <a:buAutoNum type="arabicPeriod"/>
                    </a:pPr>
                    <a14:m>
                      <m:oMath xmlns:m="http://schemas.openxmlformats.org/officeDocument/2006/math">
                        <m:r>
                          <a:rPr lang="en-US" altLang="zh-CN" b="1" i="1" smtClean="0">
                            <a:solidFill>
                              <a:schemeClr val="accent2">
                                <a:lumMod val="50000"/>
                              </a:schemeClr>
                            </a:solidFill>
                            <a:latin typeface="Cambria Math" panose="02040503050406030204" pitchFamily="18" charset="0"/>
                          </a:rPr>
                          <m:t>𝒎</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𝟑</m:t>
                        </m:r>
                        <m:r>
                          <a:rPr lang="en-US" altLang="zh-CN" b="1" i="1" smtClean="0">
                            <a:solidFill>
                              <a:schemeClr val="accent2">
                                <a:lumMod val="50000"/>
                              </a:schemeClr>
                            </a:solidFill>
                            <a:latin typeface="Cambria Math" panose="02040503050406030204" pitchFamily="18" charset="0"/>
                          </a:rPr>
                          <m:t>𝒊</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𝟏</m:t>
                        </m:r>
                      </m:oMath>
                    </a14:m>
                    <a:r>
                      <a:rPr lang="zh-CN" altLang="en-US" b="1">
                        <a:solidFill>
                          <a:schemeClr val="accent2">
                            <a:lumMod val="50000"/>
                          </a:schemeClr>
                        </a:solidFill>
                      </a:rPr>
                      <a:t>且</a:t>
                    </a:r>
                    <a14:m>
                      <m:oMath xmlns:m="http://schemas.openxmlformats.org/officeDocument/2006/math">
                        <m:r>
                          <a:rPr lang="en-US" altLang="zh-CN" b="1" i="1" smtClean="0">
                            <a:solidFill>
                              <a:schemeClr val="accent2">
                                <a:lumMod val="50000"/>
                              </a:schemeClr>
                            </a:solidFill>
                            <a:latin typeface="Cambria Math" panose="02040503050406030204" pitchFamily="18" charset="0"/>
                          </a:rPr>
                          <m:t>𝒏</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𝟑</m:t>
                        </m:r>
                        <m:r>
                          <a:rPr lang="en-US" altLang="zh-CN" b="1" i="1" smtClean="0">
                            <a:solidFill>
                              <a:schemeClr val="accent2">
                                <a:lumMod val="50000"/>
                              </a:schemeClr>
                            </a:solidFill>
                            <a:latin typeface="Cambria Math" panose="02040503050406030204" pitchFamily="18" charset="0"/>
                          </a:rPr>
                          <m:t>𝒋</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𝟐</m:t>
                        </m:r>
                      </m:oMath>
                    </a14:m>
                    <a:endParaRPr lang="en-US" altLang="zh-CN" b="1">
                      <a:solidFill>
                        <a:schemeClr val="accent2">
                          <a:lumMod val="50000"/>
                        </a:schemeClr>
                      </a:solidFill>
                    </a:endParaRPr>
                  </a:p>
                  <a:p>
                    <a:pPr marL="342900" indent="-342900">
                      <a:spcBef>
                        <a:spcPts val="300"/>
                      </a:spcBef>
                      <a:buFont typeface="+mj-lt"/>
                      <a:buAutoNum type="arabicPeriod"/>
                    </a:pPr>
                    <a14:m>
                      <m:oMath xmlns:m="http://schemas.openxmlformats.org/officeDocument/2006/math">
                        <m:r>
                          <a:rPr lang="en-US" altLang="zh-CN" b="1" i="1" smtClean="0">
                            <a:solidFill>
                              <a:schemeClr val="accent2">
                                <a:lumMod val="50000"/>
                              </a:schemeClr>
                            </a:solidFill>
                            <a:latin typeface="Cambria Math" panose="02040503050406030204" pitchFamily="18" charset="0"/>
                          </a:rPr>
                          <m:t>𝒎</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𝟑</m:t>
                        </m:r>
                        <m:r>
                          <a:rPr lang="en-US" altLang="zh-CN" b="1" i="1" smtClean="0">
                            <a:solidFill>
                              <a:schemeClr val="accent2">
                                <a:lumMod val="50000"/>
                              </a:schemeClr>
                            </a:solidFill>
                            <a:latin typeface="Cambria Math" panose="02040503050406030204" pitchFamily="18" charset="0"/>
                          </a:rPr>
                          <m:t>𝒊</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𝟐</m:t>
                        </m:r>
                      </m:oMath>
                    </a14:m>
                    <a:r>
                      <a:rPr lang="zh-CN" altLang="en-US" b="1">
                        <a:solidFill>
                          <a:schemeClr val="accent2">
                            <a:lumMod val="50000"/>
                          </a:schemeClr>
                        </a:solidFill>
                      </a:rPr>
                      <a:t>且</a:t>
                    </a:r>
                    <a14:m>
                      <m:oMath xmlns:m="http://schemas.openxmlformats.org/officeDocument/2006/math">
                        <m:r>
                          <a:rPr lang="en-US" altLang="zh-CN" b="1" i="1" smtClean="0">
                            <a:solidFill>
                              <a:schemeClr val="accent2">
                                <a:lumMod val="50000"/>
                              </a:schemeClr>
                            </a:solidFill>
                            <a:latin typeface="Cambria Math" panose="02040503050406030204" pitchFamily="18" charset="0"/>
                          </a:rPr>
                          <m:t>𝒏</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𝟑</m:t>
                        </m:r>
                        <m:r>
                          <a:rPr lang="en-US" altLang="zh-CN" b="1" i="1" smtClean="0">
                            <a:solidFill>
                              <a:schemeClr val="accent2">
                                <a:lumMod val="50000"/>
                              </a:schemeClr>
                            </a:solidFill>
                            <a:latin typeface="Cambria Math" panose="02040503050406030204" pitchFamily="18" charset="0"/>
                          </a:rPr>
                          <m:t>𝒋</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𝟐</m:t>
                        </m:r>
                      </m:oMath>
                    </a14:m>
                    <a:endParaRPr lang="zh-CN" altLang="en-US" b="1"/>
                  </a:p>
                </p:txBody>
              </p:sp>
            </mc:Choice>
            <mc:Fallback xmlns="">
              <p:sp>
                <p:nvSpPr>
                  <p:cNvPr id="4" name="文本框 3">
                    <a:extLst>
                      <a:ext uri="{FF2B5EF4-FFF2-40B4-BE49-F238E27FC236}">
                        <a16:creationId xmlns:a16="http://schemas.microsoft.com/office/drawing/2014/main" id="{2A6992F0-6794-4B9D-BE75-C8DE463B69D3}"/>
                      </a:ext>
                    </a:extLst>
                  </p:cNvPr>
                  <p:cNvSpPr txBox="1">
                    <a:spLocks noRot="1" noChangeAspect="1" noMove="1" noResize="1" noEditPoints="1" noAdjustHandles="1" noChangeArrowheads="1" noChangeShapeType="1" noTextEdit="1"/>
                  </p:cNvSpPr>
                  <p:nvPr/>
                </p:nvSpPr>
                <p:spPr>
                  <a:xfrm>
                    <a:off x="5465568" y="1939317"/>
                    <a:ext cx="3054580" cy="1985159"/>
                  </a:xfrm>
                  <a:prstGeom prst="rect">
                    <a:avLst/>
                  </a:prstGeom>
                  <a:blipFill>
                    <a:blip r:embed="rId16"/>
                    <a:stretch>
                      <a:fillRect l="-1597" t="-1846" b="-430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46B325FD-1387-401C-8647-E87A5D4B57C5}"/>
                      </a:ext>
                    </a:extLst>
                  </p:cNvPr>
                  <p:cNvSpPr txBox="1"/>
                  <p:nvPr/>
                </p:nvSpPr>
                <p:spPr>
                  <a:xfrm>
                    <a:off x="9466342" y="2592676"/>
                    <a:ext cx="1295948" cy="800219"/>
                  </a:xfrm>
                  <a:prstGeom prst="rect">
                    <a:avLst/>
                  </a:prstGeom>
                  <a:solidFill>
                    <a:schemeClr val="accent2">
                      <a:lumMod val="20000"/>
                      <a:lumOff val="80000"/>
                      <a:alpha val="50000"/>
                    </a:schemeClr>
                  </a:solidFill>
                </p:spPr>
                <p:txBody>
                  <a:bodyPr wrap="square" rtlCol="0">
                    <a:spAutoFit/>
                  </a:bodyPr>
                  <a:lstStyle/>
                  <a:p>
                    <a:pPr algn="ctr">
                      <a:spcBef>
                        <a:spcPts val="600"/>
                      </a:spcBef>
                      <a:spcAft>
                        <a:spcPts val="600"/>
                      </a:spcAft>
                    </a:pPr>
                    <a:r>
                      <a:rPr lang="zh-CN" altLang="en-US" b="1">
                        <a:solidFill>
                          <a:srgbClr val="C00000"/>
                        </a:solidFill>
                      </a:rPr>
                      <a:t>推出矛盾</a:t>
                    </a:r>
                    <a:endParaRPr lang="en-US" altLang="zh-CN" b="1">
                      <a:solidFill>
                        <a:srgbClr val="C00000"/>
                      </a:solidFill>
                    </a:endParaRPr>
                  </a:p>
                  <a:p>
                    <a:pPr>
                      <a:spcBef>
                        <a:spcPts val="600"/>
                      </a:spcBef>
                      <a:spcAft>
                        <a:spcPts val="600"/>
                      </a:spcAft>
                    </a:pPr>
                    <a14:m>
                      <m:oMathPara xmlns:m="http://schemas.openxmlformats.org/officeDocument/2006/math">
                        <m:oMathParaPr>
                          <m:jc m:val="centerGroup"/>
                        </m:oMathParaPr>
                        <m:oMath xmlns:m="http://schemas.openxmlformats.org/officeDocument/2006/math">
                          <m:r>
                            <a:rPr lang="en-US" altLang="zh-CN" b="1" i="1" smtClean="0">
                              <a:solidFill>
                                <a:schemeClr val="accent2">
                                  <a:lumMod val="50000"/>
                                </a:schemeClr>
                              </a:solidFill>
                              <a:latin typeface="Cambria Math" panose="02040503050406030204" pitchFamily="18" charset="0"/>
                            </a:rPr>
                            <m:t>𝟑</m:t>
                          </m:r>
                          <m:r>
                            <a:rPr lang="en-US" altLang="zh-CN" b="1" i="1" smtClean="0">
                              <a:solidFill>
                                <a:schemeClr val="accent2">
                                  <a:lumMod val="50000"/>
                                </a:schemeClr>
                              </a:solidFill>
                              <a:latin typeface="Cambria Math" panose="02040503050406030204" pitchFamily="18" charset="0"/>
                              <a:ea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𝒎𝒏</m:t>
                          </m:r>
                        </m:oMath>
                      </m:oMathPara>
                    </a14:m>
                    <a:endParaRPr lang="zh-CN" altLang="en-US" b="1">
                      <a:solidFill>
                        <a:schemeClr val="accent2">
                          <a:lumMod val="50000"/>
                        </a:schemeClr>
                      </a:solidFill>
                    </a:endParaRPr>
                  </a:p>
                </p:txBody>
              </p:sp>
            </mc:Choice>
            <mc:Fallback xmlns="">
              <p:sp>
                <p:nvSpPr>
                  <p:cNvPr id="6" name="文本框 5">
                    <a:extLst>
                      <a:ext uri="{FF2B5EF4-FFF2-40B4-BE49-F238E27FC236}">
                        <a16:creationId xmlns:a16="http://schemas.microsoft.com/office/drawing/2014/main" id="{46B325FD-1387-401C-8647-E87A5D4B57C5}"/>
                      </a:ext>
                    </a:extLst>
                  </p:cNvPr>
                  <p:cNvSpPr txBox="1">
                    <a:spLocks noRot="1" noChangeAspect="1" noMove="1" noResize="1" noEditPoints="1" noAdjustHandles="1" noChangeArrowheads="1" noChangeShapeType="1" noTextEdit="1"/>
                  </p:cNvSpPr>
                  <p:nvPr/>
                </p:nvSpPr>
                <p:spPr>
                  <a:xfrm>
                    <a:off x="9466342" y="2592676"/>
                    <a:ext cx="1295948" cy="800219"/>
                  </a:xfrm>
                  <a:prstGeom prst="rect">
                    <a:avLst/>
                  </a:prstGeom>
                  <a:blipFill>
                    <a:blip r:embed="rId17"/>
                    <a:stretch>
                      <a:fillRect t="-4580"/>
                    </a:stretch>
                  </a:blipFill>
                </p:spPr>
                <p:txBody>
                  <a:bodyPr/>
                  <a:lstStyle/>
                  <a:p>
                    <a:r>
                      <a:rPr lang="zh-CN" altLang="en-US">
                        <a:noFill/>
                      </a:rPr>
                      <a:t> </a:t>
                    </a:r>
                  </a:p>
                </p:txBody>
              </p:sp>
            </mc:Fallback>
          </mc:AlternateContent>
          <p:sp>
            <p:nvSpPr>
              <p:cNvPr id="11" name="箭头: 右 10">
                <a:extLst>
                  <a:ext uri="{FF2B5EF4-FFF2-40B4-BE49-F238E27FC236}">
                    <a16:creationId xmlns:a16="http://schemas.microsoft.com/office/drawing/2014/main" id="{801A5D81-D676-45C8-A280-F1C23460FDF3}"/>
                  </a:ext>
                </a:extLst>
              </p:cNvPr>
              <p:cNvSpPr/>
              <p:nvPr/>
            </p:nvSpPr>
            <p:spPr>
              <a:xfrm>
                <a:off x="4519374" y="2943056"/>
                <a:ext cx="946194" cy="1315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箭头: 右 12">
                <a:extLst>
                  <a:ext uri="{FF2B5EF4-FFF2-40B4-BE49-F238E27FC236}">
                    <a16:creationId xmlns:a16="http://schemas.microsoft.com/office/drawing/2014/main" id="{F2529C0D-F7C4-41BA-8E6F-8CA752D4D1DE}"/>
                  </a:ext>
                </a:extLst>
              </p:cNvPr>
              <p:cNvSpPr/>
              <p:nvPr/>
            </p:nvSpPr>
            <p:spPr>
              <a:xfrm>
                <a:off x="8520148" y="2945705"/>
                <a:ext cx="946194" cy="1315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5" name="矩形: 圆角 14">
              <a:extLst>
                <a:ext uri="{FF2B5EF4-FFF2-40B4-BE49-F238E27FC236}">
                  <a16:creationId xmlns:a16="http://schemas.microsoft.com/office/drawing/2014/main" id="{40BAC461-5B4E-4FAF-B901-5D9E0B51243E}"/>
                </a:ext>
              </a:extLst>
            </p:cNvPr>
            <p:cNvSpPr/>
            <p:nvPr/>
          </p:nvSpPr>
          <p:spPr>
            <a:xfrm>
              <a:off x="1164380" y="1628034"/>
              <a:ext cx="9874204" cy="2147978"/>
            </a:xfrm>
            <a:prstGeom prst="round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a:extLst>
                <a:ext uri="{FF2B5EF4-FFF2-40B4-BE49-F238E27FC236}">
                  <a16:creationId xmlns:a16="http://schemas.microsoft.com/office/drawing/2014/main" id="{45B7E561-4CFE-4049-81C2-EA4E2A40A6AE}"/>
                </a:ext>
              </a:extLst>
            </p:cNvPr>
            <p:cNvSpPr txBox="1"/>
            <p:nvPr/>
          </p:nvSpPr>
          <p:spPr>
            <a:xfrm>
              <a:off x="1490009" y="1733893"/>
              <a:ext cx="1470279" cy="369332"/>
            </a:xfrm>
            <a:prstGeom prst="rect">
              <a:avLst/>
            </a:prstGeom>
            <a:solidFill>
              <a:schemeClr val="accent4">
                <a:lumMod val="40000"/>
                <a:lumOff val="60000"/>
              </a:schemeClr>
            </a:solidFill>
          </p:spPr>
          <p:txBody>
            <a:bodyPr wrap="square" rtlCol="0">
              <a:spAutoFit/>
            </a:bodyPr>
            <a:lstStyle/>
            <a:p>
              <a:r>
                <a:rPr lang="en-US" altLang="zh-CN" b="1">
                  <a:solidFill>
                    <a:schemeClr val="accent2">
                      <a:lumMod val="50000"/>
                    </a:schemeClr>
                  </a:solidFill>
                </a:rPr>
                <a:t>(1) </a:t>
              </a:r>
              <a:r>
                <a:rPr lang="zh-CN" altLang="en-US" b="1">
                  <a:solidFill>
                    <a:schemeClr val="accent2">
                      <a:lumMod val="50000"/>
                    </a:schemeClr>
                  </a:solidFill>
                </a:rPr>
                <a:t>证明思路</a:t>
              </a:r>
            </a:p>
          </p:txBody>
        </p:sp>
      </p:grpSp>
    </p:spTree>
    <p:extLst>
      <p:ext uri="{BB962C8B-B14F-4D97-AF65-F5344CB8AC3E}">
        <p14:creationId xmlns:p14="http://schemas.microsoft.com/office/powerpoint/2010/main" val="271853429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分情况证明</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第十三讲  基本数学证明方法</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A84936A-AD8A-4245-A4DE-139658DA8B11}" type="slidenum">
              <a:rPr lang="en-US" altLang="zh-CN" smtClean="0">
                <a:latin typeface="Arial" panose="020B0604020202020204" pitchFamily="34" charset="0"/>
                <a:ea typeface="楷体" panose="02010609060101010101" pitchFamily="49" charset="-122"/>
                <a:cs typeface="Arial" panose="020B0604020202020204" pitchFamily="34" charset="0"/>
              </a:rPr>
              <a:t>19</a:t>
            </a:fld>
            <a:r>
              <a:rPr lang="en-US" altLang="zh-CN">
                <a:latin typeface="Arial" panose="020B0604020202020204" pitchFamily="34" charset="0"/>
                <a:ea typeface="楷体" panose="02010609060101010101" pitchFamily="49" charset="-122"/>
                <a:cs typeface="Arial" panose="020B0604020202020204" pitchFamily="34" charset="0"/>
              </a:rPr>
              <a:t>/32</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分情况证明与反证法综合运用举例</a:t>
            </a: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ADD93264-C447-480D-A479-218F611064AF}"/>
                  </a:ext>
                </a:extLst>
              </p:cNvPr>
              <p:cNvSpPr txBox="1"/>
              <p:nvPr/>
            </p:nvSpPr>
            <p:spPr>
              <a:xfrm>
                <a:off x="372774" y="1064860"/>
                <a:ext cx="11446448" cy="375552"/>
              </a:xfrm>
              <a:prstGeom prst="rect">
                <a:avLst/>
              </a:prstGeom>
              <a:solidFill>
                <a:schemeClr val="accent6">
                  <a:lumMod val="20000"/>
                  <a:lumOff val="80000"/>
                  <a:alpha val="50000"/>
                </a:schemeClr>
              </a:solidFill>
            </p:spPr>
            <p:txBody>
              <a:bodyPr wrap="square" rtlCol="0">
                <a:spAutoFit/>
              </a:bodyPr>
              <a:lstStyle/>
              <a:p>
                <a:pPr>
                  <a:spcBef>
                    <a:spcPts val="1200"/>
                  </a:spcBef>
                  <a:spcAft>
                    <a:spcPts val="1200"/>
                  </a:spcAft>
                </a:pPr>
                <a:r>
                  <a:rPr lang="zh-CN" altLang="en-US" b="1">
                    <a:solidFill>
                      <a:srgbClr val="002060"/>
                    </a:solidFill>
                    <a:latin typeface="楷体" panose="02010609060101010101" pitchFamily="49" charset="-122"/>
                    <a:ea typeface="楷体" panose="02010609060101010101" pitchFamily="49" charset="-122"/>
                  </a:rPr>
                  <a:t>设</a:t>
                </a:r>
                <a14:m>
                  <m:oMath xmlns:m="http://schemas.openxmlformats.org/officeDocument/2006/math">
                    <m:r>
                      <a:rPr lang="en-US" altLang="zh-CN" b="1" i="1" smtClean="0">
                        <a:solidFill>
                          <a:srgbClr val="002060"/>
                        </a:solidFill>
                        <a:latin typeface="Cambria Math" panose="02040503050406030204" pitchFamily="18" charset="0"/>
                      </a:rPr>
                      <m:t>𝒎</m:t>
                    </m:r>
                    <m:r>
                      <a:rPr lang="en-US" altLang="zh-CN" b="1" i="1" smtClean="0">
                        <a:solidFill>
                          <a:srgbClr val="002060"/>
                        </a:solidFill>
                        <a:latin typeface="Cambria Math" panose="02040503050406030204" pitchFamily="18" charset="0"/>
                      </a:rPr>
                      <m:t>, </m:t>
                    </m:r>
                    <m:r>
                      <a:rPr lang="en-US" altLang="zh-CN" b="1" i="1" smtClean="0">
                        <a:solidFill>
                          <a:srgbClr val="002060"/>
                        </a:solidFill>
                        <a:latin typeface="Cambria Math" panose="02040503050406030204" pitchFamily="18" charset="0"/>
                      </a:rPr>
                      <m:t>𝒏</m:t>
                    </m:r>
                  </m:oMath>
                </a14:m>
                <a:r>
                  <a:rPr lang="zh-CN" altLang="en-US" b="1">
                    <a:solidFill>
                      <a:srgbClr val="002060"/>
                    </a:solidFill>
                    <a:latin typeface="楷体" panose="02010609060101010101" pitchFamily="49" charset="-122"/>
                    <a:ea typeface="楷体" panose="02010609060101010101" pitchFamily="49" charset="-122"/>
                  </a:rPr>
                  <a:t>是任意正整数。</a:t>
                </a:r>
                <a:r>
                  <a:rPr lang="en-US" altLang="zh-CN">
                    <a:solidFill>
                      <a:srgbClr val="002060"/>
                    </a:solidFill>
                    <a:latin typeface="Arial" panose="020B0604020202020204" pitchFamily="34" charset="0"/>
                    <a:ea typeface="楷体" panose="02010609060101010101" pitchFamily="49" charset="-122"/>
                    <a:cs typeface="Arial" panose="020B0604020202020204" pitchFamily="34" charset="0"/>
                  </a:rPr>
                  <a:t>(1)</a:t>
                </a:r>
                <a:r>
                  <a:rPr lang="en-US" altLang="zh-CN" b="1">
                    <a:solidFill>
                      <a:srgbClr val="002060"/>
                    </a:solidFill>
                    <a:latin typeface="楷体" panose="02010609060101010101" pitchFamily="49" charset="-122"/>
                    <a:ea typeface="楷体" panose="02010609060101010101" pitchFamily="49" charset="-122"/>
                  </a:rPr>
                  <a:t> </a:t>
                </a:r>
                <a:r>
                  <a:rPr lang="zh-CN" altLang="en-US" b="1">
                    <a:solidFill>
                      <a:schemeClr val="accent6">
                        <a:lumMod val="50000"/>
                      </a:schemeClr>
                    </a:solidFill>
                  </a:rPr>
                  <a:t>证明若</a:t>
                </a:r>
                <a14:m>
                  <m:oMath xmlns:m="http://schemas.openxmlformats.org/officeDocument/2006/math">
                    <m:r>
                      <a:rPr lang="en-US" altLang="zh-CN" b="1" i="1" smtClean="0">
                        <a:solidFill>
                          <a:schemeClr val="accent2">
                            <a:lumMod val="50000"/>
                          </a:schemeClr>
                        </a:solidFill>
                        <a:latin typeface="Cambria Math" panose="02040503050406030204" pitchFamily="18" charset="0"/>
                      </a:rPr>
                      <m:t>𝟑</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𝒎𝒏</m:t>
                    </m:r>
                  </m:oMath>
                </a14:m>
                <a:r>
                  <a:rPr lang="zh-CN" altLang="en-US" b="1">
                    <a:solidFill>
                      <a:schemeClr val="accent6">
                        <a:lumMod val="50000"/>
                      </a:schemeClr>
                    </a:solidFill>
                  </a:rPr>
                  <a:t>，则</a:t>
                </a:r>
                <a14:m>
                  <m:oMath xmlns:m="http://schemas.openxmlformats.org/officeDocument/2006/math">
                    <m:r>
                      <a:rPr lang="en-US" altLang="zh-CN" b="1" i="1" smtClean="0">
                        <a:solidFill>
                          <a:schemeClr val="accent2">
                            <a:lumMod val="50000"/>
                          </a:schemeClr>
                        </a:solidFill>
                        <a:latin typeface="Cambria Math" panose="02040503050406030204" pitchFamily="18" charset="0"/>
                      </a:rPr>
                      <m:t>𝟑</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𝒎</m:t>
                    </m:r>
                  </m:oMath>
                </a14:m>
                <a:r>
                  <a:rPr lang="zh-CN" altLang="en-US" b="1">
                    <a:solidFill>
                      <a:schemeClr val="accent6">
                        <a:lumMod val="50000"/>
                      </a:schemeClr>
                    </a:solidFill>
                  </a:rPr>
                  <a:t>或</a:t>
                </a:r>
                <a14:m>
                  <m:oMath xmlns:m="http://schemas.openxmlformats.org/officeDocument/2006/math">
                    <m:r>
                      <a:rPr lang="en-US" altLang="zh-CN" b="1" i="1" smtClean="0">
                        <a:solidFill>
                          <a:schemeClr val="accent2">
                            <a:lumMod val="50000"/>
                          </a:schemeClr>
                        </a:solidFill>
                        <a:latin typeface="Cambria Math" panose="02040503050406030204" pitchFamily="18" charset="0"/>
                      </a:rPr>
                      <m:t>𝟑</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𝒏</m:t>
                    </m:r>
                  </m:oMath>
                </a14:m>
                <a:r>
                  <a:rPr lang="zh-CN" altLang="en-US" b="1">
                    <a:solidFill>
                      <a:schemeClr val="accent6">
                        <a:lumMod val="50000"/>
                      </a:schemeClr>
                    </a:solidFill>
                  </a:rPr>
                  <a:t>；</a:t>
                </a:r>
                <a:r>
                  <a:rPr lang="en-US" altLang="zh-CN">
                    <a:solidFill>
                      <a:srgbClr val="002060"/>
                    </a:solidFill>
                    <a:latin typeface="Arial" panose="020B0604020202020204" pitchFamily="34" charset="0"/>
                    <a:ea typeface="楷体" panose="02010609060101010101" pitchFamily="49" charset="-122"/>
                    <a:cs typeface="Arial" panose="020B0604020202020204" pitchFamily="34" charset="0"/>
                  </a:rPr>
                  <a:t>(2) </a:t>
                </a:r>
                <a:r>
                  <a:rPr lang="zh-CN" altLang="en-US" b="1">
                    <a:solidFill>
                      <a:schemeClr val="accent6">
                        <a:lumMod val="50000"/>
                      </a:schemeClr>
                    </a:solidFill>
                  </a:rPr>
                  <a:t>进一步证明若</a:t>
                </a:r>
                <a14:m>
                  <m:oMath xmlns:m="http://schemas.openxmlformats.org/officeDocument/2006/math">
                    <m:r>
                      <a:rPr lang="en-US" altLang="zh-CN" b="1" i="1" smtClean="0">
                        <a:solidFill>
                          <a:schemeClr val="accent2">
                            <a:lumMod val="50000"/>
                          </a:schemeClr>
                        </a:solidFill>
                        <a:latin typeface="Cambria Math" panose="02040503050406030204" pitchFamily="18" charset="0"/>
                      </a:rPr>
                      <m:t>𝟗</m:t>
                    </m:r>
                    <m:r>
                      <a:rPr lang="en-US" altLang="zh-CN" b="1" i="1" smtClean="0">
                        <a:solidFill>
                          <a:schemeClr val="accent2">
                            <a:lumMod val="50000"/>
                          </a:schemeClr>
                        </a:solidFill>
                        <a:latin typeface="Cambria Math" panose="02040503050406030204" pitchFamily="18" charset="0"/>
                      </a:rPr>
                      <m:t>∣</m:t>
                    </m:r>
                    <m:sSup>
                      <m:sSupPr>
                        <m:ctrlPr>
                          <a:rPr lang="en-US" altLang="zh-CN" b="1" i="1" smtClean="0">
                            <a:solidFill>
                              <a:schemeClr val="accent2">
                                <a:lumMod val="50000"/>
                              </a:schemeClr>
                            </a:solidFill>
                            <a:latin typeface="Cambria Math" panose="02040503050406030204" pitchFamily="18" charset="0"/>
                          </a:rPr>
                        </m:ctrlPr>
                      </m:sSupPr>
                      <m:e>
                        <m:r>
                          <a:rPr lang="en-US" altLang="zh-CN" b="1" i="1" smtClean="0">
                            <a:solidFill>
                              <a:schemeClr val="accent2">
                                <a:lumMod val="50000"/>
                              </a:schemeClr>
                            </a:solidFill>
                            <a:latin typeface="Cambria Math" panose="02040503050406030204" pitchFamily="18" charset="0"/>
                          </a:rPr>
                          <m:t>𝒎</m:t>
                        </m:r>
                      </m:e>
                      <m:sup>
                        <m:r>
                          <a:rPr lang="en-US" altLang="zh-CN" b="1" i="1" smtClean="0">
                            <a:solidFill>
                              <a:schemeClr val="accent2">
                                <a:lumMod val="50000"/>
                              </a:schemeClr>
                            </a:solidFill>
                            <a:latin typeface="Cambria Math" panose="02040503050406030204" pitchFamily="18" charset="0"/>
                          </a:rPr>
                          <m:t>𝟐</m:t>
                        </m:r>
                      </m:sup>
                    </m:sSup>
                    <m:r>
                      <a:rPr lang="en-US" altLang="zh-CN" b="1" i="1" smtClean="0">
                        <a:solidFill>
                          <a:schemeClr val="accent2">
                            <a:lumMod val="50000"/>
                          </a:schemeClr>
                        </a:solidFill>
                        <a:latin typeface="Cambria Math" panose="02040503050406030204" pitchFamily="18" charset="0"/>
                      </a:rPr>
                      <m:t>+</m:t>
                    </m:r>
                    <m:sSup>
                      <m:sSupPr>
                        <m:ctrlPr>
                          <a:rPr lang="en-US" altLang="zh-CN" b="1" i="1" smtClean="0">
                            <a:solidFill>
                              <a:schemeClr val="accent2">
                                <a:lumMod val="50000"/>
                              </a:schemeClr>
                            </a:solidFill>
                            <a:latin typeface="Cambria Math" panose="02040503050406030204" pitchFamily="18" charset="0"/>
                          </a:rPr>
                        </m:ctrlPr>
                      </m:sSupPr>
                      <m:e>
                        <m:r>
                          <a:rPr lang="en-US" altLang="zh-CN" b="1" i="1" smtClean="0">
                            <a:solidFill>
                              <a:schemeClr val="accent2">
                                <a:lumMod val="50000"/>
                              </a:schemeClr>
                            </a:solidFill>
                            <a:latin typeface="Cambria Math" panose="02040503050406030204" pitchFamily="18" charset="0"/>
                          </a:rPr>
                          <m:t>𝒏</m:t>
                        </m:r>
                      </m:e>
                      <m:sup>
                        <m:r>
                          <a:rPr lang="en-US" altLang="zh-CN" b="1" i="1" smtClean="0">
                            <a:solidFill>
                              <a:schemeClr val="accent2">
                                <a:lumMod val="50000"/>
                              </a:schemeClr>
                            </a:solidFill>
                            <a:latin typeface="Cambria Math" panose="02040503050406030204" pitchFamily="18" charset="0"/>
                          </a:rPr>
                          <m:t>𝟐</m:t>
                        </m:r>
                      </m:sup>
                    </m:sSup>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𝒎𝒏</m:t>
                    </m:r>
                  </m:oMath>
                </a14:m>
                <a:r>
                  <a:rPr lang="zh-CN" altLang="en-US" b="1"/>
                  <a:t>，</a:t>
                </a:r>
                <a:r>
                  <a:rPr lang="zh-CN" altLang="en-US" b="1">
                    <a:solidFill>
                      <a:schemeClr val="accent6">
                        <a:lumMod val="50000"/>
                      </a:schemeClr>
                    </a:solidFill>
                  </a:rPr>
                  <a:t>则</a:t>
                </a:r>
                <a14:m>
                  <m:oMath xmlns:m="http://schemas.openxmlformats.org/officeDocument/2006/math">
                    <m:r>
                      <a:rPr lang="en-US" altLang="zh-CN" b="1" i="1" smtClean="0">
                        <a:solidFill>
                          <a:schemeClr val="accent2">
                            <a:lumMod val="50000"/>
                          </a:schemeClr>
                        </a:solidFill>
                        <a:latin typeface="Cambria Math" panose="02040503050406030204" pitchFamily="18" charset="0"/>
                      </a:rPr>
                      <m:t>𝟑</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𝒎</m:t>
                    </m:r>
                  </m:oMath>
                </a14:m>
                <a:r>
                  <a:rPr lang="zh-CN" altLang="en-US" b="1">
                    <a:solidFill>
                      <a:schemeClr val="accent6">
                        <a:lumMod val="50000"/>
                      </a:schemeClr>
                    </a:solidFill>
                  </a:rPr>
                  <a:t>且</a:t>
                </a:r>
                <a14:m>
                  <m:oMath xmlns:m="http://schemas.openxmlformats.org/officeDocument/2006/math">
                    <m:r>
                      <a:rPr lang="en-US" altLang="zh-CN" b="1" i="1" smtClean="0">
                        <a:solidFill>
                          <a:schemeClr val="accent2">
                            <a:lumMod val="50000"/>
                          </a:schemeClr>
                        </a:solidFill>
                        <a:latin typeface="Cambria Math" panose="02040503050406030204" pitchFamily="18" charset="0"/>
                      </a:rPr>
                      <m:t>𝟑</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𝒏</m:t>
                    </m:r>
                  </m:oMath>
                </a14:m>
                <a:endParaRPr lang="zh-CN" altLang="en-US" b="1"/>
              </a:p>
            </p:txBody>
          </p:sp>
        </mc:Choice>
        <mc:Fallback xmlns="">
          <p:sp>
            <p:nvSpPr>
              <p:cNvPr id="2" name="文本框 1">
                <a:extLst>
                  <a:ext uri="{FF2B5EF4-FFF2-40B4-BE49-F238E27FC236}">
                    <a16:creationId xmlns:a16="http://schemas.microsoft.com/office/drawing/2014/main" id="{ADD93264-C447-480D-A479-218F611064AF}"/>
                  </a:ext>
                </a:extLst>
              </p:cNvPr>
              <p:cNvSpPr txBox="1">
                <a:spLocks noRot="1" noChangeAspect="1" noMove="1" noResize="1" noEditPoints="1" noAdjustHandles="1" noChangeArrowheads="1" noChangeShapeType="1" noTextEdit="1"/>
              </p:cNvSpPr>
              <p:nvPr/>
            </p:nvSpPr>
            <p:spPr>
              <a:xfrm>
                <a:off x="372774" y="1064860"/>
                <a:ext cx="11446448" cy="375552"/>
              </a:xfrm>
              <a:prstGeom prst="rect">
                <a:avLst/>
              </a:prstGeom>
              <a:blipFill>
                <a:blip r:embed="rId36"/>
                <a:stretch>
                  <a:fillRect l="-426" t="-13115" b="-278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D8802603-5EBD-44B7-AEC5-60EAD7827E13}"/>
                  </a:ext>
                </a:extLst>
              </p:cNvPr>
              <p:cNvSpPr txBox="1"/>
              <p:nvPr/>
            </p:nvSpPr>
            <p:spPr>
              <a:xfrm>
                <a:off x="530585" y="3729053"/>
                <a:ext cx="9252546" cy="1899623"/>
              </a:xfrm>
              <a:prstGeom prst="rect">
                <a:avLst/>
              </a:prstGeom>
              <a:solidFill>
                <a:schemeClr val="accent6">
                  <a:lumMod val="20000"/>
                  <a:lumOff val="80000"/>
                  <a:alpha val="50000"/>
                </a:schemeClr>
              </a:solidFill>
            </p:spPr>
            <p:txBody>
              <a:bodyPr wrap="square" rtlCol="0">
                <a:spAutoFit/>
              </a:bodyPr>
              <a:lstStyle/>
              <a:p>
                <a:pPr algn="ctr"/>
                <a:r>
                  <a:rPr lang="en-US" altLang="zh-CN" b="1">
                    <a:solidFill>
                      <a:srgbClr val="C00000"/>
                    </a:solidFill>
                  </a:rPr>
                  <a:t>【</a:t>
                </a:r>
                <a:r>
                  <a:rPr lang="zh-CN" altLang="en-US" b="1">
                    <a:solidFill>
                      <a:srgbClr val="C00000"/>
                    </a:solidFill>
                  </a:rPr>
                  <a:t>证明</a:t>
                </a:r>
                <a:r>
                  <a:rPr lang="en-US" altLang="zh-CN" b="1">
                    <a:solidFill>
                      <a:srgbClr val="C00000"/>
                    </a:solidFill>
                  </a:rPr>
                  <a:t>】</a:t>
                </a:r>
              </a:p>
              <a:p>
                <a:pPr>
                  <a:lnSpc>
                    <a:spcPts val="2600"/>
                  </a:lnSpc>
                  <a:spcBef>
                    <a:spcPts val="600"/>
                  </a:spcBef>
                  <a:spcAft>
                    <a:spcPts val="600"/>
                  </a:spcAft>
                </a:pPr>
                <a:r>
                  <a:rPr lang="zh-CN" altLang="en-US" b="1">
                    <a:solidFill>
                      <a:srgbClr val="002060"/>
                    </a:solidFill>
                    <a:latin typeface="楷体" panose="02010609060101010101" pitchFamily="49" charset="-122"/>
                    <a:ea typeface="楷体" panose="02010609060101010101" pitchFamily="49" charset="-122"/>
                  </a:rPr>
                  <a:t>由</a:t>
                </a:r>
                <a14:m>
                  <m:oMath xmlns:m="http://schemas.openxmlformats.org/officeDocument/2006/math">
                    <m:r>
                      <a:rPr lang="en-US" altLang="zh-CN" b="1" i="1" smtClean="0">
                        <a:solidFill>
                          <a:srgbClr val="002060"/>
                        </a:solidFill>
                        <a:latin typeface="Cambria Math" panose="02040503050406030204" pitchFamily="18" charset="0"/>
                        <a:ea typeface="楷体" panose="02010609060101010101" pitchFamily="49" charset="-122"/>
                      </a:rPr>
                      <m:t>𝟗</m:t>
                    </m:r>
                    <m:r>
                      <a:rPr lang="en-US" altLang="zh-CN" b="1" i="1" smtClean="0">
                        <a:solidFill>
                          <a:srgbClr val="002060"/>
                        </a:solidFill>
                        <a:latin typeface="Cambria Math" panose="02040503050406030204" pitchFamily="18" charset="0"/>
                        <a:ea typeface="楷体" panose="02010609060101010101" pitchFamily="49" charset="-122"/>
                      </a:rPr>
                      <m:t>∣</m:t>
                    </m:r>
                    <m:sSup>
                      <m:sSupPr>
                        <m:ctrlPr>
                          <a:rPr lang="en-US" altLang="zh-CN" b="1" i="1" smtClean="0">
                            <a:solidFill>
                              <a:srgbClr val="002060"/>
                            </a:solidFill>
                            <a:latin typeface="Cambria Math" panose="02040503050406030204" pitchFamily="18" charset="0"/>
                            <a:ea typeface="楷体" panose="02010609060101010101" pitchFamily="49" charset="-122"/>
                          </a:rPr>
                        </m:ctrlPr>
                      </m:sSupPr>
                      <m:e>
                        <m:r>
                          <a:rPr lang="en-US" altLang="zh-CN" b="1" i="1" smtClean="0">
                            <a:solidFill>
                              <a:srgbClr val="002060"/>
                            </a:solidFill>
                            <a:latin typeface="Cambria Math" panose="02040503050406030204" pitchFamily="18" charset="0"/>
                            <a:ea typeface="楷体" panose="02010609060101010101" pitchFamily="49" charset="-122"/>
                          </a:rPr>
                          <m:t>𝒎</m:t>
                        </m:r>
                      </m:e>
                      <m:sup>
                        <m:r>
                          <a:rPr lang="en-US" altLang="zh-CN" b="1" i="1" smtClean="0">
                            <a:solidFill>
                              <a:srgbClr val="002060"/>
                            </a:solidFill>
                            <a:latin typeface="Cambria Math" panose="02040503050406030204" pitchFamily="18" charset="0"/>
                            <a:ea typeface="楷体" panose="02010609060101010101" pitchFamily="49" charset="-122"/>
                          </a:rPr>
                          <m:t>𝟐</m:t>
                        </m:r>
                      </m:sup>
                    </m:sSup>
                    <m:r>
                      <a:rPr lang="en-US" altLang="zh-CN" b="1" i="1" smtClean="0">
                        <a:solidFill>
                          <a:srgbClr val="002060"/>
                        </a:solidFill>
                        <a:latin typeface="Cambria Math" panose="02040503050406030204" pitchFamily="18" charset="0"/>
                        <a:ea typeface="楷体" panose="02010609060101010101" pitchFamily="49" charset="-122"/>
                      </a:rPr>
                      <m:t>+</m:t>
                    </m:r>
                    <m:sSup>
                      <m:sSupPr>
                        <m:ctrlPr>
                          <a:rPr lang="en-US" altLang="zh-CN" b="1" i="1" smtClean="0">
                            <a:solidFill>
                              <a:srgbClr val="002060"/>
                            </a:solidFill>
                            <a:latin typeface="Cambria Math" panose="02040503050406030204" pitchFamily="18" charset="0"/>
                            <a:ea typeface="楷体" panose="02010609060101010101" pitchFamily="49" charset="-122"/>
                          </a:rPr>
                        </m:ctrlPr>
                      </m:sSupPr>
                      <m:e>
                        <m:r>
                          <a:rPr lang="en-US" altLang="zh-CN" b="1" i="1" smtClean="0">
                            <a:solidFill>
                              <a:srgbClr val="002060"/>
                            </a:solidFill>
                            <a:latin typeface="Cambria Math" panose="02040503050406030204" pitchFamily="18" charset="0"/>
                            <a:ea typeface="楷体" panose="02010609060101010101" pitchFamily="49" charset="-122"/>
                          </a:rPr>
                          <m:t>𝒏</m:t>
                        </m:r>
                      </m:e>
                      <m:sup>
                        <m:r>
                          <a:rPr lang="en-US" altLang="zh-CN" b="1" i="1" smtClean="0">
                            <a:solidFill>
                              <a:srgbClr val="002060"/>
                            </a:solidFill>
                            <a:latin typeface="Cambria Math" panose="02040503050406030204" pitchFamily="18" charset="0"/>
                            <a:ea typeface="楷体" panose="02010609060101010101" pitchFamily="49" charset="-122"/>
                          </a:rPr>
                          <m:t>𝟐</m:t>
                        </m:r>
                      </m:sup>
                    </m:sSup>
                    <m:r>
                      <a:rPr lang="en-US" altLang="zh-CN" b="1" i="1" smtClean="0">
                        <a:solidFill>
                          <a:srgbClr val="002060"/>
                        </a:solidFill>
                        <a:latin typeface="Cambria Math" panose="02040503050406030204" pitchFamily="18" charset="0"/>
                        <a:ea typeface="楷体" panose="02010609060101010101" pitchFamily="49" charset="-122"/>
                      </a:rPr>
                      <m:t>+</m:t>
                    </m:r>
                    <m:r>
                      <a:rPr lang="en-US" altLang="zh-CN" b="1" i="1" smtClean="0">
                        <a:solidFill>
                          <a:srgbClr val="002060"/>
                        </a:solidFill>
                        <a:latin typeface="Cambria Math" panose="02040503050406030204" pitchFamily="18" charset="0"/>
                        <a:ea typeface="楷体" panose="02010609060101010101" pitchFamily="49" charset="-122"/>
                      </a:rPr>
                      <m:t>𝒎𝒏</m:t>
                    </m:r>
                  </m:oMath>
                </a14:m>
                <a:r>
                  <a:rPr lang="zh-CN" altLang="en-US" b="1">
                    <a:solidFill>
                      <a:srgbClr val="002060"/>
                    </a:solidFill>
                    <a:latin typeface="楷体" panose="02010609060101010101" pitchFamily="49" charset="-122"/>
                    <a:ea typeface="楷体" panose="02010609060101010101" pitchFamily="49" charset="-122"/>
                  </a:rPr>
                  <a:t>且</a:t>
                </a:r>
                <a14:m>
                  <m:oMath xmlns:m="http://schemas.openxmlformats.org/officeDocument/2006/math">
                    <m:d>
                      <m:dPr>
                        <m:ctrlPr>
                          <a:rPr lang="en-US" altLang="zh-CN" b="1" i="1" smtClean="0">
                            <a:solidFill>
                              <a:srgbClr val="002060"/>
                            </a:solidFill>
                            <a:latin typeface="Cambria Math" panose="02040503050406030204" pitchFamily="18" charset="0"/>
                            <a:ea typeface="楷体" panose="02010609060101010101" pitchFamily="49" charset="-122"/>
                          </a:rPr>
                        </m:ctrlPr>
                      </m:dPr>
                      <m:e>
                        <m:sSup>
                          <m:sSupPr>
                            <m:ctrlPr>
                              <a:rPr lang="en-US" altLang="zh-CN" b="1" i="1" smtClean="0">
                                <a:solidFill>
                                  <a:srgbClr val="002060"/>
                                </a:solidFill>
                                <a:latin typeface="Cambria Math" panose="02040503050406030204" pitchFamily="18" charset="0"/>
                                <a:ea typeface="楷体" panose="02010609060101010101" pitchFamily="49" charset="-122"/>
                              </a:rPr>
                            </m:ctrlPr>
                          </m:sSupPr>
                          <m:e>
                            <m:r>
                              <a:rPr lang="en-US" altLang="zh-CN" b="1" i="1" smtClean="0">
                                <a:solidFill>
                                  <a:srgbClr val="002060"/>
                                </a:solidFill>
                                <a:latin typeface="Cambria Math" panose="02040503050406030204" pitchFamily="18" charset="0"/>
                                <a:ea typeface="楷体" panose="02010609060101010101" pitchFamily="49" charset="-122"/>
                              </a:rPr>
                              <m:t>𝒎</m:t>
                            </m:r>
                          </m:e>
                          <m:sup>
                            <m:r>
                              <a:rPr lang="en-US" altLang="zh-CN" b="1" i="1" smtClean="0">
                                <a:solidFill>
                                  <a:srgbClr val="002060"/>
                                </a:solidFill>
                                <a:latin typeface="Cambria Math" panose="02040503050406030204" pitchFamily="18" charset="0"/>
                                <a:ea typeface="楷体" panose="02010609060101010101" pitchFamily="49" charset="-122"/>
                              </a:rPr>
                              <m:t>𝟐</m:t>
                            </m:r>
                          </m:sup>
                        </m:sSup>
                        <m:r>
                          <a:rPr lang="en-US" altLang="zh-CN" b="1" i="1" smtClean="0">
                            <a:solidFill>
                              <a:srgbClr val="002060"/>
                            </a:solidFill>
                            <a:latin typeface="Cambria Math" panose="02040503050406030204" pitchFamily="18" charset="0"/>
                            <a:ea typeface="楷体" panose="02010609060101010101" pitchFamily="49" charset="-122"/>
                          </a:rPr>
                          <m:t>+</m:t>
                        </m:r>
                        <m:sSup>
                          <m:sSupPr>
                            <m:ctrlPr>
                              <a:rPr lang="en-US" altLang="zh-CN" b="1" i="1" smtClean="0">
                                <a:solidFill>
                                  <a:srgbClr val="002060"/>
                                </a:solidFill>
                                <a:latin typeface="Cambria Math" panose="02040503050406030204" pitchFamily="18" charset="0"/>
                                <a:ea typeface="楷体" panose="02010609060101010101" pitchFamily="49" charset="-122"/>
                              </a:rPr>
                            </m:ctrlPr>
                          </m:sSupPr>
                          <m:e>
                            <m:r>
                              <a:rPr lang="en-US" altLang="zh-CN" b="1" i="1" smtClean="0">
                                <a:solidFill>
                                  <a:srgbClr val="002060"/>
                                </a:solidFill>
                                <a:latin typeface="Cambria Math" panose="02040503050406030204" pitchFamily="18" charset="0"/>
                                <a:ea typeface="楷体" panose="02010609060101010101" pitchFamily="49" charset="-122"/>
                              </a:rPr>
                              <m:t>𝒏</m:t>
                            </m:r>
                          </m:e>
                          <m:sup>
                            <m:r>
                              <a:rPr lang="en-US" altLang="zh-CN" b="1" i="1" smtClean="0">
                                <a:solidFill>
                                  <a:srgbClr val="002060"/>
                                </a:solidFill>
                                <a:latin typeface="Cambria Math" panose="02040503050406030204" pitchFamily="18" charset="0"/>
                                <a:ea typeface="楷体" panose="02010609060101010101" pitchFamily="49" charset="-122"/>
                              </a:rPr>
                              <m:t>𝟐</m:t>
                            </m:r>
                          </m:sup>
                        </m:sSup>
                        <m:r>
                          <a:rPr lang="en-US" altLang="zh-CN" b="1" i="1" smtClean="0">
                            <a:solidFill>
                              <a:srgbClr val="002060"/>
                            </a:solidFill>
                            <a:latin typeface="Cambria Math" panose="02040503050406030204" pitchFamily="18" charset="0"/>
                            <a:ea typeface="楷体" panose="02010609060101010101" pitchFamily="49" charset="-122"/>
                          </a:rPr>
                          <m:t>+</m:t>
                        </m:r>
                        <m:r>
                          <a:rPr lang="en-US" altLang="zh-CN" b="1" i="1" smtClean="0">
                            <a:solidFill>
                              <a:srgbClr val="002060"/>
                            </a:solidFill>
                            <a:latin typeface="Cambria Math" panose="02040503050406030204" pitchFamily="18" charset="0"/>
                            <a:ea typeface="楷体" panose="02010609060101010101" pitchFamily="49" charset="-122"/>
                          </a:rPr>
                          <m:t>𝒎𝒏</m:t>
                        </m:r>
                      </m:e>
                    </m:d>
                    <m:r>
                      <a:rPr lang="en-US" altLang="zh-CN" b="1" i="1" smtClean="0">
                        <a:solidFill>
                          <a:srgbClr val="002060"/>
                        </a:solidFill>
                        <a:latin typeface="Cambria Math" panose="02040503050406030204" pitchFamily="18" charset="0"/>
                        <a:ea typeface="楷体" panose="02010609060101010101" pitchFamily="49" charset="-122"/>
                      </a:rPr>
                      <m:t>=</m:t>
                    </m:r>
                    <m:sSup>
                      <m:sSupPr>
                        <m:ctrlPr>
                          <a:rPr lang="en-US" altLang="zh-CN" b="1" i="1" smtClean="0">
                            <a:solidFill>
                              <a:srgbClr val="002060"/>
                            </a:solidFill>
                            <a:latin typeface="Cambria Math" panose="02040503050406030204" pitchFamily="18" charset="0"/>
                            <a:ea typeface="楷体" panose="02010609060101010101" pitchFamily="49" charset="-122"/>
                          </a:rPr>
                        </m:ctrlPr>
                      </m:sSupPr>
                      <m:e>
                        <m:d>
                          <m:dPr>
                            <m:ctrlPr>
                              <a:rPr lang="en-US" altLang="zh-CN" b="1" i="1" smtClean="0">
                                <a:solidFill>
                                  <a:srgbClr val="002060"/>
                                </a:solidFill>
                                <a:latin typeface="Cambria Math" panose="02040503050406030204" pitchFamily="18" charset="0"/>
                                <a:ea typeface="楷体" panose="02010609060101010101" pitchFamily="49" charset="-122"/>
                              </a:rPr>
                            </m:ctrlPr>
                          </m:dPr>
                          <m:e>
                            <m:r>
                              <a:rPr lang="en-US" altLang="zh-CN" b="1" i="1" smtClean="0">
                                <a:solidFill>
                                  <a:srgbClr val="002060"/>
                                </a:solidFill>
                                <a:latin typeface="Cambria Math" panose="02040503050406030204" pitchFamily="18" charset="0"/>
                                <a:ea typeface="楷体" panose="02010609060101010101" pitchFamily="49" charset="-122"/>
                              </a:rPr>
                              <m:t>𝒎</m:t>
                            </m:r>
                            <m:r>
                              <a:rPr lang="en-US" altLang="zh-CN" b="1" i="1" smtClean="0">
                                <a:solidFill>
                                  <a:srgbClr val="002060"/>
                                </a:solidFill>
                                <a:latin typeface="Cambria Math" panose="02040503050406030204" pitchFamily="18" charset="0"/>
                                <a:ea typeface="楷体" panose="02010609060101010101" pitchFamily="49" charset="-122"/>
                              </a:rPr>
                              <m:t>−</m:t>
                            </m:r>
                            <m:r>
                              <a:rPr lang="en-US" altLang="zh-CN" b="1" i="1" smtClean="0">
                                <a:solidFill>
                                  <a:srgbClr val="002060"/>
                                </a:solidFill>
                                <a:latin typeface="Cambria Math" panose="02040503050406030204" pitchFamily="18" charset="0"/>
                                <a:ea typeface="楷体" panose="02010609060101010101" pitchFamily="49" charset="-122"/>
                              </a:rPr>
                              <m:t>𝒏</m:t>
                            </m:r>
                          </m:e>
                        </m:d>
                      </m:e>
                      <m:sup>
                        <m:r>
                          <a:rPr lang="en-US" altLang="zh-CN" b="1" i="1" smtClean="0">
                            <a:solidFill>
                              <a:srgbClr val="002060"/>
                            </a:solidFill>
                            <a:latin typeface="Cambria Math" panose="02040503050406030204" pitchFamily="18" charset="0"/>
                            <a:ea typeface="楷体" panose="02010609060101010101" pitchFamily="49" charset="-122"/>
                          </a:rPr>
                          <m:t>𝟐</m:t>
                        </m:r>
                      </m:sup>
                    </m:sSup>
                    <m:r>
                      <a:rPr lang="en-US" altLang="zh-CN" b="1" i="1" smtClean="0">
                        <a:solidFill>
                          <a:srgbClr val="002060"/>
                        </a:solidFill>
                        <a:latin typeface="Cambria Math" panose="02040503050406030204" pitchFamily="18" charset="0"/>
                        <a:ea typeface="楷体" panose="02010609060101010101" pitchFamily="49" charset="-122"/>
                      </a:rPr>
                      <m:t>+</m:t>
                    </m:r>
                    <m:r>
                      <a:rPr lang="en-US" altLang="zh-CN" b="1" i="1" smtClean="0">
                        <a:solidFill>
                          <a:srgbClr val="002060"/>
                        </a:solidFill>
                        <a:latin typeface="Cambria Math" panose="02040503050406030204" pitchFamily="18" charset="0"/>
                        <a:ea typeface="楷体" panose="02010609060101010101" pitchFamily="49" charset="-122"/>
                      </a:rPr>
                      <m:t>𝟑</m:t>
                    </m:r>
                    <m:r>
                      <a:rPr lang="en-US" altLang="zh-CN" b="1" i="1" smtClean="0">
                        <a:solidFill>
                          <a:srgbClr val="002060"/>
                        </a:solidFill>
                        <a:latin typeface="Cambria Math" panose="02040503050406030204" pitchFamily="18" charset="0"/>
                        <a:ea typeface="楷体" panose="02010609060101010101" pitchFamily="49" charset="-122"/>
                      </a:rPr>
                      <m:t>𝒎𝒏</m:t>
                    </m:r>
                  </m:oMath>
                </a14:m>
                <a:r>
                  <a:rPr lang="zh-CN" altLang="en-US" b="1">
                    <a:solidFill>
                      <a:srgbClr val="002060"/>
                    </a:solidFill>
                    <a:latin typeface="楷体" panose="02010609060101010101" pitchFamily="49" charset="-122"/>
                    <a:ea typeface="楷体" panose="02010609060101010101" pitchFamily="49" charset="-122"/>
                  </a:rPr>
                  <a:t>有</a:t>
                </a:r>
                <a14:m>
                  <m:oMath xmlns:m="http://schemas.openxmlformats.org/officeDocument/2006/math">
                    <m:r>
                      <a:rPr lang="en-US" altLang="zh-CN" b="1" i="1" smtClean="0">
                        <a:solidFill>
                          <a:srgbClr val="002060"/>
                        </a:solidFill>
                        <a:latin typeface="Cambria Math" panose="02040503050406030204" pitchFamily="18" charset="0"/>
                        <a:ea typeface="楷体" panose="02010609060101010101" pitchFamily="49" charset="-122"/>
                      </a:rPr>
                      <m:t>𝟗</m:t>
                    </m:r>
                    <m:r>
                      <a:rPr lang="en-US" altLang="zh-CN" b="1" i="1" smtClean="0">
                        <a:solidFill>
                          <a:srgbClr val="002060"/>
                        </a:solidFill>
                        <a:latin typeface="Cambria Math" panose="02040503050406030204" pitchFamily="18" charset="0"/>
                        <a:ea typeface="楷体" panose="02010609060101010101" pitchFamily="49" charset="-122"/>
                      </a:rPr>
                      <m:t>∣</m:t>
                    </m:r>
                    <m:sSup>
                      <m:sSupPr>
                        <m:ctrlPr>
                          <a:rPr lang="en-US" altLang="zh-CN" b="1" i="1" smtClean="0">
                            <a:solidFill>
                              <a:srgbClr val="002060"/>
                            </a:solidFill>
                            <a:latin typeface="Cambria Math" panose="02040503050406030204" pitchFamily="18" charset="0"/>
                            <a:ea typeface="楷体" panose="02010609060101010101" pitchFamily="49" charset="-122"/>
                          </a:rPr>
                        </m:ctrlPr>
                      </m:sSupPr>
                      <m:e>
                        <m:d>
                          <m:dPr>
                            <m:ctrlPr>
                              <a:rPr lang="en-US" altLang="zh-CN" b="1" i="1" smtClean="0">
                                <a:solidFill>
                                  <a:srgbClr val="002060"/>
                                </a:solidFill>
                                <a:latin typeface="Cambria Math" panose="02040503050406030204" pitchFamily="18" charset="0"/>
                                <a:ea typeface="楷体" panose="02010609060101010101" pitchFamily="49" charset="-122"/>
                              </a:rPr>
                            </m:ctrlPr>
                          </m:dPr>
                          <m:e>
                            <m:r>
                              <a:rPr lang="en-US" altLang="zh-CN" b="1" i="1" smtClean="0">
                                <a:solidFill>
                                  <a:srgbClr val="002060"/>
                                </a:solidFill>
                                <a:latin typeface="Cambria Math" panose="02040503050406030204" pitchFamily="18" charset="0"/>
                                <a:ea typeface="楷体" panose="02010609060101010101" pitchFamily="49" charset="-122"/>
                              </a:rPr>
                              <m:t>𝒎</m:t>
                            </m:r>
                            <m:r>
                              <a:rPr lang="en-US" altLang="zh-CN" b="1" i="1" smtClean="0">
                                <a:solidFill>
                                  <a:srgbClr val="002060"/>
                                </a:solidFill>
                                <a:latin typeface="Cambria Math" panose="02040503050406030204" pitchFamily="18" charset="0"/>
                                <a:ea typeface="楷体" panose="02010609060101010101" pitchFamily="49" charset="-122"/>
                              </a:rPr>
                              <m:t>−</m:t>
                            </m:r>
                            <m:r>
                              <a:rPr lang="en-US" altLang="zh-CN" b="1" i="1" smtClean="0">
                                <a:solidFill>
                                  <a:srgbClr val="002060"/>
                                </a:solidFill>
                                <a:latin typeface="Cambria Math" panose="02040503050406030204" pitchFamily="18" charset="0"/>
                                <a:ea typeface="楷体" panose="02010609060101010101" pitchFamily="49" charset="-122"/>
                              </a:rPr>
                              <m:t>𝒏</m:t>
                            </m:r>
                          </m:e>
                        </m:d>
                      </m:e>
                      <m:sup>
                        <m:r>
                          <a:rPr lang="en-US" altLang="zh-CN" b="1" i="1" smtClean="0">
                            <a:solidFill>
                              <a:srgbClr val="002060"/>
                            </a:solidFill>
                            <a:latin typeface="Cambria Math" panose="02040503050406030204" pitchFamily="18" charset="0"/>
                            <a:ea typeface="楷体" panose="02010609060101010101" pitchFamily="49" charset="-122"/>
                          </a:rPr>
                          <m:t>𝟐</m:t>
                        </m:r>
                      </m:sup>
                    </m:sSup>
                    <m:r>
                      <a:rPr lang="en-US" altLang="zh-CN" b="1" i="1" smtClean="0">
                        <a:solidFill>
                          <a:srgbClr val="002060"/>
                        </a:solidFill>
                        <a:latin typeface="Cambria Math" panose="02040503050406030204" pitchFamily="18" charset="0"/>
                        <a:ea typeface="楷体" panose="02010609060101010101" pitchFamily="49" charset="-122"/>
                      </a:rPr>
                      <m:t>+</m:t>
                    </m:r>
                    <m:r>
                      <a:rPr lang="en-US" altLang="zh-CN" b="1" i="1" smtClean="0">
                        <a:solidFill>
                          <a:srgbClr val="002060"/>
                        </a:solidFill>
                        <a:latin typeface="Cambria Math" panose="02040503050406030204" pitchFamily="18" charset="0"/>
                        <a:ea typeface="楷体" panose="02010609060101010101" pitchFamily="49" charset="-122"/>
                      </a:rPr>
                      <m:t>𝟑</m:t>
                    </m:r>
                    <m:r>
                      <a:rPr lang="en-US" altLang="zh-CN" b="1" i="1" smtClean="0">
                        <a:solidFill>
                          <a:srgbClr val="002060"/>
                        </a:solidFill>
                        <a:latin typeface="Cambria Math" panose="02040503050406030204" pitchFamily="18" charset="0"/>
                        <a:ea typeface="楷体" panose="02010609060101010101" pitchFamily="49" charset="-122"/>
                      </a:rPr>
                      <m:t>𝒎𝒏</m:t>
                    </m:r>
                  </m:oMath>
                </a14:m>
                <a:r>
                  <a:rPr lang="zh-CN" altLang="en-US" b="1">
                    <a:solidFill>
                      <a:srgbClr val="002060"/>
                    </a:solidFill>
                    <a:latin typeface="楷体" panose="02010609060101010101" pitchFamily="49" charset="-122"/>
                    <a:ea typeface="楷体" panose="02010609060101010101" pitchFamily="49" charset="-122"/>
                  </a:rPr>
                  <a:t>，从而</a:t>
                </a:r>
                <a14:m>
                  <m:oMath xmlns:m="http://schemas.openxmlformats.org/officeDocument/2006/math">
                    <m:r>
                      <a:rPr lang="en-US" altLang="zh-CN" b="1" i="1" smtClean="0">
                        <a:solidFill>
                          <a:srgbClr val="002060"/>
                        </a:solidFill>
                        <a:latin typeface="Cambria Math" panose="02040503050406030204" pitchFamily="18" charset="0"/>
                        <a:ea typeface="楷体" panose="02010609060101010101" pitchFamily="49" charset="-122"/>
                      </a:rPr>
                      <m:t>𝟑</m:t>
                    </m:r>
                    <m:r>
                      <a:rPr lang="en-US" altLang="zh-CN" b="1" i="1" smtClean="0">
                        <a:solidFill>
                          <a:srgbClr val="002060"/>
                        </a:solidFill>
                        <a:latin typeface="Cambria Math" panose="02040503050406030204" pitchFamily="18" charset="0"/>
                        <a:ea typeface="楷体" panose="02010609060101010101" pitchFamily="49" charset="-122"/>
                      </a:rPr>
                      <m:t>∣</m:t>
                    </m:r>
                    <m:sSup>
                      <m:sSupPr>
                        <m:ctrlPr>
                          <a:rPr lang="en-US" altLang="zh-CN" b="1" i="1" smtClean="0">
                            <a:solidFill>
                              <a:srgbClr val="002060"/>
                            </a:solidFill>
                            <a:latin typeface="Cambria Math" panose="02040503050406030204" pitchFamily="18" charset="0"/>
                            <a:ea typeface="楷体" panose="02010609060101010101" pitchFamily="49" charset="-122"/>
                          </a:rPr>
                        </m:ctrlPr>
                      </m:sSupPr>
                      <m:e>
                        <m:d>
                          <m:dPr>
                            <m:ctrlPr>
                              <a:rPr lang="en-US" altLang="zh-CN" b="1" i="1" smtClean="0">
                                <a:solidFill>
                                  <a:srgbClr val="002060"/>
                                </a:solidFill>
                                <a:latin typeface="Cambria Math" panose="02040503050406030204" pitchFamily="18" charset="0"/>
                                <a:ea typeface="楷体" panose="02010609060101010101" pitchFamily="49" charset="-122"/>
                              </a:rPr>
                            </m:ctrlPr>
                          </m:dPr>
                          <m:e>
                            <m:r>
                              <a:rPr lang="en-US" altLang="zh-CN" b="1" i="1" smtClean="0">
                                <a:solidFill>
                                  <a:srgbClr val="002060"/>
                                </a:solidFill>
                                <a:latin typeface="Cambria Math" panose="02040503050406030204" pitchFamily="18" charset="0"/>
                                <a:ea typeface="楷体" panose="02010609060101010101" pitchFamily="49" charset="-122"/>
                              </a:rPr>
                              <m:t>𝒎</m:t>
                            </m:r>
                            <m:r>
                              <a:rPr lang="en-US" altLang="zh-CN" b="1" i="1" smtClean="0">
                                <a:solidFill>
                                  <a:srgbClr val="002060"/>
                                </a:solidFill>
                                <a:latin typeface="Cambria Math" panose="02040503050406030204" pitchFamily="18" charset="0"/>
                                <a:ea typeface="楷体" panose="02010609060101010101" pitchFamily="49" charset="-122"/>
                              </a:rPr>
                              <m:t>−</m:t>
                            </m:r>
                            <m:r>
                              <a:rPr lang="en-US" altLang="zh-CN" b="1" i="1" smtClean="0">
                                <a:solidFill>
                                  <a:srgbClr val="002060"/>
                                </a:solidFill>
                                <a:latin typeface="Cambria Math" panose="02040503050406030204" pitchFamily="18" charset="0"/>
                                <a:ea typeface="楷体" panose="02010609060101010101" pitchFamily="49" charset="-122"/>
                              </a:rPr>
                              <m:t>𝒏</m:t>
                            </m:r>
                          </m:e>
                        </m:d>
                      </m:e>
                      <m:sup>
                        <m:r>
                          <a:rPr lang="en-US" altLang="zh-CN" b="1" i="1" smtClean="0">
                            <a:solidFill>
                              <a:srgbClr val="002060"/>
                            </a:solidFill>
                            <a:latin typeface="Cambria Math" panose="02040503050406030204" pitchFamily="18" charset="0"/>
                            <a:ea typeface="楷体" panose="02010609060101010101" pitchFamily="49" charset="-122"/>
                          </a:rPr>
                          <m:t>𝟐</m:t>
                        </m:r>
                      </m:sup>
                    </m:sSup>
                    <m:r>
                      <a:rPr lang="en-US" altLang="zh-CN" b="1" i="1" smtClean="0">
                        <a:solidFill>
                          <a:srgbClr val="002060"/>
                        </a:solidFill>
                        <a:latin typeface="Cambria Math" panose="02040503050406030204" pitchFamily="18" charset="0"/>
                        <a:ea typeface="楷体" panose="02010609060101010101" pitchFamily="49" charset="-122"/>
                      </a:rPr>
                      <m:t>+</m:t>
                    </m:r>
                    <m:r>
                      <a:rPr lang="en-US" altLang="zh-CN" b="1" i="1" smtClean="0">
                        <a:solidFill>
                          <a:srgbClr val="002060"/>
                        </a:solidFill>
                        <a:latin typeface="Cambria Math" panose="02040503050406030204" pitchFamily="18" charset="0"/>
                        <a:ea typeface="楷体" panose="02010609060101010101" pitchFamily="49" charset="-122"/>
                      </a:rPr>
                      <m:t>𝟑</m:t>
                    </m:r>
                    <m:r>
                      <a:rPr lang="en-US" altLang="zh-CN" b="1" i="1" smtClean="0">
                        <a:solidFill>
                          <a:srgbClr val="002060"/>
                        </a:solidFill>
                        <a:latin typeface="Cambria Math" panose="02040503050406030204" pitchFamily="18" charset="0"/>
                        <a:ea typeface="楷体" panose="02010609060101010101" pitchFamily="49" charset="-122"/>
                      </a:rPr>
                      <m:t>𝒎𝒏</m:t>
                    </m:r>
                  </m:oMath>
                </a14:m>
                <a:r>
                  <a:rPr lang="zh-CN" altLang="en-US" b="1">
                    <a:solidFill>
                      <a:srgbClr val="002060"/>
                    </a:solidFill>
                    <a:latin typeface="楷体" panose="02010609060101010101" pitchFamily="49" charset="-122"/>
                    <a:ea typeface="楷体" panose="02010609060101010101" pitchFamily="49" charset="-122"/>
                  </a:rPr>
                  <a:t>，从而</a:t>
                </a:r>
                <a14:m>
                  <m:oMath xmlns:m="http://schemas.openxmlformats.org/officeDocument/2006/math">
                    <m:r>
                      <a:rPr lang="en-US" altLang="zh-CN" b="1" i="1" smtClean="0">
                        <a:solidFill>
                          <a:srgbClr val="002060"/>
                        </a:solidFill>
                        <a:latin typeface="Cambria Math" panose="02040503050406030204" pitchFamily="18" charset="0"/>
                        <a:ea typeface="楷体" panose="02010609060101010101" pitchFamily="49" charset="-122"/>
                      </a:rPr>
                      <m:t>𝟑</m:t>
                    </m:r>
                    <m:r>
                      <a:rPr lang="en-US" altLang="zh-CN" b="1" i="1" smtClean="0">
                        <a:solidFill>
                          <a:srgbClr val="002060"/>
                        </a:solidFill>
                        <a:latin typeface="Cambria Math" panose="02040503050406030204" pitchFamily="18" charset="0"/>
                        <a:ea typeface="楷体" panose="02010609060101010101" pitchFamily="49" charset="-122"/>
                      </a:rPr>
                      <m:t>∣</m:t>
                    </m:r>
                    <m:sSup>
                      <m:sSupPr>
                        <m:ctrlPr>
                          <a:rPr lang="en-US" altLang="zh-CN" b="1" i="1" smtClean="0">
                            <a:solidFill>
                              <a:srgbClr val="002060"/>
                            </a:solidFill>
                            <a:latin typeface="Cambria Math" panose="02040503050406030204" pitchFamily="18" charset="0"/>
                            <a:ea typeface="楷体" panose="02010609060101010101" pitchFamily="49" charset="-122"/>
                          </a:rPr>
                        </m:ctrlPr>
                      </m:sSupPr>
                      <m:e>
                        <m:d>
                          <m:dPr>
                            <m:ctrlPr>
                              <a:rPr lang="en-US" altLang="zh-CN" b="1" i="1" smtClean="0">
                                <a:solidFill>
                                  <a:srgbClr val="002060"/>
                                </a:solidFill>
                                <a:latin typeface="Cambria Math" panose="02040503050406030204" pitchFamily="18" charset="0"/>
                                <a:ea typeface="楷体" panose="02010609060101010101" pitchFamily="49" charset="-122"/>
                              </a:rPr>
                            </m:ctrlPr>
                          </m:dPr>
                          <m:e>
                            <m:r>
                              <a:rPr lang="en-US" altLang="zh-CN" b="1" i="1" smtClean="0">
                                <a:solidFill>
                                  <a:srgbClr val="002060"/>
                                </a:solidFill>
                                <a:latin typeface="Cambria Math" panose="02040503050406030204" pitchFamily="18" charset="0"/>
                                <a:ea typeface="楷体" panose="02010609060101010101" pitchFamily="49" charset="-122"/>
                              </a:rPr>
                              <m:t>𝒎</m:t>
                            </m:r>
                            <m:r>
                              <a:rPr lang="en-US" altLang="zh-CN" b="1" i="1" smtClean="0">
                                <a:solidFill>
                                  <a:srgbClr val="002060"/>
                                </a:solidFill>
                                <a:latin typeface="Cambria Math" panose="02040503050406030204" pitchFamily="18" charset="0"/>
                                <a:ea typeface="楷体" panose="02010609060101010101" pitchFamily="49" charset="-122"/>
                              </a:rPr>
                              <m:t>−</m:t>
                            </m:r>
                            <m:r>
                              <a:rPr lang="en-US" altLang="zh-CN" b="1" i="1" smtClean="0">
                                <a:solidFill>
                                  <a:srgbClr val="002060"/>
                                </a:solidFill>
                                <a:latin typeface="Cambria Math" panose="02040503050406030204" pitchFamily="18" charset="0"/>
                                <a:ea typeface="楷体" panose="02010609060101010101" pitchFamily="49" charset="-122"/>
                              </a:rPr>
                              <m:t>𝒏</m:t>
                            </m:r>
                          </m:e>
                        </m:d>
                      </m:e>
                      <m:sup>
                        <m:r>
                          <a:rPr lang="en-US" altLang="zh-CN" b="1" i="1" smtClean="0">
                            <a:solidFill>
                              <a:srgbClr val="002060"/>
                            </a:solidFill>
                            <a:latin typeface="Cambria Math" panose="02040503050406030204" pitchFamily="18" charset="0"/>
                            <a:ea typeface="楷体" panose="02010609060101010101" pitchFamily="49" charset="-122"/>
                          </a:rPr>
                          <m:t>𝟐</m:t>
                        </m:r>
                      </m:sup>
                    </m:sSup>
                  </m:oMath>
                </a14:m>
                <a:r>
                  <a:rPr lang="zh-CN" altLang="en-US" b="1">
                    <a:solidFill>
                      <a:srgbClr val="002060"/>
                    </a:solidFill>
                    <a:latin typeface="楷体" panose="02010609060101010101" pitchFamily="49" charset="-122"/>
                    <a:ea typeface="楷体" panose="02010609060101010101" pitchFamily="49" charset="-122"/>
                  </a:rPr>
                  <a:t>，从而</a:t>
                </a:r>
                <a14:m>
                  <m:oMath xmlns:m="http://schemas.openxmlformats.org/officeDocument/2006/math">
                    <m:r>
                      <a:rPr lang="en-US" altLang="zh-CN" b="1" i="1" smtClean="0">
                        <a:solidFill>
                          <a:srgbClr val="002060"/>
                        </a:solidFill>
                        <a:latin typeface="Cambria Math" panose="02040503050406030204" pitchFamily="18" charset="0"/>
                        <a:ea typeface="楷体" panose="02010609060101010101" pitchFamily="49" charset="-122"/>
                      </a:rPr>
                      <m:t>𝟑</m:t>
                    </m:r>
                    <m:r>
                      <a:rPr lang="en-US" altLang="zh-CN" b="1" i="1" smtClean="0">
                        <a:solidFill>
                          <a:srgbClr val="002060"/>
                        </a:solidFill>
                        <a:latin typeface="Cambria Math" panose="02040503050406030204" pitchFamily="18" charset="0"/>
                        <a:ea typeface="楷体" panose="02010609060101010101" pitchFamily="49" charset="-122"/>
                      </a:rPr>
                      <m:t>∣</m:t>
                    </m:r>
                    <m:d>
                      <m:dPr>
                        <m:ctrlPr>
                          <a:rPr lang="en-US" altLang="zh-CN" b="1" i="1" smtClean="0">
                            <a:solidFill>
                              <a:srgbClr val="002060"/>
                            </a:solidFill>
                            <a:latin typeface="Cambria Math" panose="02040503050406030204" pitchFamily="18" charset="0"/>
                            <a:ea typeface="楷体" panose="02010609060101010101" pitchFamily="49" charset="-122"/>
                          </a:rPr>
                        </m:ctrlPr>
                      </m:dPr>
                      <m:e>
                        <m:r>
                          <a:rPr lang="en-US" altLang="zh-CN" b="1" i="1" smtClean="0">
                            <a:solidFill>
                              <a:srgbClr val="002060"/>
                            </a:solidFill>
                            <a:latin typeface="Cambria Math" panose="02040503050406030204" pitchFamily="18" charset="0"/>
                            <a:ea typeface="楷体" panose="02010609060101010101" pitchFamily="49" charset="-122"/>
                          </a:rPr>
                          <m:t>𝒎</m:t>
                        </m:r>
                        <m:r>
                          <a:rPr lang="en-US" altLang="zh-CN" b="1" i="1" smtClean="0">
                            <a:solidFill>
                              <a:srgbClr val="002060"/>
                            </a:solidFill>
                            <a:latin typeface="Cambria Math" panose="02040503050406030204" pitchFamily="18" charset="0"/>
                            <a:ea typeface="楷体" panose="02010609060101010101" pitchFamily="49" charset="-122"/>
                          </a:rPr>
                          <m:t>−</m:t>
                        </m:r>
                        <m:r>
                          <a:rPr lang="en-US" altLang="zh-CN" b="1" i="1" smtClean="0">
                            <a:solidFill>
                              <a:srgbClr val="002060"/>
                            </a:solidFill>
                            <a:latin typeface="Cambria Math" panose="02040503050406030204" pitchFamily="18" charset="0"/>
                            <a:ea typeface="楷体" panose="02010609060101010101" pitchFamily="49" charset="-122"/>
                          </a:rPr>
                          <m:t>𝒏</m:t>
                        </m:r>
                      </m:e>
                    </m:d>
                  </m:oMath>
                </a14:m>
                <a:r>
                  <a:rPr lang="zh-CN" altLang="en-US" b="1">
                    <a:solidFill>
                      <a:srgbClr val="002060"/>
                    </a:solidFill>
                    <a:latin typeface="楷体" panose="02010609060101010101" pitchFamily="49" charset="-122"/>
                    <a:ea typeface="楷体" panose="02010609060101010101" pitchFamily="49" charset="-122"/>
                  </a:rPr>
                  <a:t>，从而</a:t>
                </a:r>
                <a14:m>
                  <m:oMath xmlns:m="http://schemas.openxmlformats.org/officeDocument/2006/math">
                    <m:r>
                      <a:rPr lang="en-US" altLang="zh-CN" b="1" i="1" smtClean="0">
                        <a:solidFill>
                          <a:srgbClr val="002060"/>
                        </a:solidFill>
                        <a:latin typeface="Cambria Math" panose="02040503050406030204" pitchFamily="18" charset="0"/>
                        <a:ea typeface="楷体" panose="02010609060101010101" pitchFamily="49" charset="-122"/>
                      </a:rPr>
                      <m:t>𝟑</m:t>
                    </m:r>
                    <m:r>
                      <a:rPr lang="en-US" altLang="zh-CN" b="1" i="1" smtClean="0">
                        <a:solidFill>
                          <a:srgbClr val="002060"/>
                        </a:solidFill>
                        <a:latin typeface="Cambria Math" panose="02040503050406030204" pitchFamily="18" charset="0"/>
                        <a:ea typeface="楷体" panose="02010609060101010101" pitchFamily="49" charset="-122"/>
                      </a:rPr>
                      <m:t>∣</m:t>
                    </m:r>
                    <m:r>
                      <a:rPr lang="en-US" altLang="zh-CN" b="1" i="1" smtClean="0">
                        <a:solidFill>
                          <a:srgbClr val="002060"/>
                        </a:solidFill>
                        <a:latin typeface="Cambria Math" panose="02040503050406030204" pitchFamily="18" charset="0"/>
                        <a:ea typeface="楷体" panose="02010609060101010101" pitchFamily="49" charset="-122"/>
                      </a:rPr>
                      <m:t>𝒎</m:t>
                    </m:r>
                  </m:oMath>
                </a14:m>
                <a:r>
                  <a:rPr lang="zh-CN" altLang="en-US" b="1">
                    <a:solidFill>
                      <a:srgbClr val="002060"/>
                    </a:solidFill>
                    <a:latin typeface="楷体" panose="02010609060101010101" pitchFamily="49" charset="-122"/>
                    <a:ea typeface="楷体" panose="02010609060101010101" pitchFamily="49" charset="-122"/>
                  </a:rPr>
                  <a:t>当且仅当</a:t>
                </a:r>
                <a14:m>
                  <m:oMath xmlns:m="http://schemas.openxmlformats.org/officeDocument/2006/math">
                    <m:r>
                      <a:rPr lang="en-US" altLang="zh-CN" b="1" i="1" smtClean="0">
                        <a:solidFill>
                          <a:srgbClr val="002060"/>
                        </a:solidFill>
                        <a:latin typeface="Cambria Math" panose="02040503050406030204" pitchFamily="18" charset="0"/>
                        <a:ea typeface="楷体" panose="02010609060101010101" pitchFamily="49" charset="-122"/>
                      </a:rPr>
                      <m:t>𝟑</m:t>
                    </m:r>
                    <m:r>
                      <a:rPr lang="en-US" altLang="zh-CN" b="1" i="1" smtClean="0">
                        <a:solidFill>
                          <a:srgbClr val="002060"/>
                        </a:solidFill>
                        <a:latin typeface="Cambria Math" panose="02040503050406030204" pitchFamily="18" charset="0"/>
                        <a:ea typeface="楷体" panose="02010609060101010101" pitchFamily="49" charset="-122"/>
                      </a:rPr>
                      <m:t>∣</m:t>
                    </m:r>
                    <m:r>
                      <a:rPr lang="en-US" altLang="zh-CN" b="1" i="1" smtClean="0">
                        <a:solidFill>
                          <a:srgbClr val="002060"/>
                        </a:solidFill>
                        <a:latin typeface="Cambria Math" panose="02040503050406030204" pitchFamily="18" charset="0"/>
                        <a:ea typeface="楷体" panose="02010609060101010101" pitchFamily="49" charset="-122"/>
                      </a:rPr>
                      <m:t>𝒏</m:t>
                    </m:r>
                  </m:oMath>
                </a14:m>
                <a:r>
                  <a:rPr lang="zh-CN" altLang="en-US" b="1">
                    <a:solidFill>
                      <a:srgbClr val="002060"/>
                    </a:solidFill>
                    <a:latin typeface="楷体" panose="02010609060101010101" pitchFamily="49" charset="-122"/>
                    <a:ea typeface="楷体" panose="02010609060101010101" pitchFamily="49" charset="-122"/>
                  </a:rPr>
                  <a:t>。</a:t>
                </a:r>
                <a:endParaRPr lang="en-US" altLang="zh-CN" b="1">
                  <a:solidFill>
                    <a:srgbClr val="002060"/>
                  </a:solidFill>
                  <a:latin typeface="楷体" panose="02010609060101010101" pitchFamily="49" charset="-122"/>
                  <a:ea typeface="楷体" panose="02010609060101010101" pitchFamily="49" charset="-122"/>
                </a:endParaRPr>
              </a:p>
              <a:p>
                <a:pPr>
                  <a:lnSpc>
                    <a:spcPts val="2600"/>
                  </a:lnSpc>
                  <a:spcBef>
                    <a:spcPts val="600"/>
                  </a:spcBef>
                  <a:spcAft>
                    <a:spcPts val="600"/>
                  </a:spcAft>
                </a:pPr>
                <a:r>
                  <a:rPr lang="zh-CN" altLang="en-US" b="1">
                    <a:solidFill>
                      <a:srgbClr val="002060"/>
                    </a:solidFill>
                    <a:latin typeface="楷体" panose="02010609060101010101" pitchFamily="49" charset="-122"/>
                    <a:ea typeface="楷体" panose="02010609060101010101" pitchFamily="49" charset="-122"/>
                  </a:rPr>
                  <a:t>另一方面，由</a:t>
                </a:r>
                <a14:m>
                  <m:oMath xmlns:m="http://schemas.openxmlformats.org/officeDocument/2006/math">
                    <m:r>
                      <a:rPr lang="en-US" altLang="zh-CN" b="1" i="1" smtClean="0">
                        <a:solidFill>
                          <a:srgbClr val="002060"/>
                        </a:solidFill>
                        <a:latin typeface="Cambria Math" panose="02040503050406030204" pitchFamily="18" charset="0"/>
                        <a:ea typeface="楷体" panose="02010609060101010101" pitchFamily="49" charset="-122"/>
                      </a:rPr>
                      <m:t>𝟑</m:t>
                    </m:r>
                    <m:r>
                      <a:rPr lang="en-US" altLang="zh-CN" b="1" i="1" smtClean="0">
                        <a:solidFill>
                          <a:srgbClr val="002060"/>
                        </a:solidFill>
                        <a:latin typeface="Cambria Math" panose="02040503050406030204" pitchFamily="18" charset="0"/>
                        <a:ea typeface="楷体" panose="02010609060101010101" pitchFamily="49" charset="-122"/>
                      </a:rPr>
                      <m:t>∣</m:t>
                    </m:r>
                    <m:d>
                      <m:dPr>
                        <m:ctrlPr>
                          <a:rPr lang="en-US" altLang="zh-CN" b="1" i="1" smtClean="0">
                            <a:solidFill>
                              <a:srgbClr val="002060"/>
                            </a:solidFill>
                            <a:latin typeface="Cambria Math" panose="02040503050406030204" pitchFamily="18" charset="0"/>
                            <a:ea typeface="楷体" panose="02010609060101010101" pitchFamily="49" charset="-122"/>
                          </a:rPr>
                        </m:ctrlPr>
                      </m:dPr>
                      <m:e>
                        <m:r>
                          <a:rPr lang="en-US" altLang="zh-CN" b="1" i="1" smtClean="0">
                            <a:solidFill>
                              <a:srgbClr val="002060"/>
                            </a:solidFill>
                            <a:latin typeface="Cambria Math" panose="02040503050406030204" pitchFamily="18" charset="0"/>
                            <a:ea typeface="楷体" panose="02010609060101010101" pitchFamily="49" charset="-122"/>
                          </a:rPr>
                          <m:t>𝒎</m:t>
                        </m:r>
                        <m:r>
                          <a:rPr lang="en-US" altLang="zh-CN" b="1" i="1" smtClean="0">
                            <a:solidFill>
                              <a:srgbClr val="002060"/>
                            </a:solidFill>
                            <a:latin typeface="Cambria Math" panose="02040503050406030204" pitchFamily="18" charset="0"/>
                            <a:ea typeface="楷体" panose="02010609060101010101" pitchFamily="49" charset="-122"/>
                          </a:rPr>
                          <m:t>−</m:t>
                        </m:r>
                        <m:r>
                          <a:rPr lang="en-US" altLang="zh-CN" b="1" i="1" smtClean="0">
                            <a:solidFill>
                              <a:srgbClr val="002060"/>
                            </a:solidFill>
                            <a:latin typeface="Cambria Math" panose="02040503050406030204" pitchFamily="18" charset="0"/>
                            <a:ea typeface="楷体" panose="02010609060101010101" pitchFamily="49" charset="-122"/>
                          </a:rPr>
                          <m:t>𝒏</m:t>
                        </m:r>
                      </m:e>
                    </m:d>
                  </m:oMath>
                </a14:m>
                <a:r>
                  <a:rPr lang="zh-CN" altLang="en-US" b="1">
                    <a:solidFill>
                      <a:srgbClr val="002060"/>
                    </a:solidFill>
                    <a:latin typeface="楷体" panose="02010609060101010101" pitchFamily="49" charset="-122"/>
                    <a:ea typeface="楷体" panose="02010609060101010101" pitchFamily="49" charset="-122"/>
                  </a:rPr>
                  <a:t>有</a:t>
                </a:r>
                <a14:m>
                  <m:oMath xmlns:m="http://schemas.openxmlformats.org/officeDocument/2006/math">
                    <m:r>
                      <a:rPr lang="en-US" altLang="zh-CN" b="1" i="1" smtClean="0">
                        <a:solidFill>
                          <a:srgbClr val="002060"/>
                        </a:solidFill>
                        <a:latin typeface="Cambria Math" panose="02040503050406030204" pitchFamily="18" charset="0"/>
                        <a:ea typeface="楷体" panose="02010609060101010101" pitchFamily="49" charset="-122"/>
                      </a:rPr>
                      <m:t>𝟗</m:t>
                    </m:r>
                    <m:r>
                      <a:rPr lang="en-US" altLang="zh-CN" b="1" i="1" smtClean="0">
                        <a:solidFill>
                          <a:srgbClr val="002060"/>
                        </a:solidFill>
                        <a:latin typeface="Cambria Math" panose="02040503050406030204" pitchFamily="18" charset="0"/>
                        <a:ea typeface="楷体" panose="02010609060101010101" pitchFamily="49" charset="-122"/>
                      </a:rPr>
                      <m:t>∣</m:t>
                    </m:r>
                    <m:sSup>
                      <m:sSupPr>
                        <m:ctrlPr>
                          <a:rPr lang="en-US" altLang="zh-CN" b="1" i="1" smtClean="0">
                            <a:solidFill>
                              <a:srgbClr val="002060"/>
                            </a:solidFill>
                            <a:latin typeface="Cambria Math" panose="02040503050406030204" pitchFamily="18" charset="0"/>
                            <a:ea typeface="楷体" panose="02010609060101010101" pitchFamily="49" charset="-122"/>
                          </a:rPr>
                        </m:ctrlPr>
                      </m:sSupPr>
                      <m:e>
                        <m:d>
                          <m:dPr>
                            <m:ctrlPr>
                              <a:rPr lang="en-US" altLang="zh-CN" b="1" i="1" smtClean="0">
                                <a:solidFill>
                                  <a:srgbClr val="002060"/>
                                </a:solidFill>
                                <a:latin typeface="Cambria Math" panose="02040503050406030204" pitchFamily="18" charset="0"/>
                                <a:ea typeface="楷体" panose="02010609060101010101" pitchFamily="49" charset="-122"/>
                              </a:rPr>
                            </m:ctrlPr>
                          </m:dPr>
                          <m:e>
                            <m:r>
                              <a:rPr lang="en-US" altLang="zh-CN" b="1" i="1" smtClean="0">
                                <a:solidFill>
                                  <a:srgbClr val="002060"/>
                                </a:solidFill>
                                <a:latin typeface="Cambria Math" panose="02040503050406030204" pitchFamily="18" charset="0"/>
                                <a:ea typeface="楷体" panose="02010609060101010101" pitchFamily="49" charset="-122"/>
                              </a:rPr>
                              <m:t>𝒎</m:t>
                            </m:r>
                            <m:r>
                              <a:rPr lang="en-US" altLang="zh-CN" b="1" i="1" smtClean="0">
                                <a:solidFill>
                                  <a:srgbClr val="002060"/>
                                </a:solidFill>
                                <a:latin typeface="Cambria Math" panose="02040503050406030204" pitchFamily="18" charset="0"/>
                                <a:ea typeface="楷体" panose="02010609060101010101" pitchFamily="49" charset="-122"/>
                              </a:rPr>
                              <m:t>−</m:t>
                            </m:r>
                            <m:r>
                              <a:rPr lang="en-US" altLang="zh-CN" b="1" i="1" smtClean="0">
                                <a:solidFill>
                                  <a:srgbClr val="002060"/>
                                </a:solidFill>
                                <a:latin typeface="Cambria Math" panose="02040503050406030204" pitchFamily="18" charset="0"/>
                                <a:ea typeface="楷体" panose="02010609060101010101" pitchFamily="49" charset="-122"/>
                              </a:rPr>
                              <m:t>𝒏</m:t>
                            </m:r>
                          </m:e>
                        </m:d>
                      </m:e>
                      <m:sup>
                        <m:r>
                          <a:rPr lang="en-US" altLang="zh-CN" b="1" i="1" smtClean="0">
                            <a:solidFill>
                              <a:srgbClr val="002060"/>
                            </a:solidFill>
                            <a:latin typeface="Cambria Math" panose="02040503050406030204" pitchFamily="18" charset="0"/>
                            <a:ea typeface="楷体" panose="02010609060101010101" pitchFamily="49" charset="-122"/>
                          </a:rPr>
                          <m:t>𝟐</m:t>
                        </m:r>
                      </m:sup>
                    </m:sSup>
                  </m:oMath>
                </a14:m>
                <a:r>
                  <a:rPr lang="zh-CN" altLang="en-US" b="1">
                    <a:solidFill>
                      <a:srgbClr val="002060"/>
                    </a:solidFill>
                    <a:latin typeface="楷体" panose="02010609060101010101" pitchFamily="49" charset="-122"/>
                    <a:ea typeface="楷体" panose="02010609060101010101" pitchFamily="49" charset="-122"/>
                  </a:rPr>
                  <a:t>，而</a:t>
                </a:r>
                <a14:m>
                  <m:oMath xmlns:m="http://schemas.openxmlformats.org/officeDocument/2006/math">
                    <m:r>
                      <a:rPr lang="en-US" altLang="zh-CN" b="1" i="1" smtClean="0">
                        <a:solidFill>
                          <a:srgbClr val="002060"/>
                        </a:solidFill>
                        <a:latin typeface="Cambria Math" panose="02040503050406030204" pitchFamily="18" charset="0"/>
                        <a:ea typeface="楷体" panose="02010609060101010101" pitchFamily="49" charset="-122"/>
                      </a:rPr>
                      <m:t>𝟗</m:t>
                    </m:r>
                    <m:r>
                      <a:rPr lang="en-US" altLang="zh-CN" b="1" i="1" smtClean="0">
                        <a:solidFill>
                          <a:srgbClr val="002060"/>
                        </a:solidFill>
                        <a:latin typeface="Cambria Math" panose="02040503050406030204" pitchFamily="18" charset="0"/>
                        <a:ea typeface="楷体" panose="02010609060101010101" pitchFamily="49" charset="-122"/>
                      </a:rPr>
                      <m:t>∣</m:t>
                    </m:r>
                    <m:sSup>
                      <m:sSupPr>
                        <m:ctrlPr>
                          <a:rPr lang="en-US" altLang="zh-CN" b="1" i="1" smtClean="0">
                            <a:solidFill>
                              <a:srgbClr val="002060"/>
                            </a:solidFill>
                            <a:latin typeface="Cambria Math" panose="02040503050406030204" pitchFamily="18" charset="0"/>
                            <a:ea typeface="楷体" panose="02010609060101010101" pitchFamily="49" charset="-122"/>
                          </a:rPr>
                        </m:ctrlPr>
                      </m:sSupPr>
                      <m:e>
                        <m:d>
                          <m:dPr>
                            <m:ctrlPr>
                              <a:rPr lang="en-US" altLang="zh-CN" b="1" i="1" smtClean="0">
                                <a:solidFill>
                                  <a:srgbClr val="002060"/>
                                </a:solidFill>
                                <a:latin typeface="Cambria Math" panose="02040503050406030204" pitchFamily="18" charset="0"/>
                                <a:ea typeface="楷体" panose="02010609060101010101" pitchFamily="49" charset="-122"/>
                              </a:rPr>
                            </m:ctrlPr>
                          </m:dPr>
                          <m:e>
                            <m:r>
                              <a:rPr lang="en-US" altLang="zh-CN" b="1" i="1" smtClean="0">
                                <a:solidFill>
                                  <a:srgbClr val="002060"/>
                                </a:solidFill>
                                <a:latin typeface="Cambria Math" panose="02040503050406030204" pitchFamily="18" charset="0"/>
                                <a:ea typeface="楷体" panose="02010609060101010101" pitchFamily="49" charset="-122"/>
                              </a:rPr>
                              <m:t>𝒎</m:t>
                            </m:r>
                            <m:r>
                              <a:rPr lang="en-US" altLang="zh-CN" b="1" i="1" smtClean="0">
                                <a:solidFill>
                                  <a:srgbClr val="002060"/>
                                </a:solidFill>
                                <a:latin typeface="Cambria Math" panose="02040503050406030204" pitchFamily="18" charset="0"/>
                                <a:ea typeface="楷体" panose="02010609060101010101" pitchFamily="49" charset="-122"/>
                              </a:rPr>
                              <m:t>−</m:t>
                            </m:r>
                            <m:r>
                              <a:rPr lang="en-US" altLang="zh-CN" b="1" i="1" smtClean="0">
                                <a:solidFill>
                                  <a:srgbClr val="002060"/>
                                </a:solidFill>
                                <a:latin typeface="Cambria Math" panose="02040503050406030204" pitchFamily="18" charset="0"/>
                                <a:ea typeface="楷体" panose="02010609060101010101" pitchFamily="49" charset="-122"/>
                              </a:rPr>
                              <m:t>𝒏</m:t>
                            </m:r>
                          </m:e>
                        </m:d>
                      </m:e>
                      <m:sup>
                        <m:r>
                          <a:rPr lang="en-US" altLang="zh-CN" b="1" i="1" smtClean="0">
                            <a:solidFill>
                              <a:srgbClr val="002060"/>
                            </a:solidFill>
                            <a:latin typeface="Cambria Math" panose="02040503050406030204" pitchFamily="18" charset="0"/>
                            <a:ea typeface="楷体" panose="02010609060101010101" pitchFamily="49" charset="-122"/>
                          </a:rPr>
                          <m:t>𝟐</m:t>
                        </m:r>
                      </m:sup>
                    </m:sSup>
                    <m:r>
                      <a:rPr lang="en-US" altLang="zh-CN" b="1" i="1" smtClean="0">
                        <a:solidFill>
                          <a:srgbClr val="002060"/>
                        </a:solidFill>
                        <a:latin typeface="Cambria Math" panose="02040503050406030204" pitchFamily="18" charset="0"/>
                        <a:ea typeface="楷体" panose="02010609060101010101" pitchFamily="49" charset="-122"/>
                      </a:rPr>
                      <m:t>+</m:t>
                    </m:r>
                    <m:r>
                      <a:rPr lang="en-US" altLang="zh-CN" b="1" i="1" smtClean="0">
                        <a:solidFill>
                          <a:srgbClr val="002060"/>
                        </a:solidFill>
                        <a:latin typeface="Cambria Math" panose="02040503050406030204" pitchFamily="18" charset="0"/>
                        <a:ea typeface="楷体" panose="02010609060101010101" pitchFamily="49" charset="-122"/>
                      </a:rPr>
                      <m:t>𝟑</m:t>
                    </m:r>
                    <m:r>
                      <a:rPr lang="en-US" altLang="zh-CN" b="1" i="1" smtClean="0">
                        <a:solidFill>
                          <a:srgbClr val="002060"/>
                        </a:solidFill>
                        <a:latin typeface="Cambria Math" panose="02040503050406030204" pitchFamily="18" charset="0"/>
                        <a:ea typeface="楷体" panose="02010609060101010101" pitchFamily="49" charset="-122"/>
                      </a:rPr>
                      <m:t>𝒎𝒏</m:t>
                    </m:r>
                  </m:oMath>
                </a14:m>
                <a:r>
                  <a:rPr lang="zh-CN" altLang="en-US" b="1">
                    <a:solidFill>
                      <a:srgbClr val="002060"/>
                    </a:solidFill>
                    <a:latin typeface="楷体" panose="02010609060101010101" pitchFamily="49" charset="-122"/>
                    <a:ea typeface="楷体" panose="02010609060101010101" pitchFamily="49" charset="-122"/>
                  </a:rPr>
                  <a:t>，从而</a:t>
                </a:r>
                <a14:m>
                  <m:oMath xmlns:m="http://schemas.openxmlformats.org/officeDocument/2006/math">
                    <m:r>
                      <a:rPr lang="en-US" altLang="zh-CN" b="1" i="1" smtClean="0">
                        <a:solidFill>
                          <a:srgbClr val="002060"/>
                        </a:solidFill>
                        <a:latin typeface="Cambria Math" panose="02040503050406030204" pitchFamily="18" charset="0"/>
                        <a:ea typeface="楷体" panose="02010609060101010101" pitchFamily="49" charset="-122"/>
                      </a:rPr>
                      <m:t>𝟗</m:t>
                    </m:r>
                    <m:r>
                      <a:rPr lang="en-US" altLang="zh-CN" b="1" i="1" smtClean="0">
                        <a:solidFill>
                          <a:srgbClr val="002060"/>
                        </a:solidFill>
                        <a:latin typeface="Cambria Math" panose="02040503050406030204" pitchFamily="18" charset="0"/>
                        <a:ea typeface="楷体" panose="02010609060101010101" pitchFamily="49" charset="-122"/>
                      </a:rPr>
                      <m:t>∣</m:t>
                    </m:r>
                    <m:r>
                      <a:rPr lang="en-US" altLang="zh-CN" b="1" i="1" smtClean="0">
                        <a:solidFill>
                          <a:srgbClr val="002060"/>
                        </a:solidFill>
                        <a:latin typeface="Cambria Math" panose="02040503050406030204" pitchFamily="18" charset="0"/>
                        <a:ea typeface="楷体" panose="02010609060101010101" pitchFamily="49" charset="-122"/>
                      </a:rPr>
                      <m:t>𝟑</m:t>
                    </m:r>
                    <m:r>
                      <a:rPr lang="en-US" altLang="zh-CN" b="1" i="1" smtClean="0">
                        <a:solidFill>
                          <a:srgbClr val="002060"/>
                        </a:solidFill>
                        <a:latin typeface="Cambria Math" panose="02040503050406030204" pitchFamily="18" charset="0"/>
                        <a:ea typeface="楷体" panose="02010609060101010101" pitchFamily="49" charset="-122"/>
                      </a:rPr>
                      <m:t>𝒎𝒏</m:t>
                    </m:r>
                  </m:oMath>
                </a14:m>
                <a:r>
                  <a:rPr lang="zh-CN" altLang="en-US" b="1">
                    <a:solidFill>
                      <a:srgbClr val="002060"/>
                    </a:solidFill>
                    <a:latin typeface="楷体" panose="02010609060101010101" pitchFamily="49" charset="-122"/>
                    <a:ea typeface="楷体" panose="02010609060101010101" pitchFamily="49" charset="-122"/>
                  </a:rPr>
                  <a:t>，从而</a:t>
                </a:r>
                <a14:m>
                  <m:oMath xmlns:m="http://schemas.openxmlformats.org/officeDocument/2006/math">
                    <m:r>
                      <a:rPr lang="en-US" altLang="zh-CN" b="1" i="1" smtClean="0">
                        <a:solidFill>
                          <a:srgbClr val="002060"/>
                        </a:solidFill>
                        <a:latin typeface="Cambria Math" panose="02040503050406030204" pitchFamily="18" charset="0"/>
                        <a:ea typeface="楷体" panose="02010609060101010101" pitchFamily="49" charset="-122"/>
                      </a:rPr>
                      <m:t>𝟑</m:t>
                    </m:r>
                    <m:r>
                      <a:rPr lang="en-US" altLang="zh-CN" b="1" i="1" smtClean="0">
                        <a:solidFill>
                          <a:srgbClr val="002060"/>
                        </a:solidFill>
                        <a:latin typeface="Cambria Math" panose="02040503050406030204" pitchFamily="18" charset="0"/>
                        <a:ea typeface="楷体" panose="02010609060101010101" pitchFamily="49" charset="-122"/>
                      </a:rPr>
                      <m:t>∣</m:t>
                    </m:r>
                    <m:r>
                      <a:rPr lang="en-US" altLang="zh-CN" b="1" i="1" smtClean="0">
                        <a:solidFill>
                          <a:srgbClr val="002060"/>
                        </a:solidFill>
                        <a:latin typeface="Cambria Math" panose="02040503050406030204" pitchFamily="18" charset="0"/>
                        <a:ea typeface="楷体" panose="02010609060101010101" pitchFamily="49" charset="-122"/>
                      </a:rPr>
                      <m:t>𝒎𝒏</m:t>
                    </m:r>
                  </m:oMath>
                </a14:m>
                <a:r>
                  <a:rPr lang="zh-CN" altLang="en-US" b="1">
                    <a:solidFill>
                      <a:srgbClr val="002060"/>
                    </a:solidFill>
                    <a:latin typeface="楷体" panose="02010609060101010101" pitchFamily="49" charset="-122"/>
                    <a:ea typeface="楷体" panose="02010609060101010101" pitchFamily="49" charset="-122"/>
                  </a:rPr>
                  <a:t>，从而由</a:t>
                </a:r>
                <a:r>
                  <a:rPr lang="en-US" altLang="zh-CN" b="1">
                    <a:solidFill>
                      <a:srgbClr val="002060"/>
                    </a:solidFill>
                    <a:latin typeface="楷体" panose="02010609060101010101" pitchFamily="49" charset="-122"/>
                    <a:ea typeface="楷体" panose="02010609060101010101" pitchFamily="49" charset="-122"/>
                  </a:rPr>
                  <a:t>(1)</a:t>
                </a:r>
                <a:r>
                  <a:rPr lang="zh-CN" altLang="en-US" b="1">
                    <a:solidFill>
                      <a:srgbClr val="002060"/>
                    </a:solidFill>
                    <a:latin typeface="楷体" panose="02010609060101010101" pitchFamily="49" charset="-122"/>
                    <a:ea typeface="楷体" panose="02010609060101010101" pitchFamily="49" charset="-122"/>
                  </a:rPr>
                  <a:t>有</a:t>
                </a:r>
                <a14:m>
                  <m:oMath xmlns:m="http://schemas.openxmlformats.org/officeDocument/2006/math">
                    <m:r>
                      <a:rPr lang="en-US" altLang="zh-CN" b="1" i="1" smtClean="0">
                        <a:solidFill>
                          <a:srgbClr val="002060"/>
                        </a:solidFill>
                        <a:latin typeface="Cambria Math" panose="02040503050406030204" pitchFamily="18" charset="0"/>
                        <a:ea typeface="楷体" panose="02010609060101010101" pitchFamily="49" charset="-122"/>
                      </a:rPr>
                      <m:t>𝟑</m:t>
                    </m:r>
                    <m:r>
                      <a:rPr lang="en-US" altLang="zh-CN" b="1" i="1" smtClean="0">
                        <a:solidFill>
                          <a:srgbClr val="002060"/>
                        </a:solidFill>
                        <a:latin typeface="Cambria Math" panose="02040503050406030204" pitchFamily="18" charset="0"/>
                        <a:ea typeface="楷体" panose="02010609060101010101" pitchFamily="49" charset="-122"/>
                      </a:rPr>
                      <m:t>∣</m:t>
                    </m:r>
                    <m:r>
                      <a:rPr lang="en-US" altLang="zh-CN" b="1" i="1" smtClean="0">
                        <a:solidFill>
                          <a:srgbClr val="002060"/>
                        </a:solidFill>
                        <a:latin typeface="Cambria Math" panose="02040503050406030204" pitchFamily="18" charset="0"/>
                        <a:ea typeface="楷体" panose="02010609060101010101" pitchFamily="49" charset="-122"/>
                      </a:rPr>
                      <m:t>𝒎</m:t>
                    </m:r>
                  </m:oMath>
                </a14:m>
                <a:r>
                  <a:rPr lang="zh-CN" altLang="en-US" b="1">
                    <a:solidFill>
                      <a:srgbClr val="002060"/>
                    </a:solidFill>
                    <a:latin typeface="楷体" panose="02010609060101010101" pitchFamily="49" charset="-122"/>
                    <a:ea typeface="楷体" panose="02010609060101010101" pitchFamily="49" charset="-122"/>
                  </a:rPr>
                  <a:t>或</a:t>
                </a:r>
                <a14:m>
                  <m:oMath xmlns:m="http://schemas.openxmlformats.org/officeDocument/2006/math">
                    <m:r>
                      <a:rPr lang="en-US" altLang="zh-CN" b="1" i="1" smtClean="0">
                        <a:solidFill>
                          <a:srgbClr val="002060"/>
                        </a:solidFill>
                        <a:latin typeface="Cambria Math" panose="02040503050406030204" pitchFamily="18" charset="0"/>
                        <a:ea typeface="楷体" panose="02010609060101010101" pitchFamily="49" charset="-122"/>
                      </a:rPr>
                      <m:t>𝟑</m:t>
                    </m:r>
                    <m:r>
                      <a:rPr lang="en-US" altLang="zh-CN" b="1" i="1" smtClean="0">
                        <a:solidFill>
                          <a:srgbClr val="002060"/>
                        </a:solidFill>
                        <a:latin typeface="Cambria Math" panose="02040503050406030204" pitchFamily="18" charset="0"/>
                        <a:ea typeface="楷体" panose="02010609060101010101" pitchFamily="49" charset="-122"/>
                      </a:rPr>
                      <m:t>∣</m:t>
                    </m:r>
                    <m:r>
                      <a:rPr lang="en-US" altLang="zh-CN" b="1" i="1" smtClean="0">
                        <a:solidFill>
                          <a:srgbClr val="002060"/>
                        </a:solidFill>
                        <a:latin typeface="Cambria Math" panose="02040503050406030204" pitchFamily="18" charset="0"/>
                        <a:ea typeface="楷体" panose="02010609060101010101" pitchFamily="49" charset="-122"/>
                      </a:rPr>
                      <m:t>𝒏</m:t>
                    </m:r>
                  </m:oMath>
                </a14:m>
                <a:r>
                  <a:rPr lang="zh-CN" altLang="en-US" b="1">
                    <a:solidFill>
                      <a:srgbClr val="002060"/>
                    </a:solidFill>
                    <a:latin typeface="楷体" panose="02010609060101010101" pitchFamily="49" charset="-122"/>
                    <a:ea typeface="楷体" panose="02010609060101010101" pitchFamily="49" charset="-122"/>
                  </a:rPr>
                  <a:t>，而又有</a:t>
                </a:r>
                <a14:m>
                  <m:oMath xmlns:m="http://schemas.openxmlformats.org/officeDocument/2006/math">
                    <m:r>
                      <a:rPr lang="en-US" altLang="zh-CN" b="1" i="1" smtClean="0">
                        <a:solidFill>
                          <a:srgbClr val="002060"/>
                        </a:solidFill>
                        <a:latin typeface="Cambria Math" panose="02040503050406030204" pitchFamily="18" charset="0"/>
                        <a:ea typeface="楷体" panose="02010609060101010101" pitchFamily="49" charset="-122"/>
                      </a:rPr>
                      <m:t>𝟑</m:t>
                    </m:r>
                    <m:r>
                      <a:rPr lang="en-US" altLang="zh-CN" b="1" i="1" smtClean="0">
                        <a:solidFill>
                          <a:srgbClr val="002060"/>
                        </a:solidFill>
                        <a:latin typeface="Cambria Math" panose="02040503050406030204" pitchFamily="18" charset="0"/>
                        <a:ea typeface="楷体" panose="02010609060101010101" pitchFamily="49" charset="-122"/>
                      </a:rPr>
                      <m:t>∣</m:t>
                    </m:r>
                    <m:r>
                      <a:rPr lang="en-US" altLang="zh-CN" b="1" i="1" smtClean="0">
                        <a:solidFill>
                          <a:srgbClr val="002060"/>
                        </a:solidFill>
                        <a:latin typeface="Cambria Math" panose="02040503050406030204" pitchFamily="18" charset="0"/>
                        <a:ea typeface="楷体" panose="02010609060101010101" pitchFamily="49" charset="-122"/>
                      </a:rPr>
                      <m:t>𝒎</m:t>
                    </m:r>
                  </m:oMath>
                </a14:m>
                <a:r>
                  <a:rPr lang="zh-CN" altLang="en-US" b="1">
                    <a:solidFill>
                      <a:srgbClr val="002060"/>
                    </a:solidFill>
                    <a:latin typeface="楷体" panose="02010609060101010101" pitchFamily="49" charset="-122"/>
                    <a:ea typeface="楷体" panose="02010609060101010101" pitchFamily="49" charset="-122"/>
                  </a:rPr>
                  <a:t>当且仅当</a:t>
                </a:r>
                <a14:m>
                  <m:oMath xmlns:m="http://schemas.openxmlformats.org/officeDocument/2006/math">
                    <m:r>
                      <a:rPr lang="en-US" altLang="zh-CN" b="1" i="1" smtClean="0">
                        <a:solidFill>
                          <a:srgbClr val="002060"/>
                        </a:solidFill>
                        <a:latin typeface="Cambria Math" panose="02040503050406030204" pitchFamily="18" charset="0"/>
                        <a:ea typeface="楷体" panose="02010609060101010101" pitchFamily="49" charset="-122"/>
                      </a:rPr>
                      <m:t>𝟑</m:t>
                    </m:r>
                    <m:r>
                      <a:rPr lang="en-US" altLang="zh-CN" b="1" i="1" smtClean="0">
                        <a:solidFill>
                          <a:srgbClr val="002060"/>
                        </a:solidFill>
                        <a:latin typeface="Cambria Math" panose="02040503050406030204" pitchFamily="18" charset="0"/>
                        <a:ea typeface="楷体" panose="02010609060101010101" pitchFamily="49" charset="-122"/>
                      </a:rPr>
                      <m:t>∣</m:t>
                    </m:r>
                    <m:r>
                      <a:rPr lang="en-US" altLang="zh-CN" b="1" i="1" smtClean="0">
                        <a:solidFill>
                          <a:srgbClr val="002060"/>
                        </a:solidFill>
                        <a:latin typeface="Cambria Math" panose="02040503050406030204" pitchFamily="18" charset="0"/>
                        <a:ea typeface="楷体" panose="02010609060101010101" pitchFamily="49" charset="-122"/>
                      </a:rPr>
                      <m:t>𝒏</m:t>
                    </m:r>
                  </m:oMath>
                </a14:m>
                <a:r>
                  <a:rPr lang="zh-CN" altLang="en-US" b="1">
                    <a:solidFill>
                      <a:srgbClr val="002060"/>
                    </a:solidFill>
                    <a:latin typeface="楷体" panose="02010609060101010101" pitchFamily="49" charset="-122"/>
                    <a:ea typeface="楷体" panose="02010609060101010101" pitchFamily="49" charset="-122"/>
                  </a:rPr>
                  <a:t>，因此有</a:t>
                </a:r>
                <a14:m>
                  <m:oMath xmlns:m="http://schemas.openxmlformats.org/officeDocument/2006/math">
                    <m:r>
                      <a:rPr lang="en-US" altLang="zh-CN" b="1" i="1" smtClean="0">
                        <a:solidFill>
                          <a:srgbClr val="002060"/>
                        </a:solidFill>
                        <a:latin typeface="Cambria Math" panose="02040503050406030204" pitchFamily="18" charset="0"/>
                        <a:ea typeface="楷体" panose="02010609060101010101" pitchFamily="49" charset="-122"/>
                      </a:rPr>
                      <m:t>𝟑</m:t>
                    </m:r>
                    <m:r>
                      <a:rPr lang="en-US" altLang="zh-CN" b="1" i="1" smtClean="0">
                        <a:solidFill>
                          <a:srgbClr val="002060"/>
                        </a:solidFill>
                        <a:latin typeface="Cambria Math" panose="02040503050406030204" pitchFamily="18" charset="0"/>
                        <a:ea typeface="楷体" panose="02010609060101010101" pitchFamily="49" charset="-122"/>
                      </a:rPr>
                      <m:t>∣</m:t>
                    </m:r>
                    <m:r>
                      <a:rPr lang="en-US" altLang="zh-CN" b="1" i="1" smtClean="0">
                        <a:solidFill>
                          <a:srgbClr val="002060"/>
                        </a:solidFill>
                        <a:latin typeface="Cambria Math" panose="02040503050406030204" pitchFamily="18" charset="0"/>
                        <a:ea typeface="楷体" panose="02010609060101010101" pitchFamily="49" charset="-122"/>
                      </a:rPr>
                      <m:t>𝒎</m:t>
                    </m:r>
                  </m:oMath>
                </a14:m>
                <a:r>
                  <a:rPr lang="zh-CN" altLang="en-US" b="1">
                    <a:solidFill>
                      <a:srgbClr val="002060"/>
                    </a:solidFill>
                    <a:latin typeface="楷体" panose="02010609060101010101" pitchFamily="49" charset="-122"/>
                    <a:ea typeface="楷体" panose="02010609060101010101" pitchFamily="49" charset="-122"/>
                  </a:rPr>
                  <a:t>且</a:t>
                </a:r>
                <a14:m>
                  <m:oMath xmlns:m="http://schemas.openxmlformats.org/officeDocument/2006/math">
                    <m:r>
                      <a:rPr lang="en-US" altLang="zh-CN" b="1" i="1" smtClean="0">
                        <a:solidFill>
                          <a:srgbClr val="002060"/>
                        </a:solidFill>
                        <a:latin typeface="Cambria Math" panose="02040503050406030204" pitchFamily="18" charset="0"/>
                        <a:ea typeface="楷体" panose="02010609060101010101" pitchFamily="49" charset="-122"/>
                      </a:rPr>
                      <m:t>𝟑</m:t>
                    </m:r>
                    <m:r>
                      <a:rPr lang="en-US" altLang="zh-CN" b="1" i="1" smtClean="0">
                        <a:solidFill>
                          <a:srgbClr val="002060"/>
                        </a:solidFill>
                        <a:latin typeface="Cambria Math" panose="02040503050406030204" pitchFamily="18" charset="0"/>
                        <a:ea typeface="楷体" panose="02010609060101010101" pitchFamily="49" charset="-122"/>
                      </a:rPr>
                      <m:t>∣</m:t>
                    </m:r>
                    <m:r>
                      <a:rPr lang="en-US" altLang="zh-CN" b="1" i="1" smtClean="0">
                        <a:solidFill>
                          <a:srgbClr val="002060"/>
                        </a:solidFill>
                        <a:latin typeface="Cambria Math" panose="02040503050406030204" pitchFamily="18" charset="0"/>
                        <a:ea typeface="楷体" panose="02010609060101010101" pitchFamily="49" charset="-122"/>
                      </a:rPr>
                      <m:t>𝒏</m:t>
                    </m:r>
                  </m:oMath>
                </a14:m>
                <a:r>
                  <a:rPr lang="zh-CN" altLang="en-US" b="1">
                    <a:solidFill>
                      <a:srgbClr val="002060"/>
                    </a:solidFill>
                    <a:latin typeface="楷体" panose="02010609060101010101" pitchFamily="49" charset="-122"/>
                    <a:ea typeface="楷体" panose="02010609060101010101" pitchFamily="49" charset="-122"/>
                  </a:rPr>
                  <a:t>。</a:t>
                </a:r>
                <a:endParaRPr lang="en-US" altLang="zh-CN" b="1">
                  <a:solidFill>
                    <a:srgbClr val="002060"/>
                  </a:solidFill>
                  <a:latin typeface="楷体" panose="02010609060101010101" pitchFamily="49" charset="-122"/>
                  <a:ea typeface="楷体" panose="02010609060101010101" pitchFamily="49" charset="-122"/>
                </a:endParaRPr>
              </a:p>
            </p:txBody>
          </p:sp>
        </mc:Choice>
        <mc:Fallback xmlns="">
          <p:sp>
            <p:nvSpPr>
              <p:cNvPr id="12" name="文本框 11">
                <a:extLst>
                  <a:ext uri="{FF2B5EF4-FFF2-40B4-BE49-F238E27FC236}">
                    <a16:creationId xmlns:a16="http://schemas.microsoft.com/office/drawing/2014/main" id="{D8802603-5EBD-44B7-AEC5-60EAD7827E13}"/>
                  </a:ext>
                </a:extLst>
              </p:cNvPr>
              <p:cNvSpPr txBox="1">
                <a:spLocks noRot="1" noChangeAspect="1" noMove="1" noResize="1" noEditPoints="1" noAdjustHandles="1" noChangeArrowheads="1" noChangeShapeType="1" noTextEdit="1"/>
              </p:cNvSpPr>
              <p:nvPr/>
            </p:nvSpPr>
            <p:spPr>
              <a:xfrm>
                <a:off x="530585" y="3729053"/>
                <a:ext cx="9252546" cy="1899623"/>
              </a:xfrm>
              <a:prstGeom prst="rect">
                <a:avLst/>
              </a:prstGeom>
              <a:blipFill>
                <a:blip r:embed="rId51"/>
                <a:stretch>
                  <a:fillRect l="-527" t="-1929" b="-3859"/>
                </a:stretch>
              </a:blipFill>
            </p:spPr>
            <p:txBody>
              <a:bodyPr/>
              <a:lstStyle/>
              <a:p>
                <a:r>
                  <a:rPr lang="zh-CN" altLang="en-US">
                    <a:noFill/>
                  </a:rPr>
                  <a:t> </a:t>
                </a:r>
              </a:p>
            </p:txBody>
          </p:sp>
        </mc:Fallback>
      </mc:AlternateContent>
      <p:grpSp>
        <p:nvGrpSpPr>
          <p:cNvPr id="46" name="组合 45">
            <a:extLst>
              <a:ext uri="{FF2B5EF4-FFF2-40B4-BE49-F238E27FC236}">
                <a16:creationId xmlns:a16="http://schemas.microsoft.com/office/drawing/2014/main" id="{EFFED76C-CEB4-4777-A706-576BB8721147}"/>
              </a:ext>
            </a:extLst>
          </p:cNvPr>
          <p:cNvGrpSpPr/>
          <p:nvPr/>
        </p:nvGrpSpPr>
        <p:grpSpPr>
          <a:xfrm>
            <a:off x="274099" y="1741136"/>
            <a:ext cx="11643798" cy="1691826"/>
            <a:chOff x="276294" y="1610539"/>
            <a:chExt cx="11643798" cy="1691826"/>
          </a:xfrm>
        </p:grpSpPr>
        <p:sp>
          <p:nvSpPr>
            <p:cNvPr id="16" name="文本框 15">
              <a:extLst>
                <a:ext uri="{FF2B5EF4-FFF2-40B4-BE49-F238E27FC236}">
                  <a16:creationId xmlns:a16="http://schemas.microsoft.com/office/drawing/2014/main" id="{45B7E561-4CFE-4049-81C2-EA4E2A40A6AE}"/>
                </a:ext>
              </a:extLst>
            </p:cNvPr>
            <p:cNvSpPr txBox="1"/>
            <p:nvPr/>
          </p:nvSpPr>
          <p:spPr>
            <a:xfrm>
              <a:off x="10012899" y="1676066"/>
              <a:ext cx="1470279" cy="369332"/>
            </a:xfrm>
            <a:prstGeom prst="rect">
              <a:avLst/>
            </a:prstGeom>
            <a:solidFill>
              <a:schemeClr val="accent4">
                <a:lumMod val="40000"/>
                <a:lumOff val="60000"/>
              </a:schemeClr>
            </a:solidFill>
          </p:spPr>
          <p:txBody>
            <a:bodyPr wrap="square" rtlCol="0">
              <a:spAutoFit/>
            </a:bodyPr>
            <a:lstStyle/>
            <a:p>
              <a:r>
                <a:rPr lang="en-US" altLang="zh-CN" b="1">
                  <a:solidFill>
                    <a:schemeClr val="accent2">
                      <a:lumMod val="50000"/>
                    </a:schemeClr>
                  </a:solidFill>
                </a:rPr>
                <a:t>(2) </a:t>
              </a:r>
              <a:r>
                <a:rPr lang="zh-CN" altLang="en-US" b="1">
                  <a:solidFill>
                    <a:schemeClr val="accent2">
                      <a:lumMod val="50000"/>
                    </a:schemeClr>
                  </a:solidFill>
                </a:rPr>
                <a:t>证明思路</a:t>
              </a: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7A956920-0302-4331-ADE2-A32789AE1461}"/>
                    </a:ext>
                  </a:extLst>
                </p:cNvPr>
                <p:cNvSpPr txBox="1"/>
                <p:nvPr/>
              </p:nvSpPr>
              <p:spPr>
                <a:xfrm>
                  <a:off x="331661" y="1669482"/>
                  <a:ext cx="2055751" cy="283219"/>
                </a:xfrm>
                <a:prstGeom prst="rect">
                  <a:avLst/>
                </a:prstGeom>
                <a:solidFill>
                  <a:schemeClr val="accent2">
                    <a:lumMod val="20000"/>
                    <a:lumOff val="80000"/>
                    <a:alpha val="50000"/>
                  </a:schemeClr>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1" i="1" smtClean="0">
                            <a:solidFill>
                              <a:schemeClr val="accent2">
                                <a:lumMod val="50000"/>
                              </a:schemeClr>
                            </a:solidFill>
                            <a:latin typeface="Cambria Math" panose="02040503050406030204" pitchFamily="18" charset="0"/>
                          </a:rPr>
                          <m:t>𝟗</m:t>
                        </m:r>
                        <m:r>
                          <a:rPr lang="en-US" altLang="zh-CN" b="1" i="1" smtClean="0">
                            <a:solidFill>
                              <a:schemeClr val="accent2">
                                <a:lumMod val="50000"/>
                              </a:schemeClr>
                            </a:solidFill>
                            <a:latin typeface="Cambria Math" panose="02040503050406030204" pitchFamily="18" charset="0"/>
                          </a:rPr>
                          <m:t>∣</m:t>
                        </m:r>
                        <m:sSup>
                          <m:sSupPr>
                            <m:ctrlPr>
                              <a:rPr lang="en-US" altLang="zh-CN" b="1" i="1" smtClean="0">
                                <a:solidFill>
                                  <a:schemeClr val="accent2">
                                    <a:lumMod val="50000"/>
                                  </a:schemeClr>
                                </a:solidFill>
                                <a:latin typeface="Cambria Math" panose="02040503050406030204" pitchFamily="18" charset="0"/>
                              </a:rPr>
                            </m:ctrlPr>
                          </m:sSupPr>
                          <m:e>
                            <m:r>
                              <a:rPr lang="en-US" altLang="zh-CN" b="1" i="1" smtClean="0">
                                <a:solidFill>
                                  <a:schemeClr val="accent2">
                                    <a:lumMod val="50000"/>
                                  </a:schemeClr>
                                </a:solidFill>
                                <a:latin typeface="Cambria Math" panose="02040503050406030204" pitchFamily="18" charset="0"/>
                              </a:rPr>
                              <m:t>𝒎</m:t>
                            </m:r>
                          </m:e>
                          <m:sup>
                            <m:r>
                              <a:rPr lang="en-US" altLang="zh-CN" b="1" i="1" smtClean="0">
                                <a:solidFill>
                                  <a:schemeClr val="accent2">
                                    <a:lumMod val="50000"/>
                                  </a:schemeClr>
                                </a:solidFill>
                                <a:latin typeface="Cambria Math" panose="02040503050406030204" pitchFamily="18" charset="0"/>
                              </a:rPr>
                              <m:t>𝟐</m:t>
                            </m:r>
                          </m:sup>
                        </m:sSup>
                        <m:r>
                          <a:rPr lang="en-US" altLang="zh-CN" b="1" i="1" smtClean="0">
                            <a:solidFill>
                              <a:schemeClr val="accent2">
                                <a:lumMod val="50000"/>
                              </a:schemeClr>
                            </a:solidFill>
                            <a:latin typeface="Cambria Math" panose="02040503050406030204" pitchFamily="18" charset="0"/>
                          </a:rPr>
                          <m:t>+</m:t>
                        </m:r>
                        <m:sSup>
                          <m:sSupPr>
                            <m:ctrlPr>
                              <a:rPr lang="en-US" altLang="zh-CN" b="1" i="1" smtClean="0">
                                <a:solidFill>
                                  <a:schemeClr val="accent2">
                                    <a:lumMod val="50000"/>
                                  </a:schemeClr>
                                </a:solidFill>
                                <a:latin typeface="Cambria Math" panose="02040503050406030204" pitchFamily="18" charset="0"/>
                              </a:rPr>
                            </m:ctrlPr>
                          </m:sSupPr>
                          <m:e>
                            <m:r>
                              <a:rPr lang="en-US" altLang="zh-CN" b="1" i="1" smtClean="0">
                                <a:solidFill>
                                  <a:schemeClr val="accent2">
                                    <a:lumMod val="50000"/>
                                  </a:schemeClr>
                                </a:solidFill>
                                <a:latin typeface="Cambria Math" panose="02040503050406030204" pitchFamily="18" charset="0"/>
                              </a:rPr>
                              <m:t>𝒏</m:t>
                            </m:r>
                          </m:e>
                          <m:sup>
                            <m:r>
                              <a:rPr lang="en-US" altLang="zh-CN" b="1" i="1" smtClean="0">
                                <a:solidFill>
                                  <a:schemeClr val="accent2">
                                    <a:lumMod val="50000"/>
                                  </a:schemeClr>
                                </a:solidFill>
                                <a:latin typeface="Cambria Math" panose="02040503050406030204" pitchFamily="18" charset="0"/>
                              </a:rPr>
                              <m:t>𝟐</m:t>
                            </m:r>
                          </m:sup>
                        </m:sSup>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𝒎𝒏</m:t>
                        </m:r>
                      </m:oMath>
                    </m:oMathPara>
                  </a14:m>
                  <a:endParaRPr lang="zh-CN" altLang="en-US" b="1">
                    <a:solidFill>
                      <a:schemeClr val="accent2">
                        <a:lumMod val="50000"/>
                      </a:schemeClr>
                    </a:solidFill>
                  </a:endParaRPr>
                </a:p>
              </p:txBody>
            </p:sp>
          </mc:Choice>
          <mc:Fallback xmlns="">
            <p:sp>
              <p:nvSpPr>
                <p:cNvPr id="3" name="文本框 2">
                  <a:extLst>
                    <a:ext uri="{FF2B5EF4-FFF2-40B4-BE49-F238E27FC236}">
                      <a16:creationId xmlns:a16="http://schemas.microsoft.com/office/drawing/2014/main" id="{7A956920-0302-4331-ADE2-A32789AE1461}"/>
                    </a:ext>
                  </a:extLst>
                </p:cNvPr>
                <p:cNvSpPr txBox="1">
                  <a:spLocks noRot="1" noChangeAspect="1" noMove="1" noResize="1" noEditPoints="1" noAdjustHandles="1" noChangeArrowheads="1" noChangeShapeType="1" noTextEdit="1"/>
                </p:cNvSpPr>
                <p:nvPr/>
              </p:nvSpPr>
              <p:spPr>
                <a:xfrm>
                  <a:off x="331661" y="1669482"/>
                  <a:ext cx="2055751" cy="283219"/>
                </a:xfrm>
                <a:prstGeom prst="rect">
                  <a:avLst/>
                </a:prstGeom>
                <a:blipFill>
                  <a:blip r:embed="rId52"/>
                  <a:stretch>
                    <a:fillRect t="-4255" b="-1489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8AC41C91-EA8E-4EC1-B7E5-ECA7E9448AF5}"/>
                    </a:ext>
                  </a:extLst>
                </p:cNvPr>
                <p:cNvSpPr txBox="1"/>
                <p:nvPr/>
              </p:nvSpPr>
              <p:spPr>
                <a:xfrm>
                  <a:off x="2593815" y="1676067"/>
                  <a:ext cx="2055751" cy="283219"/>
                </a:xfrm>
                <a:prstGeom prst="rect">
                  <a:avLst/>
                </a:prstGeom>
                <a:solidFill>
                  <a:schemeClr val="accent2">
                    <a:lumMod val="20000"/>
                    <a:lumOff val="80000"/>
                    <a:alpha val="50000"/>
                  </a:schemeClr>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1" i="1" smtClean="0">
                            <a:solidFill>
                              <a:schemeClr val="accent2">
                                <a:lumMod val="50000"/>
                              </a:schemeClr>
                            </a:solidFill>
                            <a:latin typeface="Cambria Math" panose="02040503050406030204" pitchFamily="18" charset="0"/>
                          </a:rPr>
                          <m:t>𝟗</m:t>
                        </m:r>
                        <m:r>
                          <a:rPr lang="en-US" altLang="zh-CN" b="1" i="1" smtClean="0">
                            <a:solidFill>
                              <a:schemeClr val="accent2">
                                <a:lumMod val="50000"/>
                              </a:schemeClr>
                            </a:solidFill>
                            <a:latin typeface="Cambria Math" panose="02040503050406030204" pitchFamily="18" charset="0"/>
                          </a:rPr>
                          <m:t>∣</m:t>
                        </m:r>
                        <m:sSup>
                          <m:sSupPr>
                            <m:ctrlPr>
                              <a:rPr lang="en-US" altLang="zh-CN" b="1" i="1" smtClean="0">
                                <a:solidFill>
                                  <a:schemeClr val="accent2">
                                    <a:lumMod val="50000"/>
                                  </a:schemeClr>
                                </a:solidFill>
                                <a:latin typeface="Cambria Math" panose="02040503050406030204" pitchFamily="18" charset="0"/>
                              </a:rPr>
                            </m:ctrlPr>
                          </m:sSupPr>
                          <m:e>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𝒎</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𝒏</m:t>
                            </m:r>
                            <m:r>
                              <a:rPr lang="en-US" altLang="zh-CN" b="1" i="1" smtClean="0">
                                <a:solidFill>
                                  <a:schemeClr val="accent2">
                                    <a:lumMod val="50000"/>
                                  </a:schemeClr>
                                </a:solidFill>
                                <a:latin typeface="Cambria Math" panose="02040503050406030204" pitchFamily="18" charset="0"/>
                              </a:rPr>
                              <m:t>)</m:t>
                            </m:r>
                          </m:e>
                          <m:sup>
                            <m:r>
                              <a:rPr lang="en-US" altLang="zh-CN" b="1" i="1" smtClean="0">
                                <a:solidFill>
                                  <a:schemeClr val="accent2">
                                    <a:lumMod val="50000"/>
                                  </a:schemeClr>
                                </a:solidFill>
                                <a:latin typeface="Cambria Math" panose="02040503050406030204" pitchFamily="18" charset="0"/>
                              </a:rPr>
                              <m:t>𝟐</m:t>
                            </m:r>
                          </m:sup>
                        </m:sSup>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𝟑</m:t>
                        </m:r>
                        <m:r>
                          <a:rPr lang="en-US" altLang="zh-CN" b="1" i="1" smtClean="0">
                            <a:solidFill>
                              <a:schemeClr val="accent2">
                                <a:lumMod val="50000"/>
                              </a:schemeClr>
                            </a:solidFill>
                            <a:latin typeface="Cambria Math" panose="02040503050406030204" pitchFamily="18" charset="0"/>
                          </a:rPr>
                          <m:t>𝒎𝒏</m:t>
                        </m:r>
                      </m:oMath>
                    </m:oMathPara>
                  </a14:m>
                  <a:endParaRPr lang="zh-CN" altLang="en-US" b="1">
                    <a:solidFill>
                      <a:schemeClr val="accent2">
                        <a:lumMod val="50000"/>
                      </a:schemeClr>
                    </a:solidFill>
                  </a:endParaRPr>
                </a:p>
              </p:txBody>
            </p:sp>
          </mc:Choice>
          <mc:Fallback xmlns="">
            <p:sp>
              <p:nvSpPr>
                <p:cNvPr id="19" name="文本框 18">
                  <a:extLst>
                    <a:ext uri="{FF2B5EF4-FFF2-40B4-BE49-F238E27FC236}">
                      <a16:creationId xmlns:a16="http://schemas.microsoft.com/office/drawing/2014/main" id="{8AC41C91-EA8E-4EC1-B7E5-ECA7E9448AF5}"/>
                    </a:ext>
                  </a:extLst>
                </p:cNvPr>
                <p:cNvSpPr txBox="1">
                  <a:spLocks noRot="1" noChangeAspect="1" noMove="1" noResize="1" noEditPoints="1" noAdjustHandles="1" noChangeArrowheads="1" noChangeShapeType="1" noTextEdit="1"/>
                </p:cNvSpPr>
                <p:nvPr/>
              </p:nvSpPr>
              <p:spPr>
                <a:xfrm>
                  <a:off x="2593815" y="1676067"/>
                  <a:ext cx="2055751" cy="283219"/>
                </a:xfrm>
                <a:prstGeom prst="rect">
                  <a:avLst/>
                </a:prstGeom>
                <a:blipFill>
                  <a:blip r:embed="rId53"/>
                  <a:stretch>
                    <a:fillRect l="-890" t="-4255" r="-1484" b="-3191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682CDD55-5EC0-4584-A40D-C19F3F407476}"/>
                    </a:ext>
                  </a:extLst>
                </p:cNvPr>
                <p:cNvSpPr txBox="1"/>
                <p:nvPr/>
              </p:nvSpPr>
              <p:spPr>
                <a:xfrm>
                  <a:off x="4855969" y="1676066"/>
                  <a:ext cx="2055751" cy="283219"/>
                </a:xfrm>
                <a:prstGeom prst="rect">
                  <a:avLst/>
                </a:prstGeom>
                <a:solidFill>
                  <a:schemeClr val="accent2">
                    <a:lumMod val="20000"/>
                    <a:lumOff val="80000"/>
                    <a:alpha val="50000"/>
                  </a:schemeClr>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1" i="1" smtClean="0">
                            <a:solidFill>
                              <a:schemeClr val="accent2">
                                <a:lumMod val="50000"/>
                              </a:schemeClr>
                            </a:solidFill>
                            <a:latin typeface="Cambria Math" panose="02040503050406030204" pitchFamily="18" charset="0"/>
                          </a:rPr>
                          <m:t>𝟑</m:t>
                        </m:r>
                        <m:r>
                          <a:rPr lang="en-US" altLang="zh-CN" b="1" i="1" smtClean="0">
                            <a:solidFill>
                              <a:schemeClr val="accent2">
                                <a:lumMod val="50000"/>
                              </a:schemeClr>
                            </a:solidFill>
                            <a:latin typeface="Cambria Math" panose="02040503050406030204" pitchFamily="18" charset="0"/>
                          </a:rPr>
                          <m:t>∣</m:t>
                        </m:r>
                        <m:sSup>
                          <m:sSupPr>
                            <m:ctrlPr>
                              <a:rPr lang="en-US" altLang="zh-CN" b="1" i="1" smtClean="0">
                                <a:solidFill>
                                  <a:schemeClr val="accent2">
                                    <a:lumMod val="50000"/>
                                  </a:schemeClr>
                                </a:solidFill>
                                <a:latin typeface="Cambria Math" panose="02040503050406030204" pitchFamily="18" charset="0"/>
                              </a:rPr>
                            </m:ctrlPr>
                          </m:sSupPr>
                          <m:e>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𝒎</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𝒏</m:t>
                            </m:r>
                            <m:r>
                              <a:rPr lang="en-US" altLang="zh-CN" b="1" i="1" smtClean="0">
                                <a:solidFill>
                                  <a:schemeClr val="accent2">
                                    <a:lumMod val="50000"/>
                                  </a:schemeClr>
                                </a:solidFill>
                                <a:latin typeface="Cambria Math" panose="02040503050406030204" pitchFamily="18" charset="0"/>
                              </a:rPr>
                              <m:t>)</m:t>
                            </m:r>
                          </m:e>
                          <m:sup>
                            <m:r>
                              <a:rPr lang="en-US" altLang="zh-CN" b="1" i="1" smtClean="0">
                                <a:solidFill>
                                  <a:schemeClr val="accent2">
                                    <a:lumMod val="50000"/>
                                  </a:schemeClr>
                                </a:solidFill>
                                <a:latin typeface="Cambria Math" panose="02040503050406030204" pitchFamily="18" charset="0"/>
                              </a:rPr>
                              <m:t>𝟐</m:t>
                            </m:r>
                          </m:sup>
                        </m:sSup>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𝟑</m:t>
                        </m:r>
                        <m:r>
                          <a:rPr lang="en-US" altLang="zh-CN" b="1" i="1" smtClean="0">
                            <a:solidFill>
                              <a:schemeClr val="accent2">
                                <a:lumMod val="50000"/>
                              </a:schemeClr>
                            </a:solidFill>
                            <a:latin typeface="Cambria Math" panose="02040503050406030204" pitchFamily="18" charset="0"/>
                          </a:rPr>
                          <m:t>𝒎𝒏</m:t>
                        </m:r>
                      </m:oMath>
                    </m:oMathPara>
                  </a14:m>
                  <a:endParaRPr lang="zh-CN" altLang="en-US" b="1">
                    <a:solidFill>
                      <a:schemeClr val="accent2">
                        <a:lumMod val="50000"/>
                      </a:schemeClr>
                    </a:solidFill>
                  </a:endParaRPr>
                </a:p>
              </p:txBody>
            </p:sp>
          </mc:Choice>
          <mc:Fallback xmlns="">
            <p:sp>
              <p:nvSpPr>
                <p:cNvPr id="20" name="文本框 19">
                  <a:extLst>
                    <a:ext uri="{FF2B5EF4-FFF2-40B4-BE49-F238E27FC236}">
                      <a16:creationId xmlns:a16="http://schemas.microsoft.com/office/drawing/2014/main" id="{682CDD55-5EC0-4584-A40D-C19F3F407476}"/>
                    </a:ext>
                  </a:extLst>
                </p:cNvPr>
                <p:cNvSpPr txBox="1">
                  <a:spLocks noRot="1" noChangeAspect="1" noMove="1" noResize="1" noEditPoints="1" noAdjustHandles="1" noChangeArrowheads="1" noChangeShapeType="1" noTextEdit="1"/>
                </p:cNvSpPr>
                <p:nvPr/>
              </p:nvSpPr>
              <p:spPr>
                <a:xfrm>
                  <a:off x="4855969" y="1676066"/>
                  <a:ext cx="2055751" cy="283219"/>
                </a:xfrm>
                <a:prstGeom prst="rect">
                  <a:avLst/>
                </a:prstGeom>
                <a:blipFill>
                  <a:blip r:embed="rId54"/>
                  <a:stretch>
                    <a:fillRect l="-890" t="-4255" r="-1484" b="-3191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59A4FF09-9434-4BB5-A483-77A08D72A451}"/>
                    </a:ext>
                  </a:extLst>
                </p:cNvPr>
                <p:cNvSpPr txBox="1"/>
                <p:nvPr/>
              </p:nvSpPr>
              <p:spPr>
                <a:xfrm>
                  <a:off x="7118123" y="1676066"/>
                  <a:ext cx="1425880" cy="283219"/>
                </a:xfrm>
                <a:prstGeom prst="rect">
                  <a:avLst/>
                </a:prstGeom>
                <a:solidFill>
                  <a:schemeClr val="accent2">
                    <a:lumMod val="20000"/>
                    <a:lumOff val="80000"/>
                    <a:alpha val="50000"/>
                  </a:schemeClr>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1" i="1" smtClean="0">
                            <a:solidFill>
                              <a:schemeClr val="accent2">
                                <a:lumMod val="50000"/>
                              </a:schemeClr>
                            </a:solidFill>
                            <a:latin typeface="Cambria Math" panose="02040503050406030204" pitchFamily="18" charset="0"/>
                          </a:rPr>
                          <m:t>𝟑</m:t>
                        </m:r>
                        <m:r>
                          <a:rPr lang="en-US" altLang="zh-CN" b="1" i="1" smtClean="0">
                            <a:solidFill>
                              <a:schemeClr val="accent2">
                                <a:lumMod val="50000"/>
                              </a:schemeClr>
                            </a:solidFill>
                            <a:latin typeface="Cambria Math" panose="02040503050406030204" pitchFamily="18" charset="0"/>
                          </a:rPr>
                          <m:t>∣</m:t>
                        </m:r>
                        <m:sSup>
                          <m:sSupPr>
                            <m:ctrlPr>
                              <a:rPr lang="en-US" altLang="zh-CN" b="1" i="1" smtClean="0">
                                <a:solidFill>
                                  <a:schemeClr val="accent2">
                                    <a:lumMod val="50000"/>
                                  </a:schemeClr>
                                </a:solidFill>
                                <a:latin typeface="Cambria Math" panose="02040503050406030204" pitchFamily="18" charset="0"/>
                              </a:rPr>
                            </m:ctrlPr>
                          </m:sSupPr>
                          <m:e>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𝒎</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𝒏</m:t>
                            </m:r>
                            <m:r>
                              <a:rPr lang="en-US" altLang="zh-CN" b="1" i="1" smtClean="0">
                                <a:solidFill>
                                  <a:schemeClr val="accent2">
                                    <a:lumMod val="50000"/>
                                  </a:schemeClr>
                                </a:solidFill>
                                <a:latin typeface="Cambria Math" panose="02040503050406030204" pitchFamily="18" charset="0"/>
                              </a:rPr>
                              <m:t>)</m:t>
                            </m:r>
                          </m:e>
                          <m:sup>
                            <m:r>
                              <a:rPr lang="en-US" altLang="zh-CN" b="1" i="1" smtClean="0">
                                <a:solidFill>
                                  <a:schemeClr val="accent2">
                                    <a:lumMod val="50000"/>
                                  </a:schemeClr>
                                </a:solidFill>
                                <a:latin typeface="Cambria Math" panose="02040503050406030204" pitchFamily="18" charset="0"/>
                              </a:rPr>
                              <m:t>𝟐</m:t>
                            </m:r>
                          </m:sup>
                        </m:sSup>
                      </m:oMath>
                    </m:oMathPara>
                  </a14:m>
                  <a:endParaRPr lang="zh-CN" altLang="en-US" b="1">
                    <a:solidFill>
                      <a:schemeClr val="accent2">
                        <a:lumMod val="50000"/>
                      </a:schemeClr>
                    </a:solidFill>
                  </a:endParaRPr>
                </a:p>
              </p:txBody>
            </p:sp>
          </mc:Choice>
          <mc:Fallback xmlns="">
            <p:sp>
              <p:nvSpPr>
                <p:cNvPr id="21" name="文本框 20">
                  <a:extLst>
                    <a:ext uri="{FF2B5EF4-FFF2-40B4-BE49-F238E27FC236}">
                      <a16:creationId xmlns:a16="http://schemas.microsoft.com/office/drawing/2014/main" id="{59A4FF09-9434-4BB5-A483-77A08D72A451}"/>
                    </a:ext>
                  </a:extLst>
                </p:cNvPr>
                <p:cNvSpPr txBox="1">
                  <a:spLocks noRot="1" noChangeAspect="1" noMove="1" noResize="1" noEditPoints="1" noAdjustHandles="1" noChangeArrowheads="1" noChangeShapeType="1" noTextEdit="1"/>
                </p:cNvSpPr>
                <p:nvPr/>
              </p:nvSpPr>
              <p:spPr>
                <a:xfrm>
                  <a:off x="7118123" y="1676066"/>
                  <a:ext cx="1425880" cy="283219"/>
                </a:xfrm>
                <a:prstGeom prst="rect">
                  <a:avLst/>
                </a:prstGeom>
                <a:blipFill>
                  <a:blip r:embed="rId55"/>
                  <a:stretch>
                    <a:fillRect t="-4255" b="-3191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E1227057-CE7D-47A5-BDA9-FF966B4FA3D4}"/>
                    </a:ext>
                  </a:extLst>
                </p:cNvPr>
                <p:cNvSpPr txBox="1"/>
                <p:nvPr/>
              </p:nvSpPr>
              <p:spPr>
                <a:xfrm>
                  <a:off x="7106272" y="2270204"/>
                  <a:ext cx="1425880" cy="276999"/>
                </a:xfrm>
                <a:prstGeom prst="rect">
                  <a:avLst/>
                </a:prstGeom>
                <a:solidFill>
                  <a:schemeClr val="accent2">
                    <a:lumMod val="20000"/>
                    <a:lumOff val="80000"/>
                    <a:alpha val="50000"/>
                  </a:schemeClr>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1" i="1" smtClean="0">
                            <a:solidFill>
                              <a:schemeClr val="accent2">
                                <a:lumMod val="50000"/>
                              </a:schemeClr>
                            </a:solidFill>
                            <a:latin typeface="Cambria Math" panose="02040503050406030204" pitchFamily="18" charset="0"/>
                          </a:rPr>
                          <m:t>𝟑</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𝒎</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𝒏</m:t>
                        </m:r>
                        <m:r>
                          <a:rPr lang="en-US" altLang="zh-CN" b="1" i="1" smtClean="0">
                            <a:solidFill>
                              <a:schemeClr val="accent2">
                                <a:lumMod val="50000"/>
                              </a:schemeClr>
                            </a:solidFill>
                            <a:latin typeface="Cambria Math" panose="02040503050406030204" pitchFamily="18" charset="0"/>
                          </a:rPr>
                          <m:t>)</m:t>
                        </m:r>
                      </m:oMath>
                    </m:oMathPara>
                  </a14:m>
                  <a:endParaRPr lang="zh-CN" altLang="en-US" b="1">
                    <a:solidFill>
                      <a:schemeClr val="accent2">
                        <a:lumMod val="50000"/>
                      </a:schemeClr>
                    </a:solidFill>
                  </a:endParaRPr>
                </a:p>
              </p:txBody>
            </p:sp>
          </mc:Choice>
          <mc:Fallback xmlns="">
            <p:sp>
              <p:nvSpPr>
                <p:cNvPr id="22" name="文本框 21">
                  <a:extLst>
                    <a:ext uri="{FF2B5EF4-FFF2-40B4-BE49-F238E27FC236}">
                      <a16:creationId xmlns:a16="http://schemas.microsoft.com/office/drawing/2014/main" id="{E1227057-CE7D-47A5-BDA9-FF966B4FA3D4}"/>
                    </a:ext>
                  </a:extLst>
                </p:cNvPr>
                <p:cNvSpPr txBox="1">
                  <a:spLocks noRot="1" noChangeAspect="1" noMove="1" noResize="1" noEditPoints="1" noAdjustHandles="1" noChangeArrowheads="1" noChangeShapeType="1" noTextEdit="1"/>
                </p:cNvSpPr>
                <p:nvPr/>
              </p:nvSpPr>
              <p:spPr>
                <a:xfrm>
                  <a:off x="7106272" y="2270204"/>
                  <a:ext cx="1425880" cy="276999"/>
                </a:xfrm>
                <a:prstGeom prst="rect">
                  <a:avLst/>
                </a:prstGeom>
                <a:blipFill>
                  <a:blip r:embed="rId56"/>
                  <a:stretch>
                    <a:fillRect t="-2222" b="-3555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文本框 22">
                  <a:extLst>
                    <a:ext uri="{FF2B5EF4-FFF2-40B4-BE49-F238E27FC236}">
                      <a16:creationId xmlns:a16="http://schemas.microsoft.com/office/drawing/2014/main" id="{B7910C3F-8B6F-4893-BFA1-8C19833848CE}"/>
                    </a:ext>
                  </a:extLst>
                </p:cNvPr>
                <p:cNvSpPr txBox="1"/>
                <p:nvPr/>
              </p:nvSpPr>
              <p:spPr>
                <a:xfrm>
                  <a:off x="5159053" y="2277537"/>
                  <a:ext cx="1425880" cy="283219"/>
                </a:xfrm>
                <a:prstGeom prst="rect">
                  <a:avLst/>
                </a:prstGeom>
                <a:solidFill>
                  <a:schemeClr val="accent2">
                    <a:lumMod val="20000"/>
                    <a:lumOff val="80000"/>
                    <a:alpha val="50000"/>
                  </a:schemeClr>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1" i="1" smtClean="0">
                            <a:solidFill>
                              <a:schemeClr val="accent2">
                                <a:lumMod val="50000"/>
                              </a:schemeClr>
                            </a:solidFill>
                            <a:latin typeface="Cambria Math" panose="02040503050406030204" pitchFamily="18" charset="0"/>
                          </a:rPr>
                          <m:t>𝟗</m:t>
                        </m:r>
                        <m:r>
                          <a:rPr lang="en-US" altLang="zh-CN" b="1" i="1" smtClean="0">
                            <a:solidFill>
                              <a:schemeClr val="accent2">
                                <a:lumMod val="50000"/>
                              </a:schemeClr>
                            </a:solidFill>
                            <a:latin typeface="Cambria Math" panose="02040503050406030204" pitchFamily="18" charset="0"/>
                          </a:rPr>
                          <m:t>∣</m:t>
                        </m:r>
                        <m:sSup>
                          <m:sSupPr>
                            <m:ctrlPr>
                              <a:rPr lang="en-US" altLang="zh-CN" b="1" i="1" smtClean="0">
                                <a:solidFill>
                                  <a:schemeClr val="accent2">
                                    <a:lumMod val="50000"/>
                                  </a:schemeClr>
                                </a:solidFill>
                                <a:latin typeface="Cambria Math" panose="02040503050406030204" pitchFamily="18" charset="0"/>
                              </a:rPr>
                            </m:ctrlPr>
                          </m:sSupPr>
                          <m:e>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𝒎</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𝒏</m:t>
                                </m:r>
                              </m:e>
                            </m:d>
                          </m:e>
                          <m:sup>
                            <m:r>
                              <a:rPr lang="en-US" altLang="zh-CN" b="1" i="1" smtClean="0">
                                <a:solidFill>
                                  <a:schemeClr val="accent2">
                                    <a:lumMod val="50000"/>
                                  </a:schemeClr>
                                </a:solidFill>
                                <a:latin typeface="Cambria Math" panose="02040503050406030204" pitchFamily="18" charset="0"/>
                              </a:rPr>
                              <m:t>𝟐</m:t>
                            </m:r>
                          </m:sup>
                        </m:sSup>
                      </m:oMath>
                    </m:oMathPara>
                  </a14:m>
                  <a:endParaRPr lang="zh-CN" altLang="en-US" b="1">
                    <a:solidFill>
                      <a:schemeClr val="accent2">
                        <a:lumMod val="50000"/>
                      </a:schemeClr>
                    </a:solidFill>
                  </a:endParaRPr>
                </a:p>
              </p:txBody>
            </p:sp>
          </mc:Choice>
          <mc:Fallback xmlns="">
            <p:sp>
              <p:nvSpPr>
                <p:cNvPr id="23" name="文本框 22">
                  <a:extLst>
                    <a:ext uri="{FF2B5EF4-FFF2-40B4-BE49-F238E27FC236}">
                      <a16:creationId xmlns:a16="http://schemas.microsoft.com/office/drawing/2014/main" id="{B7910C3F-8B6F-4893-BFA1-8C19833848CE}"/>
                    </a:ext>
                  </a:extLst>
                </p:cNvPr>
                <p:cNvSpPr txBox="1">
                  <a:spLocks noRot="1" noChangeAspect="1" noMove="1" noResize="1" noEditPoints="1" noAdjustHandles="1" noChangeArrowheads="1" noChangeShapeType="1" noTextEdit="1"/>
                </p:cNvSpPr>
                <p:nvPr/>
              </p:nvSpPr>
              <p:spPr>
                <a:xfrm>
                  <a:off x="5159053" y="2277537"/>
                  <a:ext cx="1425880" cy="283219"/>
                </a:xfrm>
                <a:prstGeom prst="rect">
                  <a:avLst/>
                </a:prstGeom>
                <a:blipFill>
                  <a:blip r:embed="rId57"/>
                  <a:stretch>
                    <a:fillRect l="-427" t="-4348" b="-1739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文本框 23">
                  <a:extLst>
                    <a:ext uri="{FF2B5EF4-FFF2-40B4-BE49-F238E27FC236}">
                      <a16:creationId xmlns:a16="http://schemas.microsoft.com/office/drawing/2014/main" id="{79226BC5-476A-4EA2-ADD7-E6170BD32F65}"/>
                    </a:ext>
                  </a:extLst>
                </p:cNvPr>
                <p:cNvSpPr txBox="1"/>
                <p:nvPr/>
              </p:nvSpPr>
              <p:spPr>
                <a:xfrm>
                  <a:off x="3055538" y="2298802"/>
                  <a:ext cx="1123677" cy="276999"/>
                </a:xfrm>
                <a:prstGeom prst="rect">
                  <a:avLst/>
                </a:prstGeom>
                <a:solidFill>
                  <a:schemeClr val="accent2">
                    <a:lumMod val="20000"/>
                    <a:lumOff val="80000"/>
                    <a:alpha val="50000"/>
                  </a:schemeClr>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1" i="1" smtClean="0">
                            <a:solidFill>
                              <a:schemeClr val="accent2">
                                <a:lumMod val="50000"/>
                              </a:schemeClr>
                            </a:solidFill>
                            <a:latin typeface="Cambria Math" panose="02040503050406030204" pitchFamily="18" charset="0"/>
                          </a:rPr>
                          <m:t>𝟗</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𝟑</m:t>
                        </m:r>
                        <m:r>
                          <a:rPr lang="en-US" altLang="zh-CN" b="1" i="1" smtClean="0">
                            <a:solidFill>
                              <a:schemeClr val="accent2">
                                <a:lumMod val="50000"/>
                              </a:schemeClr>
                            </a:solidFill>
                            <a:latin typeface="Cambria Math" panose="02040503050406030204" pitchFamily="18" charset="0"/>
                          </a:rPr>
                          <m:t>𝒎𝒏</m:t>
                        </m:r>
                      </m:oMath>
                    </m:oMathPara>
                  </a14:m>
                  <a:endParaRPr lang="zh-CN" altLang="en-US" b="1">
                    <a:solidFill>
                      <a:schemeClr val="accent2">
                        <a:lumMod val="50000"/>
                      </a:schemeClr>
                    </a:solidFill>
                  </a:endParaRPr>
                </a:p>
              </p:txBody>
            </p:sp>
          </mc:Choice>
          <mc:Fallback xmlns="">
            <p:sp>
              <p:nvSpPr>
                <p:cNvPr id="24" name="文本框 23">
                  <a:extLst>
                    <a:ext uri="{FF2B5EF4-FFF2-40B4-BE49-F238E27FC236}">
                      <a16:creationId xmlns:a16="http://schemas.microsoft.com/office/drawing/2014/main" id="{79226BC5-476A-4EA2-ADD7-E6170BD32F65}"/>
                    </a:ext>
                  </a:extLst>
                </p:cNvPr>
                <p:cNvSpPr txBox="1">
                  <a:spLocks noRot="1" noChangeAspect="1" noMove="1" noResize="1" noEditPoints="1" noAdjustHandles="1" noChangeArrowheads="1" noChangeShapeType="1" noTextEdit="1"/>
                </p:cNvSpPr>
                <p:nvPr/>
              </p:nvSpPr>
              <p:spPr>
                <a:xfrm>
                  <a:off x="3055538" y="2298802"/>
                  <a:ext cx="1123677" cy="276999"/>
                </a:xfrm>
                <a:prstGeom prst="rect">
                  <a:avLst/>
                </a:prstGeom>
                <a:blipFill>
                  <a:blip r:embed="rId58"/>
                  <a:stretch>
                    <a:fillRect b="-1777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文本框 24">
                  <a:extLst>
                    <a:ext uri="{FF2B5EF4-FFF2-40B4-BE49-F238E27FC236}">
                      <a16:creationId xmlns:a16="http://schemas.microsoft.com/office/drawing/2014/main" id="{19F59C41-8D74-49D9-8E0B-78E3C3EE895B}"/>
                    </a:ext>
                  </a:extLst>
                </p:cNvPr>
                <p:cNvSpPr txBox="1"/>
                <p:nvPr/>
              </p:nvSpPr>
              <p:spPr>
                <a:xfrm>
                  <a:off x="3036992" y="2917415"/>
                  <a:ext cx="1123677" cy="276999"/>
                </a:xfrm>
                <a:prstGeom prst="rect">
                  <a:avLst/>
                </a:prstGeom>
                <a:solidFill>
                  <a:schemeClr val="accent2">
                    <a:lumMod val="20000"/>
                    <a:lumOff val="80000"/>
                    <a:alpha val="50000"/>
                  </a:schemeClr>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1" i="1" smtClean="0">
                            <a:solidFill>
                              <a:schemeClr val="accent2">
                                <a:lumMod val="50000"/>
                              </a:schemeClr>
                            </a:solidFill>
                            <a:latin typeface="Cambria Math" panose="02040503050406030204" pitchFamily="18" charset="0"/>
                          </a:rPr>
                          <m:t>𝟑</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𝒎𝒏</m:t>
                        </m:r>
                      </m:oMath>
                    </m:oMathPara>
                  </a14:m>
                  <a:endParaRPr lang="zh-CN" altLang="en-US" b="1">
                    <a:solidFill>
                      <a:schemeClr val="accent2">
                        <a:lumMod val="50000"/>
                      </a:schemeClr>
                    </a:solidFill>
                  </a:endParaRPr>
                </a:p>
              </p:txBody>
            </p:sp>
          </mc:Choice>
          <mc:Fallback xmlns="">
            <p:sp>
              <p:nvSpPr>
                <p:cNvPr id="25" name="文本框 24">
                  <a:extLst>
                    <a:ext uri="{FF2B5EF4-FFF2-40B4-BE49-F238E27FC236}">
                      <a16:creationId xmlns:a16="http://schemas.microsoft.com/office/drawing/2014/main" id="{19F59C41-8D74-49D9-8E0B-78E3C3EE895B}"/>
                    </a:ext>
                  </a:extLst>
                </p:cNvPr>
                <p:cNvSpPr txBox="1">
                  <a:spLocks noRot="1" noChangeAspect="1" noMove="1" noResize="1" noEditPoints="1" noAdjustHandles="1" noChangeArrowheads="1" noChangeShapeType="1" noTextEdit="1"/>
                </p:cNvSpPr>
                <p:nvPr/>
              </p:nvSpPr>
              <p:spPr>
                <a:xfrm>
                  <a:off x="3036992" y="2917415"/>
                  <a:ext cx="1123677" cy="276999"/>
                </a:xfrm>
                <a:prstGeom prst="rect">
                  <a:avLst/>
                </a:prstGeom>
                <a:blipFill>
                  <a:blip r:embed="rId59"/>
                  <a:stretch>
                    <a:fillRect b="-1777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文本框 25">
                  <a:extLst>
                    <a:ext uri="{FF2B5EF4-FFF2-40B4-BE49-F238E27FC236}">
                      <a16:creationId xmlns:a16="http://schemas.microsoft.com/office/drawing/2014/main" id="{9B6F9408-EE38-44A9-B215-3B52B740E646}"/>
                    </a:ext>
                  </a:extLst>
                </p:cNvPr>
                <p:cNvSpPr txBox="1"/>
                <p:nvPr/>
              </p:nvSpPr>
              <p:spPr>
                <a:xfrm>
                  <a:off x="8806588" y="2280646"/>
                  <a:ext cx="1425880" cy="276999"/>
                </a:xfrm>
                <a:prstGeom prst="rect">
                  <a:avLst/>
                </a:prstGeom>
                <a:solidFill>
                  <a:schemeClr val="accent2">
                    <a:lumMod val="20000"/>
                    <a:lumOff val="80000"/>
                    <a:alpha val="50000"/>
                  </a:schemeClr>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1" i="1" smtClean="0">
                            <a:solidFill>
                              <a:schemeClr val="accent2">
                                <a:lumMod val="50000"/>
                              </a:schemeClr>
                            </a:solidFill>
                            <a:latin typeface="Cambria Math" panose="02040503050406030204" pitchFamily="18" charset="0"/>
                          </a:rPr>
                          <m:t>𝟑</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𝒎</m:t>
                        </m:r>
                        <m:r>
                          <a:rPr lang="en-US" altLang="zh-CN" b="1" i="1">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𝟑</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𝒏</m:t>
                        </m:r>
                      </m:oMath>
                    </m:oMathPara>
                  </a14:m>
                  <a:endParaRPr lang="zh-CN" altLang="en-US" b="1" dirty="0">
                    <a:solidFill>
                      <a:schemeClr val="accent2">
                        <a:lumMod val="50000"/>
                      </a:schemeClr>
                    </a:solidFill>
                  </a:endParaRPr>
                </a:p>
              </p:txBody>
            </p:sp>
          </mc:Choice>
          <mc:Fallback xmlns="">
            <p:sp>
              <p:nvSpPr>
                <p:cNvPr id="26" name="文本框 25">
                  <a:extLst>
                    <a:ext uri="{FF2B5EF4-FFF2-40B4-BE49-F238E27FC236}">
                      <a16:creationId xmlns:a16="http://schemas.microsoft.com/office/drawing/2014/main" id="{9B6F9408-EE38-44A9-B215-3B52B740E646}"/>
                    </a:ext>
                  </a:extLst>
                </p:cNvPr>
                <p:cNvSpPr txBox="1">
                  <a:spLocks noRot="1" noChangeAspect="1" noMove="1" noResize="1" noEditPoints="1" noAdjustHandles="1" noChangeArrowheads="1" noChangeShapeType="1" noTextEdit="1"/>
                </p:cNvSpPr>
                <p:nvPr/>
              </p:nvSpPr>
              <p:spPr>
                <a:xfrm>
                  <a:off x="8806588" y="2280646"/>
                  <a:ext cx="1425880" cy="276999"/>
                </a:xfrm>
                <a:prstGeom prst="rect">
                  <a:avLst/>
                </a:prstGeom>
                <a:blipFill>
                  <a:blip r:embed="rId60"/>
                  <a:stretch>
                    <a:fillRect l="-3846" r="-2991" b="-1777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文本框 26">
                  <a:extLst>
                    <a:ext uri="{FF2B5EF4-FFF2-40B4-BE49-F238E27FC236}">
                      <a16:creationId xmlns:a16="http://schemas.microsoft.com/office/drawing/2014/main" id="{6042A094-ED60-4FEA-A29A-FD30F62D081F}"/>
                    </a:ext>
                  </a:extLst>
                </p:cNvPr>
                <p:cNvSpPr txBox="1"/>
                <p:nvPr/>
              </p:nvSpPr>
              <p:spPr>
                <a:xfrm>
                  <a:off x="8806588" y="2936037"/>
                  <a:ext cx="1425880" cy="276999"/>
                </a:xfrm>
                <a:prstGeom prst="rect">
                  <a:avLst/>
                </a:prstGeom>
                <a:solidFill>
                  <a:schemeClr val="accent2">
                    <a:lumMod val="20000"/>
                    <a:lumOff val="80000"/>
                    <a:alpha val="50000"/>
                  </a:schemeClr>
                </a:solidFill>
              </p:spPr>
              <p:txBody>
                <a:bodyPr wrap="square" lIns="0" tIns="0" rIns="0" bIns="0" rtlCol="0">
                  <a:spAutoFit/>
                </a:bodyPr>
                <a:lstStyle/>
                <a:p>
                  <a14:m>
                    <m:oMath xmlns:m="http://schemas.openxmlformats.org/officeDocument/2006/math">
                      <m:r>
                        <a:rPr lang="en-US" altLang="zh-CN" b="1" i="1" smtClean="0">
                          <a:solidFill>
                            <a:schemeClr val="accent2">
                              <a:lumMod val="50000"/>
                            </a:schemeClr>
                          </a:solidFill>
                          <a:latin typeface="Cambria Math" panose="02040503050406030204" pitchFamily="18" charset="0"/>
                        </a:rPr>
                        <m:t>𝟑</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𝒎</m:t>
                      </m:r>
                    </m:oMath>
                  </a14:m>
                  <a:r>
                    <a:rPr lang="zh-CN" altLang="en-US" b="1" i="0">
                      <a:solidFill>
                        <a:schemeClr val="accent2">
                          <a:lumMod val="50000"/>
                        </a:schemeClr>
                      </a:solidFill>
                      <a:latin typeface="+mj-lt"/>
                    </a:rPr>
                    <a:t>或</a:t>
                  </a:r>
                  <a14:m>
                    <m:oMath xmlns:m="http://schemas.openxmlformats.org/officeDocument/2006/math">
                      <m:r>
                        <a:rPr lang="en-US" altLang="zh-CN" b="1" i="1" smtClean="0">
                          <a:solidFill>
                            <a:schemeClr val="accent2">
                              <a:lumMod val="50000"/>
                            </a:schemeClr>
                          </a:solidFill>
                          <a:latin typeface="Cambria Math" panose="02040503050406030204" pitchFamily="18" charset="0"/>
                        </a:rPr>
                        <m:t>𝟑</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𝒏</m:t>
                      </m:r>
                    </m:oMath>
                  </a14:m>
                  <a:endParaRPr lang="zh-CN" altLang="en-US" b="1">
                    <a:solidFill>
                      <a:schemeClr val="accent2">
                        <a:lumMod val="50000"/>
                      </a:schemeClr>
                    </a:solidFill>
                  </a:endParaRPr>
                </a:p>
              </p:txBody>
            </p:sp>
          </mc:Choice>
          <mc:Fallback xmlns="">
            <p:sp>
              <p:nvSpPr>
                <p:cNvPr id="27" name="文本框 26">
                  <a:extLst>
                    <a:ext uri="{FF2B5EF4-FFF2-40B4-BE49-F238E27FC236}">
                      <a16:creationId xmlns:a16="http://schemas.microsoft.com/office/drawing/2014/main" id="{6042A094-ED60-4FEA-A29A-FD30F62D081F}"/>
                    </a:ext>
                  </a:extLst>
                </p:cNvPr>
                <p:cNvSpPr txBox="1">
                  <a:spLocks noRot="1" noChangeAspect="1" noMove="1" noResize="1" noEditPoints="1" noAdjustHandles="1" noChangeArrowheads="1" noChangeShapeType="1" noTextEdit="1"/>
                </p:cNvSpPr>
                <p:nvPr/>
              </p:nvSpPr>
              <p:spPr>
                <a:xfrm>
                  <a:off x="8806588" y="2936037"/>
                  <a:ext cx="1425880" cy="276999"/>
                </a:xfrm>
                <a:prstGeom prst="rect">
                  <a:avLst/>
                </a:prstGeom>
                <a:blipFill>
                  <a:blip r:embed="rId61"/>
                  <a:stretch>
                    <a:fillRect l="-5556" t="-28889" b="-5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文本框 27">
                  <a:extLst>
                    <a:ext uri="{FF2B5EF4-FFF2-40B4-BE49-F238E27FC236}">
                      <a16:creationId xmlns:a16="http://schemas.microsoft.com/office/drawing/2014/main" id="{F7B28B2F-8B8E-48BA-9911-2E534EF49C45}"/>
                    </a:ext>
                  </a:extLst>
                </p:cNvPr>
                <p:cNvSpPr txBox="1"/>
                <p:nvPr/>
              </p:nvSpPr>
              <p:spPr>
                <a:xfrm>
                  <a:off x="10547122" y="2616892"/>
                  <a:ext cx="1305276" cy="276999"/>
                </a:xfrm>
                <a:prstGeom prst="rect">
                  <a:avLst/>
                </a:prstGeom>
                <a:solidFill>
                  <a:schemeClr val="accent2">
                    <a:lumMod val="20000"/>
                    <a:lumOff val="80000"/>
                    <a:alpha val="50000"/>
                  </a:schemeClr>
                </a:solidFill>
              </p:spPr>
              <p:txBody>
                <a:bodyPr wrap="square" lIns="0" tIns="0" rIns="0" bIns="0" rtlCol="0">
                  <a:spAutoFit/>
                </a:bodyPr>
                <a:lstStyle/>
                <a:p>
                  <a14:m>
                    <m:oMath xmlns:m="http://schemas.openxmlformats.org/officeDocument/2006/math">
                      <m:r>
                        <a:rPr lang="en-US" altLang="zh-CN" b="1" i="1" smtClean="0">
                          <a:solidFill>
                            <a:schemeClr val="accent2">
                              <a:lumMod val="50000"/>
                            </a:schemeClr>
                          </a:solidFill>
                          <a:latin typeface="Cambria Math" panose="02040503050406030204" pitchFamily="18" charset="0"/>
                        </a:rPr>
                        <m:t>𝟑</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𝒎</m:t>
                      </m:r>
                    </m:oMath>
                  </a14:m>
                  <a:r>
                    <a:rPr lang="zh-CN" altLang="en-US" b="1">
                      <a:solidFill>
                        <a:schemeClr val="accent2">
                          <a:lumMod val="50000"/>
                        </a:schemeClr>
                      </a:solidFill>
                      <a:latin typeface="+mj-lt"/>
                    </a:rPr>
                    <a:t>且</a:t>
                  </a:r>
                  <a14:m>
                    <m:oMath xmlns:m="http://schemas.openxmlformats.org/officeDocument/2006/math">
                      <m:r>
                        <a:rPr lang="en-US" altLang="zh-CN" b="1" i="1" smtClean="0">
                          <a:solidFill>
                            <a:schemeClr val="accent2">
                              <a:lumMod val="50000"/>
                            </a:schemeClr>
                          </a:solidFill>
                          <a:latin typeface="Cambria Math" panose="02040503050406030204" pitchFamily="18" charset="0"/>
                        </a:rPr>
                        <m:t>𝟑</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𝒏</m:t>
                      </m:r>
                    </m:oMath>
                  </a14:m>
                  <a:endParaRPr lang="zh-CN" altLang="en-US" b="1">
                    <a:solidFill>
                      <a:schemeClr val="accent2">
                        <a:lumMod val="50000"/>
                      </a:schemeClr>
                    </a:solidFill>
                  </a:endParaRPr>
                </a:p>
              </p:txBody>
            </p:sp>
          </mc:Choice>
          <mc:Fallback xmlns="">
            <p:sp>
              <p:nvSpPr>
                <p:cNvPr id="28" name="文本框 27">
                  <a:extLst>
                    <a:ext uri="{FF2B5EF4-FFF2-40B4-BE49-F238E27FC236}">
                      <a16:creationId xmlns:a16="http://schemas.microsoft.com/office/drawing/2014/main" id="{F7B28B2F-8B8E-48BA-9911-2E534EF49C45}"/>
                    </a:ext>
                  </a:extLst>
                </p:cNvPr>
                <p:cNvSpPr txBox="1">
                  <a:spLocks noRot="1" noChangeAspect="1" noMove="1" noResize="1" noEditPoints="1" noAdjustHandles="1" noChangeArrowheads="1" noChangeShapeType="1" noTextEdit="1"/>
                </p:cNvSpPr>
                <p:nvPr/>
              </p:nvSpPr>
              <p:spPr>
                <a:xfrm>
                  <a:off x="10547122" y="2616892"/>
                  <a:ext cx="1305276" cy="276999"/>
                </a:xfrm>
                <a:prstGeom prst="rect">
                  <a:avLst/>
                </a:prstGeom>
                <a:blipFill>
                  <a:blip r:embed="rId62"/>
                  <a:stretch>
                    <a:fillRect l="-6542" t="-28889" r="-935" b="-51111"/>
                  </a:stretch>
                </a:blipFill>
              </p:spPr>
              <p:txBody>
                <a:bodyPr/>
                <a:lstStyle/>
                <a:p>
                  <a:r>
                    <a:rPr lang="zh-CN" altLang="en-US">
                      <a:noFill/>
                    </a:rPr>
                    <a:t> </a:t>
                  </a:r>
                </a:p>
              </p:txBody>
            </p:sp>
          </mc:Fallback>
        </mc:AlternateContent>
        <p:sp>
          <p:nvSpPr>
            <p:cNvPr id="30" name="箭头: 右 29">
              <a:extLst>
                <a:ext uri="{FF2B5EF4-FFF2-40B4-BE49-F238E27FC236}">
                  <a16:creationId xmlns:a16="http://schemas.microsoft.com/office/drawing/2014/main" id="{365EBB50-85EB-49E6-8226-21C4E94796F2}"/>
                </a:ext>
              </a:extLst>
            </p:cNvPr>
            <p:cNvSpPr/>
            <p:nvPr/>
          </p:nvSpPr>
          <p:spPr>
            <a:xfrm>
              <a:off x="2387412" y="1805448"/>
              <a:ext cx="206403" cy="503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箭头: 右 30">
              <a:extLst>
                <a:ext uri="{FF2B5EF4-FFF2-40B4-BE49-F238E27FC236}">
                  <a16:creationId xmlns:a16="http://schemas.microsoft.com/office/drawing/2014/main" id="{8FC9EDF0-8324-4142-AE3E-217145D7A6AC}"/>
                </a:ext>
              </a:extLst>
            </p:cNvPr>
            <p:cNvSpPr/>
            <p:nvPr/>
          </p:nvSpPr>
          <p:spPr>
            <a:xfrm>
              <a:off x="4649566" y="1794815"/>
              <a:ext cx="206403"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箭头: 右 31">
              <a:extLst>
                <a:ext uri="{FF2B5EF4-FFF2-40B4-BE49-F238E27FC236}">
                  <a16:creationId xmlns:a16="http://schemas.microsoft.com/office/drawing/2014/main" id="{60B03996-28D7-4CA3-808F-84A89CEEAFB4}"/>
                </a:ext>
              </a:extLst>
            </p:cNvPr>
            <p:cNvSpPr/>
            <p:nvPr/>
          </p:nvSpPr>
          <p:spPr>
            <a:xfrm>
              <a:off x="6911720" y="1805448"/>
              <a:ext cx="206403"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箭头: 右 32">
              <a:extLst>
                <a:ext uri="{FF2B5EF4-FFF2-40B4-BE49-F238E27FC236}">
                  <a16:creationId xmlns:a16="http://schemas.microsoft.com/office/drawing/2014/main" id="{179E0587-B818-4C25-A200-1090915E94E0}"/>
                </a:ext>
              </a:extLst>
            </p:cNvPr>
            <p:cNvSpPr/>
            <p:nvPr/>
          </p:nvSpPr>
          <p:spPr>
            <a:xfrm>
              <a:off x="8532152" y="2409866"/>
              <a:ext cx="259361" cy="473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箭头: 右 33">
              <a:extLst>
                <a:ext uri="{FF2B5EF4-FFF2-40B4-BE49-F238E27FC236}">
                  <a16:creationId xmlns:a16="http://schemas.microsoft.com/office/drawing/2014/main" id="{AA0C9194-A06A-43B2-9181-DAF1C39AA03C}"/>
                </a:ext>
              </a:extLst>
            </p:cNvPr>
            <p:cNvSpPr/>
            <p:nvPr/>
          </p:nvSpPr>
          <p:spPr>
            <a:xfrm>
              <a:off x="10426518" y="2732531"/>
              <a:ext cx="113960" cy="550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右大括号 34">
              <a:extLst>
                <a:ext uri="{FF2B5EF4-FFF2-40B4-BE49-F238E27FC236}">
                  <a16:creationId xmlns:a16="http://schemas.microsoft.com/office/drawing/2014/main" id="{80BE6F8A-63A9-4816-BB90-BEA98619F14C}"/>
                </a:ext>
              </a:extLst>
            </p:cNvPr>
            <p:cNvSpPr/>
            <p:nvPr/>
          </p:nvSpPr>
          <p:spPr>
            <a:xfrm>
              <a:off x="10232468" y="2406920"/>
              <a:ext cx="194050" cy="696944"/>
            </a:xfrm>
            <a:prstGeom prst="rightBrace">
              <a:avLst>
                <a:gd name="adj1" fmla="val 45624"/>
                <a:gd name="adj2" fmla="val 50000"/>
              </a:avLst>
            </a:prstGeom>
            <a:ln w="12700">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6" name="箭头: 右 35">
              <a:extLst>
                <a:ext uri="{FF2B5EF4-FFF2-40B4-BE49-F238E27FC236}">
                  <a16:creationId xmlns:a16="http://schemas.microsoft.com/office/drawing/2014/main" id="{8ED1273E-729B-4159-BA5D-DBC51F3E1EF6}"/>
                </a:ext>
              </a:extLst>
            </p:cNvPr>
            <p:cNvSpPr/>
            <p:nvPr/>
          </p:nvSpPr>
          <p:spPr>
            <a:xfrm>
              <a:off x="4244442" y="3051676"/>
              <a:ext cx="4562146"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箭头: 左 36">
              <a:extLst>
                <a:ext uri="{FF2B5EF4-FFF2-40B4-BE49-F238E27FC236}">
                  <a16:creationId xmlns:a16="http://schemas.microsoft.com/office/drawing/2014/main" id="{B3A1F745-66D0-4CE0-8AE2-B5C8EC575B5E}"/>
                </a:ext>
              </a:extLst>
            </p:cNvPr>
            <p:cNvSpPr/>
            <p:nvPr/>
          </p:nvSpPr>
          <p:spPr>
            <a:xfrm>
              <a:off x="6584933" y="2406920"/>
              <a:ext cx="521339" cy="4571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箭头: 左 37">
              <a:extLst>
                <a:ext uri="{FF2B5EF4-FFF2-40B4-BE49-F238E27FC236}">
                  <a16:creationId xmlns:a16="http://schemas.microsoft.com/office/drawing/2014/main" id="{F01821F1-0324-4C0A-8AFD-0E0B2F573F02}"/>
                </a:ext>
              </a:extLst>
            </p:cNvPr>
            <p:cNvSpPr/>
            <p:nvPr/>
          </p:nvSpPr>
          <p:spPr>
            <a:xfrm>
              <a:off x="4186753" y="2416036"/>
              <a:ext cx="957226" cy="4571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箭头: 下 38">
              <a:extLst>
                <a:ext uri="{FF2B5EF4-FFF2-40B4-BE49-F238E27FC236}">
                  <a16:creationId xmlns:a16="http://schemas.microsoft.com/office/drawing/2014/main" id="{F5C9CF63-6FA5-40E5-87C9-AE03B38C6313}"/>
                </a:ext>
              </a:extLst>
            </p:cNvPr>
            <p:cNvSpPr/>
            <p:nvPr/>
          </p:nvSpPr>
          <p:spPr>
            <a:xfrm>
              <a:off x="3598831" y="2002711"/>
              <a:ext cx="52191" cy="29609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箭头: 下 39">
              <a:extLst>
                <a:ext uri="{FF2B5EF4-FFF2-40B4-BE49-F238E27FC236}">
                  <a16:creationId xmlns:a16="http://schemas.microsoft.com/office/drawing/2014/main" id="{FB036262-8D72-43E8-9049-6D550EB1FBD9}"/>
                </a:ext>
              </a:extLst>
            </p:cNvPr>
            <p:cNvSpPr/>
            <p:nvPr/>
          </p:nvSpPr>
          <p:spPr>
            <a:xfrm>
              <a:off x="3600145" y="2611547"/>
              <a:ext cx="50877" cy="2886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箭头: 下 40">
              <a:extLst>
                <a:ext uri="{FF2B5EF4-FFF2-40B4-BE49-F238E27FC236}">
                  <a16:creationId xmlns:a16="http://schemas.microsoft.com/office/drawing/2014/main" id="{959C050D-CCA6-4F56-ACA8-BED76F26334A}"/>
                </a:ext>
              </a:extLst>
            </p:cNvPr>
            <p:cNvSpPr/>
            <p:nvPr/>
          </p:nvSpPr>
          <p:spPr>
            <a:xfrm>
              <a:off x="7806282" y="1951684"/>
              <a:ext cx="52191" cy="29609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42" name="文本框 41">
                  <a:extLst>
                    <a:ext uri="{FF2B5EF4-FFF2-40B4-BE49-F238E27FC236}">
                      <a16:creationId xmlns:a16="http://schemas.microsoft.com/office/drawing/2014/main" id="{D4894EBE-43C7-44EA-9A84-6E008ABE3826}"/>
                    </a:ext>
                  </a:extLst>
                </p:cNvPr>
                <p:cNvSpPr txBox="1"/>
                <p:nvPr/>
              </p:nvSpPr>
              <p:spPr>
                <a:xfrm>
                  <a:off x="351451" y="2135818"/>
                  <a:ext cx="2561849" cy="1088375"/>
                </a:xfrm>
                <a:prstGeom prst="rect">
                  <a:avLst/>
                </a:prstGeom>
                <a:solidFill>
                  <a:schemeClr val="accent4">
                    <a:lumMod val="20000"/>
                    <a:lumOff val="80000"/>
                    <a:alpha val="5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600" b="1" i="1" smtClean="0">
                            <a:solidFill>
                              <a:schemeClr val="accent2">
                                <a:lumMod val="50000"/>
                              </a:schemeClr>
                            </a:solidFill>
                            <a:latin typeface="Cambria Math" panose="02040503050406030204" pitchFamily="18" charset="0"/>
                          </a:rPr>
                          <m:t>𝟑</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𝒂</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𝟑</m:t>
                        </m:r>
                        <m:r>
                          <a:rPr lang="en-US" altLang="zh-CN" sz="1600" b="1" i="1" smtClean="0">
                            <a:solidFill>
                              <a:schemeClr val="accent2">
                                <a:lumMod val="50000"/>
                              </a:schemeClr>
                            </a:solidFill>
                            <a:latin typeface="Cambria Math" panose="02040503050406030204" pitchFamily="18" charset="0"/>
                          </a:rPr>
                          <m:t>∣</m:t>
                        </m:r>
                        <m:sSup>
                          <m:sSupPr>
                            <m:ctrlPr>
                              <a:rPr lang="en-US" altLang="zh-CN" sz="1600" b="1" i="1" smtClean="0">
                                <a:solidFill>
                                  <a:schemeClr val="accent2">
                                    <a:lumMod val="50000"/>
                                  </a:schemeClr>
                                </a:solidFill>
                                <a:latin typeface="Cambria Math" panose="02040503050406030204" pitchFamily="18" charset="0"/>
                              </a:rPr>
                            </m:ctrlPr>
                          </m:sSupPr>
                          <m:e>
                            <m:r>
                              <a:rPr lang="en-US" altLang="zh-CN" sz="1600" b="1" i="1" smtClean="0">
                                <a:solidFill>
                                  <a:schemeClr val="accent2">
                                    <a:lumMod val="50000"/>
                                  </a:schemeClr>
                                </a:solidFill>
                                <a:latin typeface="Cambria Math" panose="02040503050406030204" pitchFamily="18" charset="0"/>
                              </a:rPr>
                              <m:t>𝒂</m:t>
                            </m:r>
                          </m:e>
                          <m:sup>
                            <m:r>
                              <a:rPr lang="en-US" altLang="zh-CN" sz="1600" b="1" i="1" smtClean="0">
                                <a:solidFill>
                                  <a:schemeClr val="accent2">
                                    <a:lumMod val="50000"/>
                                  </a:schemeClr>
                                </a:solidFill>
                                <a:latin typeface="Cambria Math" panose="02040503050406030204" pitchFamily="18" charset="0"/>
                              </a:rPr>
                              <m:t>𝟐</m:t>
                            </m:r>
                          </m:sup>
                        </m:sSup>
                      </m:oMath>
                    </m:oMathPara>
                  </a14:m>
                  <a:endParaRPr lang="en-US" altLang="zh-CN" sz="1600" b="1">
                    <a:solidFill>
                      <a:schemeClr val="accent2">
                        <a:lumMod val="50000"/>
                      </a:schemeClr>
                    </a:solidFill>
                  </a:endParaRPr>
                </a:p>
                <a:p>
                  <a:pPr/>
                  <a14:m>
                    <m:oMathPara xmlns:m="http://schemas.openxmlformats.org/officeDocument/2006/math">
                      <m:oMathParaPr>
                        <m:jc m:val="centerGroup"/>
                      </m:oMathParaPr>
                      <m:oMath xmlns:m="http://schemas.openxmlformats.org/officeDocument/2006/math">
                        <m:r>
                          <a:rPr lang="en-US" altLang="zh-CN" sz="1600" b="1" i="1" smtClean="0">
                            <a:solidFill>
                              <a:schemeClr val="accent2">
                                <a:lumMod val="50000"/>
                              </a:schemeClr>
                            </a:solidFill>
                            <a:latin typeface="Cambria Math" panose="02040503050406030204" pitchFamily="18" charset="0"/>
                          </a:rPr>
                          <m:t>𝒂</m:t>
                        </m:r>
                        <m:r>
                          <a:rPr lang="en-US" altLang="zh-CN" sz="1600" b="1" i="1" smtClean="0">
                            <a:solidFill>
                              <a:schemeClr val="accent2">
                                <a:lumMod val="50000"/>
                              </a:schemeClr>
                            </a:solidFill>
                            <a:latin typeface="Cambria Math" panose="02040503050406030204" pitchFamily="18" charset="0"/>
                          </a:rPr>
                          <m:t>∣</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𝒃</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𝒄</m:t>
                            </m:r>
                          </m:e>
                        </m:d>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𝒂</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𝒄</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𝒂</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𝒃</m:t>
                        </m:r>
                      </m:oMath>
                    </m:oMathPara>
                  </a14:m>
                  <a:endParaRPr lang="en-US" altLang="zh-CN" sz="1600" b="1">
                    <a:solidFill>
                      <a:schemeClr val="accent2">
                        <a:lumMod val="50000"/>
                      </a:schemeClr>
                    </a:solidFill>
                  </a:endParaRPr>
                </a:p>
                <a:p>
                  <a:pPr/>
                  <a14:m>
                    <m:oMathPara xmlns:m="http://schemas.openxmlformats.org/officeDocument/2006/math">
                      <m:oMathParaPr>
                        <m:jc m:val="centerGroup"/>
                      </m:oMathParaPr>
                      <m:oMath xmlns:m="http://schemas.openxmlformats.org/officeDocument/2006/math">
                        <m:r>
                          <a:rPr lang="en-US" altLang="zh-CN" sz="1600" b="1" i="1" smtClean="0">
                            <a:solidFill>
                              <a:schemeClr val="accent2">
                                <a:lumMod val="50000"/>
                              </a:schemeClr>
                            </a:solidFill>
                            <a:latin typeface="Cambria Math" panose="02040503050406030204" pitchFamily="18" charset="0"/>
                          </a:rPr>
                          <m:t>𝟑</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𝒂</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𝟗</m:t>
                        </m:r>
                        <m:r>
                          <a:rPr lang="en-US" altLang="zh-CN" sz="1600" b="1" i="1" smtClean="0">
                            <a:solidFill>
                              <a:schemeClr val="accent2">
                                <a:lumMod val="50000"/>
                              </a:schemeClr>
                            </a:solidFill>
                            <a:latin typeface="Cambria Math" panose="02040503050406030204" pitchFamily="18" charset="0"/>
                          </a:rPr>
                          <m:t>∣</m:t>
                        </m:r>
                        <m:sSup>
                          <m:sSupPr>
                            <m:ctrlPr>
                              <a:rPr lang="en-US" altLang="zh-CN" sz="1600" b="1" i="1" smtClean="0">
                                <a:solidFill>
                                  <a:schemeClr val="accent2">
                                    <a:lumMod val="50000"/>
                                  </a:schemeClr>
                                </a:solidFill>
                                <a:latin typeface="Cambria Math" panose="02040503050406030204" pitchFamily="18" charset="0"/>
                              </a:rPr>
                            </m:ctrlPr>
                          </m:sSupPr>
                          <m:e>
                            <m:r>
                              <a:rPr lang="en-US" altLang="zh-CN" sz="1600" b="1" i="1" smtClean="0">
                                <a:solidFill>
                                  <a:schemeClr val="accent2">
                                    <a:lumMod val="50000"/>
                                  </a:schemeClr>
                                </a:solidFill>
                                <a:latin typeface="Cambria Math" panose="02040503050406030204" pitchFamily="18" charset="0"/>
                              </a:rPr>
                              <m:t>𝒂</m:t>
                            </m:r>
                          </m:e>
                          <m:sup>
                            <m:r>
                              <a:rPr lang="en-US" altLang="zh-CN" sz="1600" b="1" i="1" smtClean="0">
                                <a:solidFill>
                                  <a:schemeClr val="accent2">
                                    <a:lumMod val="50000"/>
                                  </a:schemeClr>
                                </a:solidFill>
                                <a:latin typeface="Cambria Math" panose="02040503050406030204" pitchFamily="18" charset="0"/>
                              </a:rPr>
                              <m:t>𝟐</m:t>
                            </m:r>
                          </m:sup>
                        </m:sSup>
                      </m:oMath>
                    </m:oMathPara>
                  </a14:m>
                  <a:endParaRPr lang="en-US" altLang="zh-CN" sz="1600" b="1">
                    <a:solidFill>
                      <a:schemeClr val="accent2">
                        <a:lumMod val="50000"/>
                      </a:schemeClr>
                    </a:solidFill>
                  </a:endParaRPr>
                </a:p>
                <a:p>
                  <a:pPr/>
                  <a14:m>
                    <m:oMathPara xmlns:m="http://schemas.openxmlformats.org/officeDocument/2006/math">
                      <m:oMathParaPr>
                        <m:jc m:val="centerGroup"/>
                      </m:oMathParaPr>
                      <m:oMath xmlns:m="http://schemas.openxmlformats.org/officeDocument/2006/math">
                        <m:r>
                          <a:rPr lang="en-US" altLang="zh-CN" sz="1600" b="1" i="1" smtClean="0">
                            <a:solidFill>
                              <a:schemeClr val="accent2">
                                <a:lumMod val="50000"/>
                              </a:schemeClr>
                            </a:solidFill>
                            <a:latin typeface="Cambria Math" panose="02040503050406030204" pitchFamily="18" charset="0"/>
                          </a:rPr>
                          <m:t>𝟗</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𝒂</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𝟑</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𝒂</m:t>
                        </m:r>
                      </m:oMath>
                    </m:oMathPara>
                  </a14:m>
                  <a:endParaRPr lang="zh-CN" altLang="en-US" sz="1600" b="1"/>
                </a:p>
              </p:txBody>
            </p:sp>
          </mc:Choice>
          <mc:Fallback xmlns="">
            <p:sp>
              <p:nvSpPr>
                <p:cNvPr id="42" name="文本框 41">
                  <a:extLst>
                    <a:ext uri="{FF2B5EF4-FFF2-40B4-BE49-F238E27FC236}">
                      <a16:creationId xmlns:a16="http://schemas.microsoft.com/office/drawing/2014/main" id="{D4894EBE-43C7-44EA-9A84-6E008ABE3826}"/>
                    </a:ext>
                  </a:extLst>
                </p:cNvPr>
                <p:cNvSpPr txBox="1">
                  <a:spLocks noRot="1" noChangeAspect="1" noMove="1" noResize="1" noEditPoints="1" noAdjustHandles="1" noChangeArrowheads="1" noChangeShapeType="1" noTextEdit="1"/>
                </p:cNvSpPr>
                <p:nvPr/>
              </p:nvSpPr>
              <p:spPr>
                <a:xfrm>
                  <a:off x="351451" y="2135818"/>
                  <a:ext cx="2561849" cy="1088375"/>
                </a:xfrm>
                <a:prstGeom prst="rect">
                  <a:avLst/>
                </a:prstGeom>
                <a:blipFill>
                  <a:blip r:embed="rId6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3" name="文本框 42">
                  <a:extLst>
                    <a:ext uri="{FF2B5EF4-FFF2-40B4-BE49-F238E27FC236}">
                      <a16:creationId xmlns:a16="http://schemas.microsoft.com/office/drawing/2014/main" id="{17E480C8-DE6F-4D4A-BEE3-D60E0800688A}"/>
                    </a:ext>
                  </a:extLst>
                </p:cNvPr>
                <p:cNvSpPr txBox="1"/>
                <p:nvPr/>
              </p:nvSpPr>
              <p:spPr>
                <a:xfrm>
                  <a:off x="7666198" y="2614974"/>
                  <a:ext cx="2501447" cy="276999"/>
                </a:xfrm>
                <a:prstGeom prst="rect">
                  <a:avLst/>
                </a:prstGeom>
                <a:solidFill>
                  <a:schemeClr val="accent4">
                    <a:lumMod val="20000"/>
                    <a:lumOff val="80000"/>
                  </a:schemeClr>
                </a:solid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altLang="zh-CN" b="1" i="1" smtClean="0">
                            <a:solidFill>
                              <a:schemeClr val="accent2">
                                <a:lumMod val="50000"/>
                              </a:schemeClr>
                            </a:solidFill>
                            <a:latin typeface="Cambria Math" panose="02040503050406030204" pitchFamily="18" charset="0"/>
                          </a:rPr>
                          <m:t>𝒑</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𝒒</m:t>
                        </m:r>
                        <m:r>
                          <a:rPr lang="en-US" altLang="zh-CN" b="1" i="1" smtClean="0">
                            <a:solidFill>
                              <a:schemeClr val="accent2">
                                <a:lumMod val="50000"/>
                              </a:schemeClr>
                            </a:solidFill>
                            <a:latin typeface="Cambria Math" panose="02040503050406030204" pitchFamily="18" charset="0"/>
                          </a:rPr>
                          <m:t>, </m:t>
                        </m:r>
                        <m:r>
                          <a:rPr lang="en-US" altLang="zh-CN" b="1" i="1" smtClean="0">
                            <a:solidFill>
                              <a:schemeClr val="accent2">
                                <a:lumMod val="50000"/>
                              </a:schemeClr>
                            </a:solidFill>
                            <a:latin typeface="Cambria Math" panose="02040503050406030204" pitchFamily="18" charset="0"/>
                          </a:rPr>
                          <m:t>𝒑</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𝒒</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𝒑</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𝒒</m:t>
                        </m:r>
                      </m:oMath>
                    </m:oMathPara>
                  </a14:m>
                  <a:endParaRPr lang="zh-CN" altLang="en-US" b="1" dirty="0">
                    <a:solidFill>
                      <a:schemeClr val="accent2">
                        <a:lumMod val="50000"/>
                      </a:schemeClr>
                    </a:solidFill>
                  </a:endParaRPr>
                </a:p>
              </p:txBody>
            </p:sp>
          </mc:Choice>
          <mc:Fallback xmlns="">
            <p:sp>
              <p:nvSpPr>
                <p:cNvPr id="43" name="文本框 42">
                  <a:extLst>
                    <a:ext uri="{FF2B5EF4-FFF2-40B4-BE49-F238E27FC236}">
                      <a16:creationId xmlns:a16="http://schemas.microsoft.com/office/drawing/2014/main" id="{17E480C8-DE6F-4D4A-BEE3-D60E0800688A}"/>
                    </a:ext>
                  </a:extLst>
                </p:cNvPr>
                <p:cNvSpPr txBox="1">
                  <a:spLocks noRot="1" noChangeAspect="1" noMove="1" noResize="1" noEditPoints="1" noAdjustHandles="1" noChangeArrowheads="1" noChangeShapeType="1" noTextEdit="1"/>
                </p:cNvSpPr>
                <p:nvPr/>
              </p:nvSpPr>
              <p:spPr>
                <a:xfrm>
                  <a:off x="7666198" y="2614974"/>
                  <a:ext cx="2501447" cy="276999"/>
                </a:xfrm>
                <a:prstGeom prst="rect">
                  <a:avLst/>
                </a:prstGeom>
                <a:blipFill>
                  <a:blip r:embed="rId64"/>
                  <a:stretch>
                    <a:fillRect b="-23913"/>
                  </a:stretch>
                </a:blipFill>
              </p:spPr>
              <p:txBody>
                <a:bodyPr/>
                <a:lstStyle/>
                <a:p>
                  <a:r>
                    <a:rPr lang="zh-CN" altLang="en-US">
                      <a:noFill/>
                    </a:rPr>
                    <a:t> </a:t>
                  </a:r>
                </a:p>
              </p:txBody>
            </p:sp>
          </mc:Fallback>
        </mc:AlternateContent>
        <p:sp>
          <p:nvSpPr>
            <p:cNvPr id="44" name="矩形: 圆角 43">
              <a:extLst>
                <a:ext uri="{FF2B5EF4-FFF2-40B4-BE49-F238E27FC236}">
                  <a16:creationId xmlns:a16="http://schemas.microsoft.com/office/drawing/2014/main" id="{5D827E34-ED4B-418E-9BC3-3DD864643AAB}"/>
                </a:ext>
              </a:extLst>
            </p:cNvPr>
            <p:cNvSpPr/>
            <p:nvPr/>
          </p:nvSpPr>
          <p:spPr>
            <a:xfrm>
              <a:off x="276294" y="1610539"/>
              <a:ext cx="11643798" cy="1691826"/>
            </a:xfrm>
            <a:prstGeom prst="roundRect">
              <a:avLst>
                <a:gd name="adj" fmla="val 9742"/>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8" name="文本框 47">
            <a:extLst>
              <a:ext uri="{FF2B5EF4-FFF2-40B4-BE49-F238E27FC236}">
                <a16:creationId xmlns:a16="http://schemas.microsoft.com/office/drawing/2014/main" id="{D5C10B2C-B3CF-413C-AE53-5441E85AD070}"/>
              </a:ext>
            </a:extLst>
          </p:cNvPr>
          <p:cNvSpPr txBox="1"/>
          <p:nvPr/>
        </p:nvSpPr>
        <p:spPr>
          <a:xfrm>
            <a:off x="9940262" y="3976684"/>
            <a:ext cx="1721153" cy="1404359"/>
          </a:xfrm>
          <a:prstGeom prst="rect">
            <a:avLst/>
          </a:prstGeom>
          <a:solidFill>
            <a:schemeClr val="accent4">
              <a:lumMod val="20000"/>
              <a:lumOff val="80000"/>
            </a:schemeClr>
          </a:solidFill>
        </p:spPr>
        <p:txBody>
          <a:bodyPr wrap="square" rtlCol="0">
            <a:spAutoFit/>
          </a:bodyPr>
          <a:lstStyle/>
          <a:p>
            <a:pPr>
              <a:lnSpc>
                <a:spcPts val="2600"/>
              </a:lnSpc>
            </a:pPr>
            <a:r>
              <a:rPr lang="zh-CN" altLang="en-US" b="1">
                <a:solidFill>
                  <a:schemeClr val="accent2">
                    <a:lumMod val="50000"/>
                  </a:schemeClr>
                </a:solidFill>
              </a:rPr>
              <a:t>证明的关键除了</a:t>
            </a:r>
            <a:r>
              <a:rPr lang="en-US" altLang="zh-CN" b="1">
                <a:solidFill>
                  <a:schemeClr val="accent2">
                    <a:lumMod val="50000"/>
                  </a:schemeClr>
                </a:solidFill>
              </a:rPr>
              <a:t>(1)</a:t>
            </a:r>
            <a:r>
              <a:rPr lang="zh-CN" altLang="en-US" b="1">
                <a:solidFill>
                  <a:schemeClr val="accent2">
                    <a:lumMod val="50000"/>
                  </a:schemeClr>
                </a:solidFill>
              </a:rPr>
              <a:t>之外，还要熟悉一些整数整除的性质</a:t>
            </a:r>
          </a:p>
        </p:txBody>
      </p:sp>
      <mc:AlternateContent xmlns:mc="http://schemas.openxmlformats.org/markup-compatibility/2006" xmlns:a14="http://schemas.microsoft.com/office/drawing/2010/main">
        <mc:Choice Requires="a14">
          <p:sp>
            <p:nvSpPr>
              <p:cNvPr id="49" name="文本框 48">
                <a:extLst>
                  <a:ext uri="{FF2B5EF4-FFF2-40B4-BE49-F238E27FC236}">
                    <a16:creationId xmlns:a16="http://schemas.microsoft.com/office/drawing/2014/main" id="{313CBE7E-488E-4220-9C63-CCBC56F1FA49}"/>
                  </a:ext>
                </a:extLst>
              </p:cNvPr>
              <p:cNvSpPr txBox="1"/>
              <p:nvPr/>
            </p:nvSpPr>
            <p:spPr>
              <a:xfrm>
                <a:off x="1237183" y="5889525"/>
                <a:ext cx="9717630" cy="276999"/>
              </a:xfrm>
              <a:prstGeom prst="rect">
                <a:avLst/>
              </a:prstGeom>
              <a:solidFill>
                <a:schemeClr val="accent2">
                  <a:lumMod val="20000"/>
                  <a:lumOff val="80000"/>
                </a:schemeClr>
              </a:solidFill>
            </p:spPr>
            <p:txBody>
              <a:bodyPr wrap="square" tIns="0" bIns="0" rtlCol="0">
                <a:spAutoFit/>
              </a:bodyPr>
              <a:lstStyle/>
              <a:p>
                <a:r>
                  <a:rPr lang="zh-CN" altLang="en-US" b="1">
                    <a:solidFill>
                      <a:srgbClr val="C00000"/>
                    </a:solidFill>
                  </a:rPr>
                  <a:t>课后</a:t>
                </a:r>
                <a:r>
                  <a:rPr lang="zh-CN" altLang="en-US" b="1" i="0">
                    <a:solidFill>
                      <a:srgbClr val="C00000"/>
                    </a:solidFill>
                    <a:latin typeface="+mj-lt"/>
                  </a:rPr>
                  <a:t>自行思考如何利用命题逻辑的推理规则构造论证验证推理</a:t>
                </a:r>
                <a14:m>
                  <m:oMath xmlns:m="http://schemas.openxmlformats.org/officeDocument/2006/math">
                    <m:r>
                      <a:rPr lang="en-US" altLang="zh-CN" b="1" i="1" smtClean="0">
                        <a:solidFill>
                          <a:srgbClr val="C00000"/>
                        </a:solidFill>
                        <a:latin typeface="Cambria Math" panose="02040503050406030204" pitchFamily="18" charset="0"/>
                      </a:rPr>
                      <m:t>𝒑</m:t>
                    </m:r>
                    <m:r>
                      <a:rPr lang="en-US" altLang="zh-CN" b="1" i="1" smtClean="0">
                        <a:solidFill>
                          <a:srgbClr val="C00000"/>
                        </a:solidFill>
                        <a:latin typeface="Cambria Math" panose="02040503050406030204" pitchFamily="18" charset="0"/>
                      </a:rPr>
                      <m:t>↔</m:t>
                    </m:r>
                    <m:r>
                      <a:rPr lang="en-US" altLang="zh-CN" b="1" i="1" smtClean="0">
                        <a:solidFill>
                          <a:srgbClr val="C00000"/>
                        </a:solidFill>
                        <a:latin typeface="Cambria Math" panose="02040503050406030204" pitchFamily="18" charset="0"/>
                      </a:rPr>
                      <m:t>𝒒</m:t>
                    </m:r>
                    <m:r>
                      <a:rPr lang="en-US" altLang="zh-CN" b="1" i="1" smtClean="0">
                        <a:solidFill>
                          <a:srgbClr val="C00000"/>
                        </a:solidFill>
                        <a:latin typeface="Cambria Math" panose="02040503050406030204" pitchFamily="18" charset="0"/>
                      </a:rPr>
                      <m:t>, </m:t>
                    </m:r>
                    <m:r>
                      <a:rPr lang="en-US" altLang="zh-CN" b="1" i="1" smtClean="0">
                        <a:solidFill>
                          <a:srgbClr val="C00000"/>
                        </a:solidFill>
                        <a:latin typeface="Cambria Math" panose="02040503050406030204" pitchFamily="18" charset="0"/>
                      </a:rPr>
                      <m:t>𝒑</m:t>
                    </m:r>
                    <m:r>
                      <a:rPr lang="en-US" altLang="zh-CN" b="1" i="1" smtClean="0">
                        <a:solidFill>
                          <a:srgbClr val="C00000"/>
                        </a:solidFill>
                        <a:latin typeface="Cambria Math" panose="02040503050406030204" pitchFamily="18" charset="0"/>
                      </a:rPr>
                      <m:t>∨</m:t>
                    </m:r>
                    <m:r>
                      <a:rPr lang="en-US" altLang="zh-CN" b="1" i="1" smtClean="0">
                        <a:solidFill>
                          <a:srgbClr val="C00000"/>
                        </a:solidFill>
                        <a:latin typeface="Cambria Math" panose="02040503050406030204" pitchFamily="18" charset="0"/>
                      </a:rPr>
                      <m:t>𝒒</m:t>
                    </m:r>
                    <m:r>
                      <a:rPr lang="en-US" altLang="zh-CN" b="1" i="1" smtClean="0">
                        <a:solidFill>
                          <a:srgbClr val="C00000"/>
                        </a:solidFill>
                        <a:latin typeface="Cambria Math" panose="02040503050406030204" pitchFamily="18" charset="0"/>
                      </a:rPr>
                      <m:t>⟹</m:t>
                    </m:r>
                    <m:r>
                      <a:rPr lang="en-US" altLang="zh-CN" b="1" i="1" smtClean="0">
                        <a:solidFill>
                          <a:srgbClr val="C00000"/>
                        </a:solidFill>
                        <a:latin typeface="Cambria Math" panose="02040503050406030204" pitchFamily="18" charset="0"/>
                      </a:rPr>
                      <m:t>𝒑</m:t>
                    </m:r>
                    <m:r>
                      <a:rPr lang="en-US" altLang="zh-CN" b="1" i="1" smtClean="0">
                        <a:solidFill>
                          <a:srgbClr val="C00000"/>
                        </a:solidFill>
                        <a:latin typeface="Cambria Math" panose="02040503050406030204" pitchFamily="18" charset="0"/>
                      </a:rPr>
                      <m:t>∧</m:t>
                    </m:r>
                    <m:r>
                      <a:rPr lang="en-US" altLang="zh-CN" b="1" i="1" smtClean="0">
                        <a:solidFill>
                          <a:srgbClr val="C00000"/>
                        </a:solidFill>
                        <a:latin typeface="Cambria Math" panose="02040503050406030204" pitchFamily="18" charset="0"/>
                      </a:rPr>
                      <m:t>𝒒</m:t>
                    </m:r>
                  </m:oMath>
                </a14:m>
                <a:r>
                  <a:rPr lang="zh-CN" altLang="en-US" b="1" i="0">
                    <a:solidFill>
                      <a:srgbClr val="C00000"/>
                    </a:solidFill>
                    <a:latin typeface="+mj-lt"/>
                  </a:rPr>
                  <a:t>的</a:t>
                </a:r>
                <a:r>
                  <a:rPr lang="zh-CN" altLang="en-US" b="1">
                    <a:solidFill>
                      <a:srgbClr val="C00000"/>
                    </a:solidFill>
                  </a:rPr>
                  <a:t>有效性！</a:t>
                </a:r>
              </a:p>
            </p:txBody>
          </p:sp>
        </mc:Choice>
        <mc:Fallback xmlns="">
          <p:sp>
            <p:nvSpPr>
              <p:cNvPr id="49" name="文本框 48">
                <a:extLst>
                  <a:ext uri="{FF2B5EF4-FFF2-40B4-BE49-F238E27FC236}">
                    <a16:creationId xmlns:a16="http://schemas.microsoft.com/office/drawing/2014/main" id="{313CBE7E-488E-4220-9C63-CCBC56F1FA49}"/>
                  </a:ext>
                </a:extLst>
              </p:cNvPr>
              <p:cNvSpPr txBox="1">
                <a:spLocks noRot="1" noChangeAspect="1" noMove="1" noResize="1" noEditPoints="1" noAdjustHandles="1" noChangeArrowheads="1" noChangeShapeType="1" noTextEdit="1"/>
              </p:cNvSpPr>
              <p:nvPr/>
            </p:nvSpPr>
            <p:spPr>
              <a:xfrm>
                <a:off x="1237183" y="5889525"/>
                <a:ext cx="9717630" cy="276999"/>
              </a:xfrm>
              <a:prstGeom prst="rect">
                <a:avLst/>
              </a:prstGeom>
              <a:blipFill>
                <a:blip r:embed="rId66"/>
                <a:stretch>
                  <a:fillRect l="-565" t="-28261" b="-500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947058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第十三讲  基本数学证明方法</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91646C22-BFA0-4263-ADC6-D1CE69BFEFF6}" type="slidenum">
              <a:rPr lang="en-US" altLang="zh-CN" smtClean="0">
                <a:latin typeface="Arial" panose="020B0604020202020204" pitchFamily="34" charset="0"/>
                <a:ea typeface="楷体" panose="02010609060101010101" pitchFamily="49" charset="-122"/>
                <a:cs typeface="Arial" panose="020B0604020202020204" pitchFamily="34" charset="0"/>
              </a:rPr>
              <a:t>2</a:t>
            </a:fld>
            <a:r>
              <a:rPr lang="en-US" altLang="zh-CN">
                <a:latin typeface="Arial" panose="020B0604020202020204" pitchFamily="34" charset="0"/>
                <a:ea typeface="楷体" panose="02010609060101010101" pitchFamily="49" charset="-122"/>
                <a:cs typeface="Arial" panose="020B0604020202020204" pitchFamily="34" charset="0"/>
              </a:rPr>
              <a:t>/32</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内容提要</a:t>
            </a:r>
          </a:p>
        </p:txBody>
      </p:sp>
      <p:sp>
        <p:nvSpPr>
          <p:cNvPr id="2" name="文本框 1">
            <a:extLst>
              <a:ext uri="{FF2B5EF4-FFF2-40B4-BE49-F238E27FC236}">
                <a16:creationId xmlns:a16="http://schemas.microsoft.com/office/drawing/2014/main" id="{85BA4EFF-667B-4FC6-8446-13B52B94D7E0}"/>
              </a:ext>
            </a:extLst>
          </p:cNvPr>
          <p:cNvSpPr txBox="1"/>
          <p:nvPr/>
        </p:nvSpPr>
        <p:spPr>
          <a:xfrm>
            <a:off x="1107232" y="1392026"/>
            <a:ext cx="4733731" cy="4371966"/>
          </a:xfrm>
          <a:prstGeom prst="rect">
            <a:avLst/>
          </a:prstGeom>
          <a:noFill/>
        </p:spPr>
        <p:txBody>
          <a:bodyPr wrap="square" rtlCol="0">
            <a:spAutoFit/>
          </a:bodyPr>
          <a:lstStyle/>
          <a:p>
            <a:pPr>
              <a:lnSpc>
                <a:spcPct val="180000"/>
              </a:lnSpc>
            </a:pPr>
            <a:r>
              <a:rPr lang="zh-CN" altLang="en-US" sz="3200" b="1">
                <a:solidFill>
                  <a:schemeClr val="accent6">
                    <a:lumMod val="50000"/>
                  </a:schemeClr>
                </a:solidFill>
                <a:latin typeface="仿宋" panose="02010609060101010101" pitchFamily="49" charset="-122"/>
                <a:ea typeface="仿宋" panose="02010609060101010101" pitchFamily="49" charset="-122"/>
              </a:rPr>
              <a:t>数学证明导引</a:t>
            </a:r>
            <a:endParaRPr lang="en-US" altLang="zh-CN" sz="3200" b="1">
              <a:solidFill>
                <a:schemeClr val="accent6">
                  <a:lumMod val="50000"/>
                </a:schemeClr>
              </a:solidFill>
              <a:latin typeface="仿宋" panose="02010609060101010101" pitchFamily="49" charset="-122"/>
              <a:ea typeface="仿宋" panose="02010609060101010101" pitchFamily="49" charset="-122"/>
            </a:endParaRPr>
          </a:p>
          <a:p>
            <a:pPr>
              <a:lnSpc>
                <a:spcPct val="180000"/>
              </a:lnSpc>
            </a:pPr>
            <a:r>
              <a:rPr lang="zh-CN" altLang="en-US" sz="3200" b="1">
                <a:solidFill>
                  <a:schemeClr val="accent6">
                    <a:lumMod val="50000"/>
                  </a:schemeClr>
                </a:solidFill>
                <a:latin typeface="仿宋" panose="02010609060101010101" pitchFamily="49" charset="-122"/>
                <a:ea typeface="仿宋" panose="02010609060101010101" pitchFamily="49" charset="-122"/>
              </a:rPr>
              <a:t>直接证明与间接证明</a:t>
            </a:r>
            <a:endParaRPr lang="en-US" altLang="zh-CN" sz="3200" b="1">
              <a:solidFill>
                <a:schemeClr val="accent6">
                  <a:lumMod val="50000"/>
                </a:schemeClr>
              </a:solidFill>
              <a:latin typeface="仿宋" panose="02010609060101010101" pitchFamily="49" charset="-122"/>
              <a:ea typeface="仿宋" panose="02010609060101010101" pitchFamily="49" charset="-122"/>
            </a:endParaRPr>
          </a:p>
          <a:p>
            <a:pPr>
              <a:lnSpc>
                <a:spcPct val="180000"/>
              </a:lnSpc>
            </a:pPr>
            <a:r>
              <a:rPr lang="zh-CN" altLang="en-US" sz="3200" b="1">
                <a:solidFill>
                  <a:schemeClr val="accent6">
                    <a:lumMod val="50000"/>
                  </a:schemeClr>
                </a:solidFill>
                <a:latin typeface="仿宋" panose="02010609060101010101" pitchFamily="49" charset="-122"/>
                <a:ea typeface="仿宋" panose="02010609060101010101" pitchFamily="49" charset="-122"/>
              </a:rPr>
              <a:t>分情况证明</a:t>
            </a:r>
            <a:endParaRPr lang="en-US" altLang="zh-CN" sz="3200" b="1">
              <a:solidFill>
                <a:schemeClr val="accent6">
                  <a:lumMod val="50000"/>
                </a:schemeClr>
              </a:solidFill>
              <a:latin typeface="仿宋" panose="02010609060101010101" pitchFamily="49" charset="-122"/>
              <a:ea typeface="仿宋" panose="02010609060101010101" pitchFamily="49" charset="-122"/>
            </a:endParaRPr>
          </a:p>
          <a:p>
            <a:pPr>
              <a:lnSpc>
                <a:spcPct val="180000"/>
              </a:lnSpc>
            </a:pPr>
            <a:r>
              <a:rPr lang="zh-CN" altLang="en-US" sz="3200" b="1">
                <a:solidFill>
                  <a:schemeClr val="accent6">
                    <a:lumMod val="50000"/>
                  </a:schemeClr>
                </a:solidFill>
                <a:latin typeface="仿宋" panose="02010609060101010101" pitchFamily="49" charset="-122"/>
                <a:ea typeface="仿宋" panose="02010609060101010101" pitchFamily="49" charset="-122"/>
              </a:rPr>
              <a:t>存在性证明</a:t>
            </a:r>
            <a:endParaRPr lang="en-US" altLang="zh-CN" sz="3200" b="1">
              <a:solidFill>
                <a:schemeClr val="accent6">
                  <a:lumMod val="50000"/>
                </a:schemeClr>
              </a:solidFill>
              <a:latin typeface="仿宋" panose="02010609060101010101" pitchFamily="49" charset="-122"/>
              <a:ea typeface="仿宋" panose="02010609060101010101" pitchFamily="49" charset="-122"/>
            </a:endParaRPr>
          </a:p>
          <a:p>
            <a:pPr>
              <a:lnSpc>
                <a:spcPct val="180000"/>
              </a:lnSpc>
            </a:pPr>
            <a:r>
              <a:rPr lang="zh-CN" altLang="en-US" sz="3200" b="1">
                <a:solidFill>
                  <a:schemeClr val="accent6">
                    <a:lumMod val="50000"/>
                  </a:schemeClr>
                </a:solidFill>
                <a:latin typeface="仿宋" panose="02010609060101010101" pitchFamily="49" charset="-122"/>
                <a:ea typeface="仿宋" panose="02010609060101010101" pitchFamily="49" charset="-122"/>
              </a:rPr>
              <a:t>证明策略</a:t>
            </a:r>
            <a:endParaRPr lang="en-US" altLang="zh-CN" sz="3200" b="1">
              <a:solidFill>
                <a:schemeClr val="accent6">
                  <a:lumMod val="50000"/>
                </a:schemeClr>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390210587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第十三讲  基本数学证明方法</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91646C22-BFA0-4263-ADC6-D1CE69BFEFF6}" type="slidenum">
              <a:rPr lang="en-US" altLang="zh-CN" smtClean="0">
                <a:latin typeface="Arial" panose="020B0604020202020204" pitchFamily="34" charset="0"/>
                <a:ea typeface="楷体" panose="02010609060101010101" pitchFamily="49" charset="-122"/>
                <a:cs typeface="Arial" panose="020B0604020202020204" pitchFamily="34" charset="0"/>
              </a:rPr>
              <a:t>20</a:t>
            </a:fld>
            <a:r>
              <a:rPr lang="en-US" altLang="zh-CN">
                <a:latin typeface="Arial" panose="020B0604020202020204" pitchFamily="34" charset="0"/>
                <a:ea typeface="楷体" panose="02010609060101010101" pitchFamily="49" charset="-122"/>
                <a:cs typeface="Arial" panose="020B0604020202020204" pitchFamily="34" charset="0"/>
              </a:rPr>
              <a:t>/32</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内容提要</a:t>
            </a:r>
          </a:p>
        </p:txBody>
      </p:sp>
      <p:sp>
        <p:nvSpPr>
          <p:cNvPr id="2" name="文本框 1">
            <a:extLst>
              <a:ext uri="{FF2B5EF4-FFF2-40B4-BE49-F238E27FC236}">
                <a16:creationId xmlns:a16="http://schemas.microsoft.com/office/drawing/2014/main" id="{85BA4EFF-667B-4FC6-8446-13B52B94D7E0}"/>
              </a:ext>
            </a:extLst>
          </p:cNvPr>
          <p:cNvSpPr txBox="1"/>
          <p:nvPr/>
        </p:nvSpPr>
        <p:spPr>
          <a:xfrm>
            <a:off x="1107232" y="1392026"/>
            <a:ext cx="4733731" cy="4371966"/>
          </a:xfrm>
          <a:prstGeom prst="rect">
            <a:avLst/>
          </a:prstGeom>
          <a:noFill/>
        </p:spPr>
        <p:txBody>
          <a:bodyPr wrap="square" rtlCol="0">
            <a:spAutoFit/>
          </a:bodyPr>
          <a:lstStyle/>
          <a:p>
            <a:pPr>
              <a:lnSpc>
                <a:spcPct val="180000"/>
              </a:lnSpc>
            </a:pPr>
            <a:r>
              <a:rPr lang="zh-CN" altLang="en-US" sz="3200" b="1">
                <a:solidFill>
                  <a:schemeClr val="bg2">
                    <a:lumMod val="90000"/>
                  </a:schemeClr>
                </a:solidFill>
                <a:latin typeface="仿宋" panose="02010609060101010101" pitchFamily="49" charset="-122"/>
                <a:ea typeface="仿宋" panose="02010609060101010101" pitchFamily="49" charset="-122"/>
              </a:rPr>
              <a:t>数学证明导引</a:t>
            </a:r>
            <a:endParaRPr lang="en-US" altLang="zh-CN" sz="3200" b="1">
              <a:solidFill>
                <a:schemeClr val="bg2">
                  <a:lumMod val="90000"/>
                </a:schemeClr>
              </a:solidFill>
              <a:latin typeface="仿宋" panose="02010609060101010101" pitchFamily="49" charset="-122"/>
              <a:ea typeface="仿宋" panose="02010609060101010101" pitchFamily="49" charset="-122"/>
            </a:endParaRPr>
          </a:p>
          <a:p>
            <a:pPr>
              <a:lnSpc>
                <a:spcPct val="180000"/>
              </a:lnSpc>
            </a:pPr>
            <a:r>
              <a:rPr lang="zh-CN" altLang="en-US" sz="3200" b="1">
                <a:solidFill>
                  <a:schemeClr val="bg2">
                    <a:lumMod val="90000"/>
                  </a:schemeClr>
                </a:solidFill>
                <a:latin typeface="仿宋" panose="02010609060101010101" pitchFamily="49" charset="-122"/>
                <a:ea typeface="仿宋" panose="02010609060101010101" pitchFamily="49" charset="-122"/>
              </a:rPr>
              <a:t>直接证明与间接证明</a:t>
            </a:r>
            <a:endParaRPr lang="en-US" altLang="zh-CN" sz="3200" b="1">
              <a:solidFill>
                <a:schemeClr val="bg2">
                  <a:lumMod val="90000"/>
                </a:schemeClr>
              </a:solidFill>
              <a:latin typeface="仿宋" panose="02010609060101010101" pitchFamily="49" charset="-122"/>
              <a:ea typeface="仿宋" panose="02010609060101010101" pitchFamily="49" charset="-122"/>
            </a:endParaRPr>
          </a:p>
          <a:p>
            <a:pPr>
              <a:lnSpc>
                <a:spcPct val="180000"/>
              </a:lnSpc>
            </a:pPr>
            <a:r>
              <a:rPr lang="zh-CN" altLang="en-US" sz="3200" b="1">
                <a:solidFill>
                  <a:schemeClr val="bg2">
                    <a:lumMod val="90000"/>
                  </a:schemeClr>
                </a:solidFill>
                <a:latin typeface="仿宋" panose="02010609060101010101" pitchFamily="49" charset="-122"/>
                <a:ea typeface="仿宋" panose="02010609060101010101" pitchFamily="49" charset="-122"/>
              </a:rPr>
              <a:t>分情况证明</a:t>
            </a:r>
            <a:endParaRPr lang="en-US" altLang="zh-CN" sz="3200" b="1">
              <a:solidFill>
                <a:schemeClr val="bg2">
                  <a:lumMod val="90000"/>
                </a:schemeClr>
              </a:solidFill>
              <a:latin typeface="仿宋" panose="02010609060101010101" pitchFamily="49" charset="-122"/>
              <a:ea typeface="仿宋" panose="02010609060101010101" pitchFamily="49" charset="-122"/>
            </a:endParaRPr>
          </a:p>
          <a:p>
            <a:pPr>
              <a:lnSpc>
                <a:spcPct val="180000"/>
              </a:lnSpc>
            </a:pPr>
            <a:r>
              <a:rPr lang="zh-CN" altLang="en-US" sz="3200" b="1">
                <a:solidFill>
                  <a:schemeClr val="accent6">
                    <a:lumMod val="50000"/>
                  </a:schemeClr>
                </a:solidFill>
                <a:latin typeface="仿宋" panose="02010609060101010101" pitchFamily="49" charset="-122"/>
                <a:ea typeface="仿宋" panose="02010609060101010101" pitchFamily="49" charset="-122"/>
              </a:rPr>
              <a:t>存在性证明</a:t>
            </a:r>
            <a:endParaRPr lang="en-US" altLang="zh-CN" sz="3200" b="1">
              <a:solidFill>
                <a:schemeClr val="accent6">
                  <a:lumMod val="50000"/>
                </a:schemeClr>
              </a:solidFill>
              <a:latin typeface="仿宋" panose="02010609060101010101" pitchFamily="49" charset="-122"/>
              <a:ea typeface="仿宋" panose="02010609060101010101" pitchFamily="49" charset="-122"/>
            </a:endParaRPr>
          </a:p>
          <a:p>
            <a:pPr>
              <a:lnSpc>
                <a:spcPct val="180000"/>
              </a:lnSpc>
            </a:pPr>
            <a:r>
              <a:rPr lang="zh-CN" altLang="en-US" sz="3200" b="1">
                <a:solidFill>
                  <a:schemeClr val="bg2">
                    <a:lumMod val="90000"/>
                  </a:schemeClr>
                </a:solidFill>
                <a:latin typeface="仿宋" panose="02010609060101010101" pitchFamily="49" charset="-122"/>
                <a:ea typeface="仿宋" panose="02010609060101010101" pitchFamily="49" charset="-122"/>
              </a:rPr>
              <a:t>证明策略</a:t>
            </a:r>
            <a:endParaRPr lang="en-US" altLang="zh-CN" sz="3200" b="1">
              <a:solidFill>
                <a:schemeClr val="bg2">
                  <a:lumMod val="90000"/>
                </a:schemeClr>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63074295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存在性证明</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第十三讲  基本数学证明方法</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A84936A-AD8A-4245-A4DE-139658DA8B11}" type="slidenum">
              <a:rPr lang="en-US" altLang="zh-CN" smtClean="0">
                <a:latin typeface="Arial" panose="020B0604020202020204" pitchFamily="34" charset="0"/>
                <a:ea typeface="楷体" panose="02010609060101010101" pitchFamily="49" charset="-122"/>
                <a:cs typeface="Arial" panose="020B0604020202020204" pitchFamily="34" charset="0"/>
              </a:rPr>
              <a:t>21</a:t>
            </a:fld>
            <a:r>
              <a:rPr lang="en-US" altLang="zh-CN">
                <a:latin typeface="Arial" panose="020B0604020202020204" pitchFamily="34" charset="0"/>
                <a:ea typeface="楷体" panose="02010609060101010101" pitchFamily="49" charset="-122"/>
                <a:cs typeface="Arial" panose="020B0604020202020204" pitchFamily="34" charset="0"/>
              </a:rPr>
              <a:t>/32</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存在性证明</a:t>
            </a:r>
            <a:r>
              <a:rPr lang="en-US" altLang="zh-CN"/>
              <a:t>(existence proof)</a:t>
            </a:r>
            <a:endParaRPr lang="zh-CN" altLang="en-US"/>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AF9D3406-EDB4-466F-94CA-4C0ACAE19FD0}"/>
                  </a:ext>
                </a:extLst>
              </p:cNvPr>
              <p:cNvSpPr txBox="1"/>
              <p:nvPr/>
            </p:nvSpPr>
            <p:spPr>
              <a:xfrm>
                <a:off x="592056" y="1185349"/>
                <a:ext cx="6560876" cy="923330"/>
              </a:xfrm>
              <a:prstGeom prst="rect">
                <a:avLst/>
              </a:prstGeom>
              <a:solidFill>
                <a:schemeClr val="accent5">
                  <a:lumMod val="20000"/>
                  <a:lumOff val="80000"/>
                  <a:alpha val="50000"/>
                </a:schemeClr>
              </a:solidFill>
            </p:spPr>
            <p:txBody>
              <a:bodyPr wrap="square" rtlCol="0">
                <a:spAutoFit/>
              </a:bodyPr>
              <a:lstStyle/>
              <a:p>
                <a:pPr>
                  <a:spcBef>
                    <a:spcPts val="600"/>
                  </a:spcBef>
                  <a:spcAft>
                    <a:spcPts val="600"/>
                  </a:spcAft>
                </a:pPr>
                <a:r>
                  <a:rPr lang="zh-CN" altLang="en-US" sz="2400" b="1">
                    <a:solidFill>
                      <a:srgbClr val="002060"/>
                    </a:solidFill>
                    <a:latin typeface="楷体" panose="02010609060101010101" pitchFamily="49" charset="-122"/>
                    <a:ea typeface="楷体" panose="02010609060101010101" pitchFamily="49" charset="-122"/>
                  </a:rPr>
                  <a:t>存在性证明用于证明能符号化为</a:t>
                </a:r>
                <a14:m>
                  <m:oMath xmlns:m="http://schemas.openxmlformats.org/officeDocument/2006/math">
                    <m:r>
                      <a:rPr lang="en-US" altLang="zh-CN" sz="2400" b="1" i="1" smtClean="0">
                        <a:solidFill>
                          <a:schemeClr val="accent2">
                            <a:lumMod val="50000"/>
                          </a:schemeClr>
                        </a:solidFill>
                        <a:latin typeface="Cambria Math" panose="02040503050406030204" pitchFamily="18" charset="0"/>
                      </a:rPr>
                      <m:t>∃</m:t>
                    </m:r>
                    <m:r>
                      <a:rPr lang="en-US" altLang="zh-CN" sz="2400" b="1" i="1" smtClean="0">
                        <a:solidFill>
                          <a:schemeClr val="accent2">
                            <a:lumMod val="50000"/>
                          </a:schemeClr>
                        </a:solidFill>
                        <a:latin typeface="Cambria Math" panose="02040503050406030204" pitchFamily="18" charset="0"/>
                      </a:rPr>
                      <m:t>𝒙𝑷</m:t>
                    </m:r>
                    <m:r>
                      <a:rPr lang="en-US" altLang="zh-CN" sz="2400" b="1" i="1" smtClean="0">
                        <a:solidFill>
                          <a:schemeClr val="accent2">
                            <a:lumMod val="50000"/>
                          </a:schemeClr>
                        </a:solidFill>
                        <a:latin typeface="Cambria Math" panose="02040503050406030204" pitchFamily="18" charset="0"/>
                      </a:rPr>
                      <m:t>(</m:t>
                    </m:r>
                    <m:r>
                      <a:rPr lang="en-US" altLang="zh-CN" sz="2400" b="1" i="1" smtClean="0">
                        <a:solidFill>
                          <a:schemeClr val="accent2">
                            <a:lumMod val="50000"/>
                          </a:schemeClr>
                        </a:solidFill>
                        <a:latin typeface="Cambria Math" panose="02040503050406030204" pitchFamily="18" charset="0"/>
                      </a:rPr>
                      <m:t>𝒙</m:t>
                    </m:r>
                    <m:r>
                      <a:rPr lang="en-US" altLang="zh-CN" sz="2400" b="1" i="1" smtClean="0">
                        <a:solidFill>
                          <a:schemeClr val="accent2">
                            <a:lumMod val="50000"/>
                          </a:schemeClr>
                        </a:solidFill>
                        <a:latin typeface="Cambria Math" panose="02040503050406030204" pitchFamily="18" charset="0"/>
                      </a:rPr>
                      <m:t>)</m:t>
                    </m:r>
                  </m:oMath>
                </a14:m>
                <a:r>
                  <a:rPr lang="zh-CN" altLang="en-US" sz="2400" b="1">
                    <a:solidFill>
                      <a:srgbClr val="002060"/>
                    </a:solidFill>
                    <a:latin typeface="楷体" panose="02010609060101010101" pitchFamily="49" charset="-122"/>
                    <a:ea typeface="楷体" panose="02010609060101010101" pitchFamily="49" charset="-122"/>
                  </a:rPr>
                  <a:t>的命题</a:t>
                </a:r>
                <a:endParaRPr lang="en-US" altLang="zh-CN" sz="2400" b="1">
                  <a:solidFill>
                    <a:srgbClr val="002060"/>
                  </a:solidFill>
                  <a:latin typeface="楷体" panose="02010609060101010101" pitchFamily="49" charset="-122"/>
                  <a:ea typeface="楷体" panose="02010609060101010101" pitchFamily="49" charset="-122"/>
                </a:endParaRPr>
              </a:p>
              <a:p>
                <a:pPr marL="342900" indent="-342900">
                  <a:spcBef>
                    <a:spcPts val="600"/>
                  </a:spcBef>
                  <a:spcAft>
                    <a:spcPts val="600"/>
                  </a:spcAft>
                  <a:buFont typeface="Arial" panose="020B0604020202020204" pitchFamily="34" charset="0"/>
                  <a:buChar char="•"/>
                </a:pPr>
                <a:r>
                  <a:rPr lang="zh-CN" altLang="en-US" sz="2000" b="1">
                    <a:solidFill>
                      <a:schemeClr val="accent6">
                        <a:lumMod val="50000"/>
                      </a:schemeClr>
                    </a:solidFill>
                    <a:latin typeface="+mn-ea"/>
                  </a:rPr>
                  <a:t>或更一般地，用于证明能符号化为</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𝒙</m:t>
                    </m:r>
                    <m:r>
                      <a:rPr lang="en-US" altLang="zh-CN" sz="2000" b="1" i="1" smtClean="0">
                        <a:solidFill>
                          <a:schemeClr val="accent2">
                            <a:lumMod val="50000"/>
                          </a:schemeClr>
                        </a:solidFill>
                        <a:latin typeface="Cambria Math" panose="02040503050406030204" pitchFamily="18" charset="0"/>
                      </a:rPr>
                      <m:t>∃</m:t>
                    </m:r>
                    <m:r>
                      <a:rPr lang="en-US" altLang="zh-CN" sz="2000" b="1" i="1" smtClean="0">
                        <a:solidFill>
                          <a:schemeClr val="accent2">
                            <a:lumMod val="50000"/>
                          </a:schemeClr>
                        </a:solidFill>
                        <a:latin typeface="Cambria Math" panose="02040503050406030204" pitchFamily="18" charset="0"/>
                      </a:rPr>
                      <m:t>𝒚𝑷</m:t>
                    </m:r>
                    <m:d>
                      <m:dPr>
                        <m:ctrlPr>
                          <a:rPr lang="en-US" altLang="zh-CN" sz="2000" b="1" i="1" smtClean="0">
                            <a:solidFill>
                              <a:schemeClr val="accent2">
                                <a:lumMod val="50000"/>
                              </a:schemeClr>
                            </a:solidFill>
                            <a:latin typeface="Cambria Math" panose="02040503050406030204" pitchFamily="18" charset="0"/>
                          </a:rPr>
                        </m:ctrlPr>
                      </m:dPr>
                      <m:e>
                        <m:r>
                          <a:rPr lang="en-US" altLang="zh-CN" sz="2000" b="1" i="1" smtClean="0">
                            <a:solidFill>
                              <a:schemeClr val="accent2">
                                <a:lumMod val="50000"/>
                              </a:schemeClr>
                            </a:solidFill>
                            <a:latin typeface="Cambria Math" panose="02040503050406030204" pitchFamily="18" charset="0"/>
                          </a:rPr>
                          <m:t>𝒙</m:t>
                        </m:r>
                        <m:r>
                          <a:rPr lang="en-US" altLang="zh-CN" sz="2000" b="1" i="1" smtClean="0">
                            <a:solidFill>
                              <a:schemeClr val="accent2">
                                <a:lumMod val="50000"/>
                              </a:schemeClr>
                            </a:solidFill>
                            <a:latin typeface="Cambria Math" panose="02040503050406030204" pitchFamily="18" charset="0"/>
                          </a:rPr>
                          <m:t>, </m:t>
                        </m:r>
                        <m:r>
                          <a:rPr lang="en-US" altLang="zh-CN" sz="2000" b="1" i="1" smtClean="0">
                            <a:solidFill>
                              <a:schemeClr val="accent2">
                                <a:lumMod val="50000"/>
                              </a:schemeClr>
                            </a:solidFill>
                            <a:latin typeface="Cambria Math" panose="02040503050406030204" pitchFamily="18" charset="0"/>
                          </a:rPr>
                          <m:t>𝒚</m:t>
                        </m:r>
                      </m:e>
                    </m:d>
                  </m:oMath>
                </a14:m>
                <a:r>
                  <a:rPr lang="zh-CN" altLang="en-US" sz="2000" b="1">
                    <a:solidFill>
                      <a:schemeClr val="accent6">
                        <a:lumMod val="50000"/>
                      </a:schemeClr>
                    </a:solidFill>
                    <a:latin typeface="+mn-ea"/>
                  </a:rPr>
                  <a:t>的命题</a:t>
                </a:r>
              </a:p>
            </p:txBody>
          </p:sp>
        </mc:Choice>
        <mc:Fallback xmlns="">
          <p:sp>
            <p:nvSpPr>
              <p:cNvPr id="2" name="文本框 1">
                <a:extLst>
                  <a:ext uri="{FF2B5EF4-FFF2-40B4-BE49-F238E27FC236}">
                    <a16:creationId xmlns:a16="http://schemas.microsoft.com/office/drawing/2014/main" id="{AF9D3406-EDB4-466F-94CA-4C0ACAE19FD0}"/>
                  </a:ext>
                </a:extLst>
              </p:cNvPr>
              <p:cNvSpPr txBox="1">
                <a:spLocks noRot="1" noChangeAspect="1" noMove="1" noResize="1" noEditPoints="1" noAdjustHandles="1" noChangeArrowheads="1" noChangeShapeType="1" noTextEdit="1"/>
              </p:cNvSpPr>
              <p:nvPr/>
            </p:nvSpPr>
            <p:spPr>
              <a:xfrm>
                <a:off x="592056" y="1185349"/>
                <a:ext cx="6560876" cy="923330"/>
              </a:xfrm>
              <a:prstGeom prst="rect">
                <a:avLst/>
              </a:prstGeom>
              <a:blipFill>
                <a:blip r:embed="rId3"/>
                <a:stretch>
                  <a:fillRect l="-1394" t="-7237" r="-93" b="-1052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6F98C888-CE47-4550-8641-5BF936A5A30D}"/>
                  </a:ext>
                </a:extLst>
              </p:cNvPr>
              <p:cNvSpPr txBox="1"/>
              <p:nvPr/>
            </p:nvSpPr>
            <p:spPr>
              <a:xfrm>
                <a:off x="824370" y="2863606"/>
                <a:ext cx="2940552" cy="3051541"/>
              </a:xfrm>
              <a:prstGeom prst="rect">
                <a:avLst/>
              </a:prstGeom>
              <a:solidFill>
                <a:schemeClr val="accent2">
                  <a:lumMod val="20000"/>
                  <a:lumOff val="80000"/>
                  <a:alpha val="50000"/>
                </a:schemeClr>
              </a:solidFill>
            </p:spPr>
            <p:txBody>
              <a:bodyPr wrap="square" rtlCol="0">
                <a:spAutoFit/>
              </a:bodyPr>
              <a:lstStyle/>
              <a:p>
                <a:pPr algn="ctr">
                  <a:lnSpc>
                    <a:spcPts val="3000"/>
                  </a:lnSpc>
                  <a:spcBef>
                    <a:spcPts val="600"/>
                  </a:spcBef>
                  <a:spcAft>
                    <a:spcPts val="600"/>
                  </a:spcAft>
                </a:pPr>
                <a:r>
                  <a:rPr lang="zh-CN" altLang="en-US" sz="2000" b="1">
                    <a:solidFill>
                      <a:srgbClr val="C00000"/>
                    </a:solidFill>
                  </a:rPr>
                  <a:t>构造性</a:t>
                </a:r>
                <a:r>
                  <a:rPr lang="en-US" altLang="zh-CN" sz="2000" b="1">
                    <a:solidFill>
                      <a:srgbClr val="C00000"/>
                    </a:solidFill>
                  </a:rPr>
                  <a:t>(constructive)</a:t>
                </a:r>
                <a:r>
                  <a:rPr lang="zh-CN" altLang="en-US" sz="2000" b="1">
                    <a:solidFill>
                      <a:srgbClr val="C00000"/>
                    </a:solidFill>
                  </a:rPr>
                  <a:t>存在证明</a:t>
                </a:r>
                <a:endParaRPr lang="en-US" altLang="zh-CN" sz="2000" b="1">
                  <a:solidFill>
                    <a:srgbClr val="C00000"/>
                  </a:solidFill>
                </a:endParaRPr>
              </a:p>
              <a:p>
                <a:pPr marL="342900" indent="-342900">
                  <a:lnSpc>
                    <a:spcPts val="3000"/>
                  </a:lnSpc>
                  <a:spcBef>
                    <a:spcPts val="600"/>
                  </a:spcBef>
                  <a:spcAft>
                    <a:spcPts val="600"/>
                  </a:spcAft>
                  <a:buFont typeface="Arial" panose="020B0604020202020204" pitchFamily="34" charset="0"/>
                  <a:buChar char="•"/>
                </a:pPr>
                <a:r>
                  <a:rPr lang="zh-CN" altLang="en-US" sz="2000" b="1">
                    <a:solidFill>
                      <a:srgbClr val="002060"/>
                    </a:solidFill>
                    <a:latin typeface="楷体" panose="02010609060101010101" pitchFamily="49" charset="-122"/>
                    <a:ea typeface="楷体" panose="02010609060101010101" pitchFamily="49" charset="-122"/>
                  </a:rPr>
                  <a:t>对于</a:t>
                </a:r>
                <a14:m>
                  <m:oMath xmlns:m="http://schemas.openxmlformats.org/officeDocument/2006/math">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𝒙𝑷</m:t>
                    </m:r>
                    <m:d>
                      <m:dPr>
                        <m:ctrlPr>
                          <a:rPr lang="en-US" altLang="zh-CN" sz="2000" b="1" i="1" smtClean="0">
                            <a:solidFill>
                              <a:srgbClr val="002060"/>
                            </a:solidFill>
                            <a:latin typeface="Cambria Math" panose="02040503050406030204" pitchFamily="18" charset="0"/>
                          </a:rPr>
                        </m:ctrlPr>
                      </m:dPr>
                      <m:e>
                        <m:r>
                          <a:rPr lang="en-US" altLang="zh-CN" sz="2000" b="1" i="1" smtClean="0">
                            <a:solidFill>
                              <a:srgbClr val="002060"/>
                            </a:solidFill>
                            <a:latin typeface="Cambria Math" panose="02040503050406030204" pitchFamily="18" charset="0"/>
                          </a:rPr>
                          <m:t>𝒙</m:t>
                        </m:r>
                      </m:e>
                    </m:d>
                  </m:oMath>
                </a14:m>
                <a:r>
                  <a:rPr lang="zh-CN" altLang="en-US" sz="2000" b="1">
                    <a:solidFill>
                      <a:srgbClr val="002060"/>
                    </a:solidFill>
                    <a:latin typeface="楷体" panose="02010609060101010101" pitchFamily="49" charset="-122"/>
                    <a:ea typeface="楷体" panose="02010609060101010101" pitchFamily="49" charset="-122"/>
                  </a:rPr>
                  <a:t>，给出使得</a:t>
                </a:r>
                <a14:m>
                  <m:oMath xmlns:m="http://schemas.openxmlformats.org/officeDocument/2006/math">
                    <m:r>
                      <a:rPr lang="en-US" altLang="zh-CN" sz="2000" b="1" i="1" smtClean="0">
                        <a:solidFill>
                          <a:srgbClr val="002060"/>
                        </a:solidFill>
                        <a:latin typeface="Cambria Math" panose="02040503050406030204" pitchFamily="18" charset="0"/>
                      </a:rPr>
                      <m:t>𝑷</m:t>
                    </m:r>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𝒙</m:t>
                    </m:r>
                    <m:r>
                      <a:rPr lang="en-US" altLang="zh-CN" sz="2000" b="1" i="1" smtClean="0">
                        <a:solidFill>
                          <a:srgbClr val="002060"/>
                        </a:solidFill>
                        <a:latin typeface="Cambria Math" panose="02040503050406030204" pitchFamily="18" charset="0"/>
                      </a:rPr>
                      <m:t>)</m:t>
                    </m:r>
                  </m:oMath>
                </a14:m>
                <a:r>
                  <a:rPr lang="zh-CN" altLang="en-US" sz="2000" b="1">
                    <a:solidFill>
                      <a:srgbClr val="002060"/>
                    </a:solidFill>
                    <a:latin typeface="楷体" panose="02010609060101010101" pitchFamily="49" charset="-122"/>
                    <a:ea typeface="楷体" panose="02010609060101010101" pitchFamily="49" charset="-122"/>
                  </a:rPr>
                  <a:t>为真的</a:t>
                </a:r>
                <a:r>
                  <a:rPr lang="zh-CN" altLang="en-US" sz="2000" b="1">
                    <a:solidFill>
                      <a:srgbClr val="C00000"/>
                    </a:solidFill>
                    <a:latin typeface="黑体" panose="02010609060101010101" pitchFamily="49" charset="-122"/>
                    <a:ea typeface="黑体" panose="02010609060101010101" pitchFamily="49" charset="-122"/>
                  </a:rPr>
                  <a:t>具体</a:t>
                </a:r>
                <a14:m>
                  <m:oMath xmlns:m="http://schemas.openxmlformats.org/officeDocument/2006/math">
                    <m:r>
                      <a:rPr lang="en-US" altLang="zh-CN" sz="2000" b="1" i="1" smtClean="0">
                        <a:solidFill>
                          <a:srgbClr val="C00000"/>
                        </a:solidFill>
                        <a:latin typeface="Cambria Math" panose="02040503050406030204" pitchFamily="18" charset="0"/>
                      </a:rPr>
                      <m:t>𝒙</m:t>
                    </m:r>
                  </m:oMath>
                </a14:m>
                <a:endParaRPr lang="en-US" altLang="zh-CN" sz="2000" b="1">
                  <a:solidFill>
                    <a:srgbClr val="002060"/>
                  </a:solidFill>
                  <a:latin typeface="黑体" panose="02010609060101010101" pitchFamily="49" charset="-122"/>
                  <a:ea typeface="黑体" panose="02010609060101010101" pitchFamily="49" charset="-122"/>
                </a:endParaRPr>
              </a:p>
              <a:p>
                <a:pPr marL="342900" indent="-342900">
                  <a:lnSpc>
                    <a:spcPts val="3000"/>
                  </a:lnSpc>
                  <a:spcBef>
                    <a:spcPts val="600"/>
                  </a:spcBef>
                  <a:spcAft>
                    <a:spcPts val="600"/>
                  </a:spcAft>
                  <a:buFont typeface="Arial" panose="020B0604020202020204" pitchFamily="34" charset="0"/>
                  <a:buChar char="•"/>
                </a:pPr>
                <a:r>
                  <a:rPr lang="zh-CN" altLang="en-US" sz="2000" b="1">
                    <a:solidFill>
                      <a:srgbClr val="002060"/>
                    </a:solidFill>
                    <a:latin typeface="楷体" panose="02010609060101010101" pitchFamily="49" charset="-122"/>
                    <a:ea typeface="楷体" panose="02010609060101010101" pitchFamily="49" charset="-122"/>
                  </a:rPr>
                  <a:t>对于</a:t>
                </a:r>
                <a14:m>
                  <m:oMath xmlns:m="http://schemas.openxmlformats.org/officeDocument/2006/math">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𝒙</m:t>
                    </m:r>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𝒚𝑷</m:t>
                    </m:r>
                    <m:d>
                      <m:dPr>
                        <m:ctrlPr>
                          <a:rPr lang="en-US" altLang="zh-CN" sz="2000" b="1" i="1" smtClean="0">
                            <a:solidFill>
                              <a:srgbClr val="002060"/>
                            </a:solidFill>
                            <a:latin typeface="Cambria Math" panose="02040503050406030204" pitchFamily="18" charset="0"/>
                          </a:rPr>
                        </m:ctrlPr>
                      </m:dPr>
                      <m:e>
                        <m:r>
                          <a:rPr lang="en-US" altLang="zh-CN" sz="2000" b="1" i="1" smtClean="0">
                            <a:solidFill>
                              <a:srgbClr val="002060"/>
                            </a:solidFill>
                            <a:latin typeface="Cambria Math" panose="02040503050406030204" pitchFamily="18" charset="0"/>
                          </a:rPr>
                          <m:t>𝒙</m:t>
                        </m:r>
                        <m:r>
                          <a:rPr lang="en-US" altLang="zh-CN" sz="2000" b="1" i="1" smtClean="0">
                            <a:solidFill>
                              <a:srgbClr val="002060"/>
                            </a:solidFill>
                            <a:latin typeface="Cambria Math" panose="02040503050406030204" pitchFamily="18" charset="0"/>
                          </a:rPr>
                          <m:t>, </m:t>
                        </m:r>
                        <m:r>
                          <a:rPr lang="en-US" altLang="zh-CN" sz="2000" b="1" i="1" smtClean="0">
                            <a:solidFill>
                              <a:srgbClr val="002060"/>
                            </a:solidFill>
                            <a:latin typeface="Cambria Math" panose="02040503050406030204" pitchFamily="18" charset="0"/>
                          </a:rPr>
                          <m:t>𝒚</m:t>
                        </m:r>
                      </m:e>
                    </m:d>
                  </m:oMath>
                </a14:m>
                <a:r>
                  <a:rPr lang="zh-CN" altLang="en-US" sz="2000" b="1">
                    <a:solidFill>
                      <a:srgbClr val="002060"/>
                    </a:solidFill>
                    <a:latin typeface="楷体" panose="02010609060101010101" pitchFamily="49" charset="-122"/>
                    <a:ea typeface="楷体" panose="02010609060101010101" pitchFamily="49" charset="-122"/>
                  </a:rPr>
                  <a:t>，给出对任意</a:t>
                </a:r>
                <a14:m>
                  <m:oMath xmlns:m="http://schemas.openxmlformats.org/officeDocument/2006/math">
                    <m:r>
                      <a:rPr lang="en-US" altLang="zh-CN" sz="2000" b="1" i="1" smtClean="0">
                        <a:solidFill>
                          <a:srgbClr val="002060"/>
                        </a:solidFill>
                        <a:latin typeface="Cambria Math" panose="02040503050406030204" pitchFamily="18" charset="0"/>
                      </a:rPr>
                      <m:t>𝒙</m:t>
                    </m:r>
                  </m:oMath>
                </a14:m>
                <a:r>
                  <a:rPr lang="zh-CN" altLang="en-US" sz="2000" b="1">
                    <a:solidFill>
                      <a:srgbClr val="002060"/>
                    </a:solidFill>
                    <a:latin typeface="楷体" panose="02010609060101010101" pitchFamily="49" charset="-122"/>
                    <a:ea typeface="楷体" panose="02010609060101010101" pitchFamily="49" charset="-122"/>
                  </a:rPr>
                  <a:t>，构造</a:t>
                </a:r>
                <a14:m>
                  <m:oMath xmlns:m="http://schemas.openxmlformats.org/officeDocument/2006/math">
                    <m:r>
                      <a:rPr lang="en-US" altLang="zh-CN" sz="2000" b="1" i="1" smtClean="0">
                        <a:solidFill>
                          <a:srgbClr val="002060"/>
                        </a:solidFill>
                        <a:latin typeface="Cambria Math" panose="02040503050406030204" pitchFamily="18" charset="0"/>
                      </a:rPr>
                      <m:t>𝒚</m:t>
                    </m:r>
                  </m:oMath>
                </a14:m>
                <a:r>
                  <a:rPr lang="zh-CN" altLang="en-US" sz="2000" b="1">
                    <a:solidFill>
                      <a:srgbClr val="002060"/>
                    </a:solidFill>
                    <a:latin typeface="楷体" panose="02010609060101010101" pitchFamily="49" charset="-122"/>
                    <a:ea typeface="楷体" panose="02010609060101010101" pitchFamily="49" charset="-122"/>
                  </a:rPr>
                  <a:t>使得</a:t>
                </a:r>
                <a14:m>
                  <m:oMath xmlns:m="http://schemas.openxmlformats.org/officeDocument/2006/math">
                    <m:r>
                      <a:rPr lang="en-US" altLang="zh-CN" sz="2000" b="1" i="1" smtClean="0">
                        <a:solidFill>
                          <a:srgbClr val="002060"/>
                        </a:solidFill>
                        <a:latin typeface="Cambria Math" panose="02040503050406030204" pitchFamily="18" charset="0"/>
                      </a:rPr>
                      <m:t>𝑷</m:t>
                    </m:r>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𝒙</m:t>
                    </m:r>
                    <m:r>
                      <a:rPr lang="en-US" altLang="zh-CN" sz="2000" b="1" i="1" smtClean="0">
                        <a:solidFill>
                          <a:srgbClr val="002060"/>
                        </a:solidFill>
                        <a:latin typeface="Cambria Math" panose="02040503050406030204" pitchFamily="18" charset="0"/>
                      </a:rPr>
                      <m:t>, </m:t>
                    </m:r>
                    <m:r>
                      <a:rPr lang="en-US" altLang="zh-CN" sz="2000" b="1" i="1" smtClean="0">
                        <a:solidFill>
                          <a:srgbClr val="002060"/>
                        </a:solidFill>
                        <a:latin typeface="Cambria Math" panose="02040503050406030204" pitchFamily="18" charset="0"/>
                      </a:rPr>
                      <m:t>𝒚</m:t>
                    </m:r>
                    <m:r>
                      <a:rPr lang="en-US" altLang="zh-CN" sz="2000" b="1" i="1" smtClean="0">
                        <a:solidFill>
                          <a:srgbClr val="002060"/>
                        </a:solidFill>
                        <a:latin typeface="Cambria Math" panose="02040503050406030204" pitchFamily="18" charset="0"/>
                      </a:rPr>
                      <m:t>)</m:t>
                    </m:r>
                  </m:oMath>
                </a14:m>
                <a:r>
                  <a:rPr lang="zh-CN" altLang="en-US" sz="2000" b="1">
                    <a:solidFill>
                      <a:srgbClr val="002060"/>
                    </a:solidFill>
                    <a:latin typeface="楷体" panose="02010609060101010101" pitchFamily="49" charset="-122"/>
                    <a:ea typeface="楷体" panose="02010609060101010101" pitchFamily="49" charset="-122"/>
                  </a:rPr>
                  <a:t>为真的</a:t>
                </a:r>
                <a:r>
                  <a:rPr lang="zh-CN" altLang="en-US" sz="2000" b="1">
                    <a:solidFill>
                      <a:srgbClr val="C00000"/>
                    </a:solidFill>
                    <a:latin typeface="黑体" panose="02010609060101010101" pitchFamily="49" charset="-122"/>
                    <a:ea typeface="黑体" panose="02010609060101010101" pitchFamily="49" charset="-122"/>
                  </a:rPr>
                  <a:t>方法</a:t>
                </a:r>
              </a:p>
            </p:txBody>
          </p:sp>
        </mc:Choice>
        <mc:Fallback xmlns="">
          <p:sp>
            <p:nvSpPr>
              <p:cNvPr id="3" name="文本框 2">
                <a:extLst>
                  <a:ext uri="{FF2B5EF4-FFF2-40B4-BE49-F238E27FC236}">
                    <a16:creationId xmlns:a16="http://schemas.microsoft.com/office/drawing/2014/main" id="{6F98C888-CE47-4550-8641-5BF936A5A30D}"/>
                  </a:ext>
                </a:extLst>
              </p:cNvPr>
              <p:cNvSpPr txBox="1">
                <a:spLocks noRot="1" noChangeAspect="1" noMove="1" noResize="1" noEditPoints="1" noAdjustHandles="1" noChangeArrowheads="1" noChangeShapeType="1" noTextEdit="1"/>
              </p:cNvSpPr>
              <p:nvPr/>
            </p:nvSpPr>
            <p:spPr>
              <a:xfrm>
                <a:off x="824370" y="2863606"/>
                <a:ext cx="2940552" cy="3051541"/>
              </a:xfrm>
              <a:prstGeom prst="rect">
                <a:avLst/>
              </a:prstGeom>
              <a:blipFill>
                <a:blip r:embed="rId15"/>
                <a:stretch>
                  <a:fillRect l="-1863" r="-1863" b="-24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D59B7DA7-2DB4-49E8-9B4B-C681F40D3DC5}"/>
                  </a:ext>
                </a:extLst>
              </p:cNvPr>
              <p:cNvSpPr txBox="1"/>
              <p:nvPr/>
            </p:nvSpPr>
            <p:spPr>
              <a:xfrm>
                <a:off x="7374405" y="1111547"/>
                <a:ext cx="4400961" cy="1070934"/>
              </a:xfrm>
              <a:prstGeom prst="rect">
                <a:avLst/>
              </a:prstGeom>
              <a:solidFill>
                <a:schemeClr val="accent4">
                  <a:lumMod val="20000"/>
                  <a:lumOff val="80000"/>
                </a:schemeClr>
              </a:solidFill>
            </p:spPr>
            <p:txBody>
              <a:bodyPr wrap="square" rtlCol="0">
                <a:spAutoFit/>
              </a:bodyPr>
              <a:lstStyle/>
              <a:p>
                <a:pPr>
                  <a:lnSpc>
                    <a:spcPts val="2600"/>
                  </a:lnSpc>
                </a:pPr>
                <a:r>
                  <a:rPr lang="zh-CN" altLang="en-US" b="1">
                    <a:solidFill>
                      <a:schemeClr val="accent2">
                        <a:lumMod val="50000"/>
                      </a:schemeClr>
                    </a:solidFill>
                  </a:rPr>
                  <a:t>更一般地是</a:t>
                </a:r>
                <a14:m>
                  <m:oMath xmlns:m="http://schemas.openxmlformats.org/officeDocument/2006/math">
                    <m:r>
                      <a:rPr lang="en-US" altLang="zh-CN" b="1" i="1" smtClean="0">
                        <a:solidFill>
                          <a:srgbClr val="C00000"/>
                        </a:solidFill>
                        <a:latin typeface="Cambria Math" panose="02040503050406030204" pitchFamily="18" charset="0"/>
                      </a:rPr>
                      <m:t>∃</m:t>
                    </m:r>
                    <m:sSub>
                      <m:sSubPr>
                        <m:ctrlPr>
                          <a:rPr lang="en-US" altLang="zh-CN" b="1" i="1" smtClean="0">
                            <a:solidFill>
                              <a:srgbClr val="C00000"/>
                            </a:solidFill>
                            <a:latin typeface="Cambria Math" panose="02040503050406030204" pitchFamily="18" charset="0"/>
                          </a:rPr>
                        </m:ctrlPr>
                      </m:sSubPr>
                      <m:e>
                        <m:r>
                          <a:rPr lang="en-US" altLang="zh-CN" b="1" i="1" smtClean="0">
                            <a:solidFill>
                              <a:srgbClr val="C00000"/>
                            </a:solidFill>
                            <a:latin typeface="Cambria Math" panose="02040503050406030204" pitchFamily="18" charset="0"/>
                          </a:rPr>
                          <m:t>𝒙</m:t>
                        </m:r>
                      </m:e>
                      <m:sub>
                        <m:r>
                          <a:rPr lang="en-US" altLang="zh-CN" b="1" i="1" smtClean="0">
                            <a:solidFill>
                              <a:srgbClr val="C00000"/>
                            </a:solidFill>
                            <a:latin typeface="Cambria Math" panose="02040503050406030204" pitchFamily="18" charset="0"/>
                          </a:rPr>
                          <m:t>𝟏</m:t>
                        </m:r>
                      </m:sub>
                    </m:sSub>
                    <m:r>
                      <a:rPr lang="en-US" altLang="zh-CN" b="1" i="1" smtClean="0">
                        <a:solidFill>
                          <a:srgbClr val="C00000"/>
                        </a:solidFill>
                        <a:latin typeface="Cambria Math" panose="02040503050406030204" pitchFamily="18" charset="0"/>
                      </a:rPr>
                      <m:t>⋯</m:t>
                    </m:r>
                    <m:sSub>
                      <m:sSubPr>
                        <m:ctrlPr>
                          <a:rPr lang="en-US" altLang="zh-CN" b="1" i="1" smtClean="0">
                            <a:solidFill>
                              <a:srgbClr val="C00000"/>
                            </a:solidFill>
                            <a:latin typeface="Cambria Math" panose="02040503050406030204" pitchFamily="18" charset="0"/>
                          </a:rPr>
                        </m:ctrlPr>
                      </m:sSubPr>
                      <m:e>
                        <m:r>
                          <a:rPr lang="en-US" altLang="zh-CN" b="1" i="1" smtClean="0">
                            <a:solidFill>
                              <a:srgbClr val="C00000"/>
                            </a:solidFill>
                            <a:latin typeface="Cambria Math" panose="02040503050406030204" pitchFamily="18" charset="0"/>
                          </a:rPr>
                          <m:t>𝒙</m:t>
                        </m:r>
                      </m:e>
                      <m:sub>
                        <m:r>
                          <a:rPr lang="en-US" altLang="zh-CN" b="1" i="1" smtClean="0">
                            <a:solidFill>
                              <a:srgbClr val="C00000"/>
                            </a:solidFill>
                            <a:latin typeface="Cambria Math" panose="02040503050406030204" pitchFamily="18" charset="0"/>
                          </a:rPr>
                          <m:t>𝒏</m:t>
                        </m:r>
                      </m:sub>
                    </m:sSub>
                    <m:r>
                      <a:rPr lang="en-US" altLang="zh-CN" b="1" i="1" smtClean="0">
                        <a:solidFill>
                          <a:srgbClr val="C00000"/>
                        </a:solidFill>
                        <a:latin typeface="Cambria Math" panose="02040503050406030204" pitchFamily="18" charset="0"/>
                      </a:rPr>
                      <m:t>𝑷</m:t>
                    </m:r>
                    <m:d>
                      <m:dPr>
                        <m:ctrlPr>
                          <a:rPr lang="en-US" altLang="zh-CN" b="1" i="1" smtClean="0">
                            <a:solidFill>
                              <a:srgbClr val="C00000"/>
                            </a:solidFill>
                            <a:latin typeface="Cambria Math" panose="02040503050406030204" pitchFamily="18" charset="0"/>
                          </a:rPr>
                        </m:ctrlPr>
                      </m:dPr>
                      <m:e>
                        <m:sSub>
                          <m:sSubPr>
                            <m:ctrlPr>
                              <a:rPr lang="en-US" altLang="zh-CN" b="1" i="1" smtClean="0">
                                <a:solidFill>
                                  <a:srgbClr val="C00000"/>
                                </a:solidFill>
                                <a:latin typeface="Cambria Math" panose="02040503050406030204" pitchFamily="18" charset="0"/>
                              </a:rPr>
                            </m:ctrlPr>
                          </m:sSubPr>
                          <m:e>
                            <m:r>
                              <a:rPr lang="en-US" altLang="zh-CN" b="1" i="1" smtClean="0">
                                <a:solidFill>
                                  <a:srgbClr val="C00000"/>
                                </a:solidFill>
                                <a:latin typeface="Cambria Math" panose="02040503050406030204" pitchFamily="18" charset="0"/>
                              </a:rPr>
                              <m:t>𝒙</m:t>
                            </m:r>
                          </m:e>
                          <m:sub>
                            <m:r>
                              <a:rPr lang="en-US" altLang="zh-CN" b="1" i="1" smtClean="0">
                                <a:solidFill>
                                  <a:srgbClr val="C00000"/>
                                </a:solidFill>
                                <a:latin typeface="Cambria Math" panose="02040503050406030204" pitchFamily="18" charset="0"/>
                              </a:rPr>
                              <m:t>𝟏</m:t>
                            </m:r>
                          </m:sub>
                        </m:sSub>
                        <m:r>
                          <a:rPr lang="en-US" altLang="zh-CN" b="1" i="1" smtClean="0">
                            <a:solidFill>
                              <a:srgbClr val="C00000"/>
                            </a:solidFill>
                            <a:latin typeface="Cambria Math" panose="02040503050406030204" pitchFamily="18" charset="0"/>
                          </a:rPr>
                          <m:t>, ⋯, </m:t>
                        </m:r>
                        <m:sSub>
                          <m:sSubPr>
                            <m:ctrlPr>
                              <a:rPr lang="en-US" altLang="zh-CN" b="1" i="1" smtClean="0">
                                <a:solidFill>
                                  <a:srgbClr val="C00000"/>
                                </a:solidFill>
                                <a:latin typeface="Cambria Math" panose="02040503050406030204" pitchFamily="18" charset="0"/>
                              </a:rPr>
                            </m:ctrlPr>
                          </m:sSubPr>
                          <m:e>
                            <m:r>
                              <a:rPr lang="en-US" altLang="zh-CN" b="1" i="1" smtClean="0">
                                <a:solidFill>
                                  <a:srgbClr val="C00000"/>
                                </a:solidFill>
                                <a:latin typeface="Cambria Math" panose="02040503050406030204" pitchFamily="18" charset="0"/>
                              </a:rPr>
                              <m:t>𝒙</m:t>
                            </m:r>
                          </m:e>
                          <m:sub>
                            <m:r>
                              <a:rPr lang="en-US" altLang="zh-CN" b="1" i="1" smtClean="0">
                                <a:solidFill>
                                  <a:srgbClr val="C00000"/>
                                </a:solidFill>
                                <a:latin typeface="Cambria Math" panose="02040503050406030204" pitchFamily="18" charset="0"/>
                              </a:rPr>
                              <m:t>𝒏</m:t>
                            </m:r>
                          </m:sub>
                        </m:sSub>
                      </m:e>
                    </m:d>
                  </m:oMath>
                </a14:m>
                <a:r>
                  <a:rPr lang="zh-CN" altLang="en-US" b="1">
                    <a:solidFill>
                      <a:schemeClr val="accent2">
                        <a:lumMod val="50000"/>
                      </a:schemeClr>
                    </a:solidFill>
                  </a:rPr>
                  <a:t>或</a:t>
                </a:r>
                <a14:m>
                  <m:oMath xmlns:m="http://schemas.openxmlformats.org/officeDocument/2006/math">
                    <m:r>
                      <a:rPr lang="en-US" altLang="zh-CN" b="1" i="1" smtClean="0">
                        <a:solidFill>
                          <a:srgbClr val="C00000"/>
                        </a:solidFill>
                        <a:latin typeface="Cambria Math" panose="02040503050406030204" pitchFamily="18" charset="0"/>
                      </a:rPr>
                      <m:t>∀</m:t>
                    </m:r>
                    <m:sSub>
                      <m:sSubPr>
                        <m:ctrlPr>
                          <a:rPr lang="en-US" altLang="zh-CN" b="1" i="1" smtClean="0">
                            <a:solidFill>
                              <a:srgbClr val="C00000"/>
                            </a:solidFill>
                            <a:latin typeface="Cambria Math" panose="02040503050406030204" pitchFamily="18" charset="0"/>
                          </a:rPr>
                        </m:ctrlPr>
                      </m:sSubPr>
                      <m:e>
                        <m:r>
                          <a:rPr lang="en-US" altLang="zh-CN" b="1" i="1" smtClean="0">
                            <a:solidFill>
                              <a:srgbClr val="C00000"/>
                            </a:solidFill>
                            <a:latin typeface="Cambria Math" panose="02040503050406030204" pitchFamily="18" charset="0"/>
                          </a:rPr>
                          <m:t>𝒙</m:t>
                        </m:r>
                      </m:e>
                      <m:sub>
                        <m:r>
                          <a:rPr lang="en-US" altLang="zh-CN" b="1" i="1" smtClean="0">
                            <a:solidFill>
                              <a:srgbClr val="C00000"/>
                            </a:solidFill>
                            <a:latin typeface="Cambria Math" panose="02040503050406030204" pitchFamily="18" charset="0"/>
                          </a:rPr>
                          <m:t>𝟏</m:t>
                        </m:r>
                      </m:sub>
                    </m:sSub>
                    <m:r>
                      <a:rPr lang="en-US" altLang="zh-CN" b="1" i="1" smtClean="0">
                        <a:solidFill>
                          <a:srgbClr val="C00000"/>
                        </a:solidFill>
                        <a:latin typeface="Cambria Math" panose="02040503050406030204" pitchFamily="18" charset="0"/>
                      </a:rPr>
                      <m:t>⋯∀</m:t>
                    </m:r>
                    <m:sSub>
                      <m:sSubPr>
                        <m:ctrlPr>
                          <a:rPr lang="en-US" altLang="zh-CN" b="1" i="1" smtClean="0">
                            <a:solidFill>
                              <a:srgbClr val="C00000"/>
                            </a:solidFill>
                            <a:latin typeface="Cambria Math" panose="02040503050406030204" pitchFamily="18" charset="0"/>
                          </a:rPr>
                        </m:ctrlPr>
                      </m:sSubPr>
                      <m:e>
                        <m:r>
                          <a:rPr lang="en-US" altLang="zh-CN" b="1" i="1" smtClean="0">
                            <a:solidFill>
                              <a:srgbClr val="C00000"/>
                            </a:solidFill>
                            <a:latin typeface="Cambria Math" panose="02040503050406030204" pitchFamily="18" charset="0"/>
                          </a:rPr>
                          <m:t>𝒙</m:t>
                        </m:r>
                      </m:e>
                      <m:sub>
                        <m:r>
                          <a:rPr lang="en-US" altLang="zh-CN" b="1" i="1" smtClean="0">
                            <a:solidFill>
                              <a:srgbClr val="C00000"/>
                            </a:solidFill>
                            <a:latin typeface="Cambria Math" panose="02040503050406030204" pitchFamily="18" charset="0"/>
                          </a:rPr>
                          <m:t>𝒏</m:t>
                        </m:r>
                      </m:sub>
                    </m:sSub>
                    <m:r>
                      <a:rPr lang="en-US" altLang="zh-CN" b="1" i="1" smtClean="0">
                        <a:solidFill>
                          <a:srgbClr val="C00000"/>
                        </a:solidFill>
                        <a:latin typeface="Cambria Math" panose="02040503050406030204" pitchFamily="18" charset="0"/>
                      </a:rPr>
                      <m:t>∃</m:t>
                    </m:r>
                    <m:sSub>
                      <m:sSubPr>
                        <m:ctrlPr>
                          <a:rPr lang="en-US" altLang="zh-CN" b="1" i="1" smtClean="0">
                            <a:solidFill>
                              <a:srgbClr val="C00000"/>
                            </a:solidFill>
                            <a:latin typeface="Cambria Math" panose="02040503050406030204" pitchFamily="18" charset="0"/>
                          </a:rPr>
                        </m:ctrlPr>
                      </m:sSubPr>
                      <m:e>
                        <m:r>
                          <a:rPr lang="en-US" altLang="zh-CN" b="1" i="1" smtClean="0">
                            <a:solidFill>
                              <a:srgbClr val="C00000"/>
                            </a:solidFill>
                            <a:latin typeface="Cambria Math" panose="02040503050406030204" pitchFamily="18" charset="0"/>
                          </a:rPr>
                          <m:t>𝒚</m:t>
                        </m:r>
                      </m:e>
                      <m:sub>
                        <m:r>
                          <a:rPr lang="en-US" altLang="zh-CN" b="1" i="1" smtClean="0">
                            <a:solidFill>
                              <a:srgbClr val="C00000"/>
                            </a:solidFill>
                            <a:latin typeface="Cambria Math" panose="02040503050406030204" pitchFamily="18" charset="0"/>
                          </a:rPr>
                          <m:t>𝟏</m:t>
                        </m:r>
                      </m:sub>
                    </m:sSub>
                    <m:r>
                      <a:rPr lang="en-US" altLang="zh-CN" b="1" i="1" smtClean="0">
                        <a:solidFill>
                          <a:srgbClr val="C00000"/>
                        </a:solidFill>
                        <a:latin typeface="Cambria Math" panose="02040503050406030204" pitchFamily="18" charset="0"/>
                      </a:rPr>
                      <m:t>⋯</m:t>
                    </m:r>
                    <m:sSub>
                      <m:sSubPr>
                        <m:ctrlPr>
                          <a:rPr lang="en-US" altLang="zh-CN" b="1" i="1" smtClean="0">
                            <a:solidFill>
                              <a:srgbClr val="C00000"/>
                            </a:solidFill>
                            <a:latin typeface="Cambria Math" panose="02040503050406030204" pitchFamily="18" charset="0"/>
                          </a:rPr>
                        </m:ctrlPr>
                      </m:sSubPr>
                      <m:e>
                        <m:r>
                          <a:rPr lang="en-US" altLang="zh-CN" b="1" i="1" smtClean="0">
                            <a:solidFill>
                              <a:srgbClr val="C00000"/>
                            </a:solidFill>
                            <a:latin typeface="Cambria Math" panose="02040503050406030204" pitchFamily="18" charset="0"/>
                          </a:rPr>
                          <m:t>𝒚</m:t>
                        </m:r>
                      </m:e>
                      <m:sub>
                        <m:r>
                          <a:rPr lang="en-US" altLang="zh-CN" b="1" i="1" smtClean="0">
                            <a:solidFill>
                              <a:srgbClr val="C00000"/>
                            </a:solidFill>
                            <a:latin typeface="Cambria Math" panose="02040503050406030204" pitchFamily="18" charset="0"/>
                          </a:rPr>
                          <m:t>𝒎</m:t>
                        </m:r>
                      </m:sub>
                    </m:sSub>
                    <m:r>
                      <a:rPr lang="en-US" altLang="zh-CN" b="1" i="1" smtClean="0">
                        <a:solidFill>
                          <a:srgbClr val="C00000"/>
                        </a:solidFill>
                        <a:latin typeface="Cambria Math" panose="02040503050406030204" pitchFamily="18" charset="0"/>
                      </a:rPr>
                      <m:t>𝑷</m:t>
                    </m:r>
                    <m:d>
                      <m:dPr>
                        <m:ctrlPr>
                          <a:rPr lang="en-US" altLang="zh-CN" b="1" i="1" smtClean="0">
                            <a:solidFill>
                              <a:srgbClr val="C00000"/>
                            </a:solidFill>
                            <a:latin typeface="Cambria Math" panose="02040503050406030204" pitchFamily="18" charset="0"/>
                          </a:rPr>
                        </m:ctrlPr>
                      </m:dPr>
                      <m:e>
                        <m:sSub>
                          <m:sSubPr>
                            <m:ctrlPr>
                              <a:rPr lang="en-US" altLang="zh-CN" b="1" i="1" smtClean="0">
                                <a:solidFill>
                                  <a:srgbClr val="C00000"/>
                                </a:solidFill>
                                <a:latin typeface="Cambria Math" panose="02040503050406030204" pitchFamily="18" charset="0"/>
                              </a:rPr>
                            </m:ctrlPr>
                          </m:sSubPr>
                          <m:e>
                            <m:r>
                              <a:rPr lang="en-US" altLang="zh-CN" b="1" i="1" smtClean="0">
                                <a:solidFill>
                                  <a:srgbClr val="C00000"/>
                                </a:solidFill>
                                <a:latin typeface="Cambria Math" panose="02040503050406030204" pitchFamily="18" charset="0"/>
                              </a:rPr>
                              <m:t>𝒙</m:t>
                            </m:r>
                          </m:e>
                          <m:sub>
                            <m:r>
                              <a:rPr lang="en-US" altLang="zh-CN" b="1" i="1" smtClean="0">
                                <a:solidFill>
                                  <a:srgbClr val="C00000"/>
                                </a:solidFill>
                                <a:latin typeface="Cambria Math" panose="02040503050406030204" pitchFamily="18" charset="0"/>
                              </a:rPr>
                              <m:t>𝟏</m:t>
                            </m:r>
                          </m:sub>
                        </m:sSub>
                        <m:r>
                          <a:rPr lang="en-US" altLang="zh-CN" b="1" i="1" smtClean="0">
                            <a:solidFill>
                              <a:srgbClr val="C00000"/>
                            </a:solidFill>
                            <a:latin typeface="Cambria Math" panose="02040503050406030204" pitchFamily="18" charset="0"/>
                          </a:rPr>
                          <m:t>, ⋯, </m:t>
                        </m:r>
                        <m:sSub>
                          <m:sSubPr>
                            <m:ctrlPr>
                              <a:rPr lang="en-US" altLang="zh-CN" b="1" i="1" smtClean="0">
                                <a:solidFill>
                                  <a:srgbClr val="C00000"/>
                                </a:solidFill>
                                <a:latin typeface="Cambria Math" panose="02040503050406030204" pitchFamily="18" charset="0"/>
                              </a:rPr>
                            </m:ctrlPr>
                          </m:sSubPr>
                          <m:e>
                            <m:r>
                              <a:rPr lang="en-US" altLang="zh-CN" b="1" i="1" smtClean="0">
                                <a:solidFill>
                                  <a:srgbClr val="C00000"/>
                                </a:solidFill>
                                <a:latin typeface="Cambria Math" panose="02040503050406030204" pitchFamily="18" charset="0"/>
                              </a:rPr>
                              <m:t>𝒙</m:t>
                            </m:r>
                          </m:e>
                          <m:sub>
                            <m:r>
                              <a:rPr lang="en-US" altLang="zh-CN" b="1" i="1" smtClean="0">
                                <a:solidFill>
                                  <a:srgbClr val="C00000"/>
                                </a:solidFill>
                                <a:latin typeface="Cambria Math" panose="02040503050406030204" pitchFamily="18" charset="0"/>
                              </a:rPr>
                              <m:t>𝒏</m:t>
                            </m:r>
                          </m:sub>
                        </m:sSub>
                        <m:r>
                          <a:rPr lang="en-US" altLang="zh-CN" b="1" i="1" smtClean="0">
                            <a:solidFill>
                              <a:srgbClr val="C00000"/>
                            </a:solidFill>
                            <a:latin typeface="Cambria Math" panose="02040503050406030204" pitchFamily="18" charset="0"/>
                          </a:rPr>
                          <m:t>, </m:t>
                        </m:r>
                        <m:sSub>
                          <m:sSubPr>
                            <m:ctrlPr>
                              <a:rPr lang="en-US" altLang="zh-CN" b="1" i="1" smtClean="0">
                                <a:solidFill>
                                  <a:srgbClr val="C00000"/>
                                </a:solidFill>
                                <a:latin typeface="Cambria Math" panose="02040503050406030204" pitchFamily="18" charset="0"/>
                              </a:rPr>
                            </m:ctrlPr>
                          </m:sSubPr>
                          <m:e>
                            <m:r>
                              <a:rPr lang="en-US" altLang="zh-CN" b="1" i="1" smtClean="0">
                                <a:solidFill>
                                  <a:srgbClr val="C00000"/>
                                </a:solidFill>
                                <a:latin typeface="Cambria Math" panose="02040503050406030204" pitchFamily="18" charset="0"/>
                              </a:rPr>
                              <m:t>𝒚</m:t>
                            </m:r>
                          </m:e>
                          <m:sub>
                            <m:r>
                              <a:rPr lang="en-US" altLang="zh-CN" b="1" i="1" smtClean="0">
                                <a:solidFill>
                                  <a:srgbClr val="C00000"/>
                                </a:solidFill>
                                <a:latin typeface="Cambria Math" panose="02040503050406030204" pitchFamily="18" charset="0"/>
                              </a:rPr>
                              <m:t>𝟏</m:t>
                            </m:r>
                          </m:sub>
                        </m:sSub>
                        <m:r>
                          <a:rPr lang="en-US" altLang="zh-CN" b="1" i="1" smtClean="0">
                            <a:solidFill>
                              <a:srgbClr val="C00000"/>
                            </a:solidFill>
                            <a:latin typeface="Cambria Math" panose="02040503050406030204" pitchFamily="18" charset="0"/>
                          </a:rPr>
                          <m:t>, ⋯, </m:t>
                        </m:r>
                        <m:sSub>
                          <m:sSubPr>
                            <m:ctrlPr>
                              <a:rPr lang="en-US" altLang="zh-CN" b="1" i="1" smtClean="0">
                                <a:solidFill>
                                  <a:srgbClr val="C00000"/>
                                </a:solidFill>
                                <a:latin typeface="Cambria Math" panose="02040503050406030204" pitchFamily="18" charset="0"/>
                              </a:rPr>
                            </m:ctrlPr>
                          </m:sSubPr>
                          <m:e>
                            <m:r>
                              <a:rPr lang="en-US" altLang="zh-CN" b="1" i="1" smtClean="0">
                                <a:solidFill>
                                  <a:srgbClr val="C00000"/>
                                </a:solidFill>
                                <a:latin typeface="Cambria Math" panose="02040503050406030204" pitchFamily="18" charset="0"/>
                              </a:rPr>
                              <m:t>𝒚</m:t>
                            </m:r>
                          </m:e>
                          <m:sub>
                            <m:r>
                              <a:rPr lang="en-US" altLang="zh-CN" b="1" i="1" smtClean="0">
                                <a:solidFill>
                                  <a:srgbClr val="C00000"/>
                                </a:solidFill>
                                <a:latin typeface="Cambria Math" panose="02040503050406030204" pitchFamily="18" charset="0"/>
                              </a:rPr>
                              <m:t>𝒎</m:t>
                            </m:r>
                          </m:sub>
                        </m:sSub>
                      </m:e>
                    </m:d>
                  </m:oMath>
                </a14:m>
                <a:r>
                  <a:rPr lang="zh-CN" altLang="en-US" b="1">
                    <a:solidFill>
                      <a:schemeClr val="accent2">
                        <a:lumMod val="50000"/>
                      </a:schemeClr>
                    </a:solidFill>
                  </a:rPr>
                  <a:t>但证明思路类似！</a:t>
                </a:r>
              </a:p>
            </p:txBody>
          </p:sp>
        </mc:Choice>
        <mc:Fallback xmlns="">
          <p:sp>
            <p:nvSpPr>
              <p:cNvPr id="4" name="文本框 3">
                <a:extLst>
                  <a:ext uri="{FF2B5EF4-FFF2-40B4-BE49-F238E27FC236}">
                    <a16:creationId xmlns:a16="http://schemas.microsoft.com/office/drawing/2014/main" id="{D59B7DA7-2DB4-49E8-9B4B-C681F40D3DC5}"/>
                  </a:ext>
                </a:extLst>
              </p:cNvPr>
              <p:cNvSpPr txBox="1">
                <a:spLocks noRot="1" noChangeAspect="1" noMove="1" noResize="1" noEditPoints="1" noAdjustHandles="1" noChangeArrowheads="1" noChangeShapeType="1" noTextEdit="1"/>
              </p:cNvSpPr>
              <p:nvPr/>
            </p:nvSpPr>
            <p:spPr>
              <a:xfrm>
                <a:off x="7374405" y="1111547"/>
                <a:ext cx="4400961" cy="1070934"/>
              </a:xfrm>
              <a:prstGeom prst="rect">
                <a:avLst/>
              </a:prstGeom>
              <a:blipFill>
                <a:blip r:embed="rId5"/>
                <a:stretch>
                  <a:fillRect l="-1247" b="-7955"/>
                </a:stretch>
              </a:blipFill>
            </p:spPr>
            <p:txBody>
              <a:bodyPr/>
              <a:lstStyle/>
              <a:p>
                <a:r>
                  <a:rPr lang="zh-CN" altLang="en-US">
                    <a:noFill/>
                  </a:rPr>
                  <a:t> </a:t>
                </a:r>
              </a:p>
            </p:txBody>
          </p:sp>
        </mc:Fallback>
      </mc:AlternateContent>
      <p:grpSp>
        <p:nvGrpSpPr>
          <p:cNvPr id="14" name="组合 13">
            <a:extLst>
              <a:ext uri="{FF2B5EF4-FFF2-40B4-BE49-F238E27FC236}">
                <a16:creationId xmlns:a16="http://schemas.microsoft.com/office/drawing/2014/main" id="{2308761D-2602-4B43-B17A-3FA9F44DA4D6}"/>
              </a:ext>
            </a:extLst>
          </p:cNvPr>
          <p:cNvGrpSpPr/>
          <p:nvPr/>
        </p:nvGrpSpPr>
        <p:grpSpPr>
          <a:xfrm>
            <a:off x="4151818" y="2525286"/>
            <a:ext cx="7215812" cy="3728183"/>
            <a:chOff x="4053017" y="2795826"/>
            <a:chExt cx="7215812" cy="3728183"/>
          </a:xfrm>
        </p:grpSpPr>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3D75C906-04B3-47E4-AEE3-02B37F8E4A10}"/>
                    </a:ext>
                  </a:extLst>
                </p:cNvPr>
                <p:cNvSpPr txBox="1"/>
                <p:nvPr/>
              </p:nvSpPr>
              <p:spPr>
                <a:xfrm>
                  <a:off x="4186779" y="4296742"/>
                  <a:ext cx="2079875" cy="1785104"/>
                </a:xfrm>
                <a:prstGeom prst="rect">
                  <a:avLst/>
                </a:prstGeom>
                <a:solidFill>
                  <a:schemeClr val="accent2">
                    <a:lumMod val="20000"/>
                    <a:lumOff val="80000"/>
                    <a:alpha val="25000"/>
                  </a:schemeClr>
                </a:solidFill>
              </p:spPr>
              <p:txBody>
                <a:bodyPr wrap="square" rtlCol="0">
                  <a:spAutoFit/>
                </a:bodyPr>
                <a:lstStyle/>
                <a:p>
                  <a:pPr algn="ctr">
                    <a:spcBef>
                      <a:spcPts val="600"/>
                    </a:spcBef>
                    <a:spcAft>
                      <a:spcPts val="600"/>
                    </a:spcAft>
                  </a:pPr>
                  <a:r>
                    <a:rPr lang="zh-CN" altLang="en-US" sz="2000" b="1">
                      <a:solidFill>
                        <a:schemeClr val="accent4">
                          <a:lumMod val="50000"/>
                        </a:schemeClr>
                      </a:solidFill>
                    </a:rPr>
                    <a:t>反证法</a:t>
                  </a:r>
                  <a:endParaRPr lang="en-US" altLang="zh-CN" sz="2000" b="1">
                    <a:solidFill>
                      <a:schemeClr val="accent4">
                        <a:lumMod val="50000"/>
                      </a:schemeClr>
                    </a:solidFill>
                  </a:endParaRPr>
                </a:p>
                <a:p>
                  <a:pPr>
                    <a:spcBef>
                      <a:spcPts val="600"/>
                    </a:spcBef>
                    <a:spcAft>
                      <a:spcPts val="600"/>
                    </a:spcAft>
                  </a:pPr>
                  <a:r>
                    <a:rPr lang="zh-CN" altLang="en-US" sz="2000" b="1">
                      <a:solidFill>
                        <a:srgbClr val="002060"/>
                      </a:solidFill>
                      <a:latin typeface="楷体" panose="02010609060101010101" pitchFamily="49" charset="-122"/>
                      <a:ea typeface="楷体" panose="02010609060101010101" pitchFamily="49" charset="-122"/>
                    </a:rPr>
                    <a:t>对于</a:t>
                  </a:r>
                  <a14:m>
                    <m:oMath xmlns:m="http://schemas.openxmlformats.org/officeDocument/2006/math">
                      <m:r>
                        <a:rPr lang="en-US" altLang="zh-CN" sz="2000" b="1" i="1">
                          <a:solidFill>
                            <a:srgbClr val="002060"/>
                          </a:solidFill>
                          <a:latin typeface="Cambria Math" panose="02040503050406030204" pitchFamily="18" charset="0"/>
                        </a:rPr>
                        <m:t>∃</m:t>
                      </m:r>
                      <m:r>
                        <a:rPr lang="en-US" altLang="zh-CN" sz="2000" b="1" i="1">
                          <a:solidFill>
                            <a:srgbClr val="002060"/>
                          </a:solidFill>
                          <a:latin typeface="Cambria Math" panose="02040503050406030204" pitchFamily="18" charset="0"/>
                        </a:rPr>
                        <m:t>𝒙𝑷</m:t>
                      </m:r>
                      <m:d>
                        <m:dPr>
                          <m:ctrlPr>
                            <a:rPr lang="en-US" altLang="zh-CN" sz="2000" b="1" i="1">
                              <a:solidFill>
                                <a:srgbClr val="002060"/>
                              </a:solidFill>
                              <a:latin typeface="Cambria Math" panose="02040503050406030204" pitchFamily="18" charset="0"/>
                            </a:rPr>
                          </m:ctrlPr>
                        </m:dPr>
                        <m:e>
                          <m:r>
                            <a:rPr lang="en-US" altLang="zh-CN" sz="2000" b="1" i="1">
                              <a:solidFill>
                                <a:srgbClr val="002060"/>
                              </a:solidFill>
                              <a:latin typeface="Cambria Math" panose="02040503050406030204" pitchFamily="18" charset="0"/>
                            </a:rPr>
                            <m:t>𝒙</m:t>
                          </m:r>
                        </m:e>
                      </m:d>
                    </m:oMath>
                  </a14:m>
                  <a:r>
                    <a:rPr lang="zh-CN" altLang="en-US" sz="2000" b="1">
                      <a:solidFill>
                        <a:srgbClr val="002060"/>
                      </a:solidFill>
                      <a:latin typeface="楷体" panose="02010609060101010101" pitchFamily="49" charset="-122"/>
                      <a:ea typeface="楷体" panose="02010609060101010101" pitchFamily="49" charset="-122"/>
                    </a:rPr>
                    <a:t>，证明若不存在</a:t>
                  </a:r>
                  <a14:m>
                    <m:oMath xmlns:m="http://schemas.openxmlformats.org/officeDocument/2006/math">
                      <m:r>
                        <a:rPr lang="en-US" altLang="zh-CN" sz="2000" b="1" i="1">
                          <a:solidFill>
                            <a:srgbClr val="002060"/>
                          </a:solidFill>
                          <a:latin typeface="Cambria Math" panose="02040503050406030204" pitchFamily="18" charset="0"/>
                        </a:rPr>
                        <m:t>𝒙</m:t>
                      </m:r>
                    </m:oMath>
                  </a14:m>
                  <a:r>
                    <a:rPr lang="zh-CN" altLang="en-US" sz="2000" b="1">
                      <a:solidFill>
                        <a:srgbClr val="002060"/>
                      </a:solidFill>
                      <a:latin typeface="楷体" panose="02010609060101010101" pitchFamily="49" charset="-122"/>
                      <a:ea typeface="楷体" panose="02010609060101010101" pitchFamily="49" charset="-122"/>
                    </a:rPr>
                    <a:t>使得</a:t>
                  </a:r>
                  <a14:m>
                    <m:oMath xmlns:m="http://schemas.openxmlformats.org/officeDocument/2006/math">
                      <m:r>
                        <a:rPr lang="en-US" altLang="zh-CN" sz="2000" b="1" i="1">
                          <a:solidFill>
                            <a:srgbClr val="002060"/>
                          </a:solidFill>
                          <a:latin typeface="Cambria Math" panose="02040503050406030204" pitchFamily="18" charset="0"/>
                        </a:rPr>
                        <m:t>𝑷</m:t>
                      </m:r>
                      <m:r>
                        <a:rPr lang="en-US" altLang="zh-CN" sz="2000" b="1" i="1">
                          <a:solidFill>
                            <a:srgbClr val="002060"/>
                          </a:solidFill>
                          <a:latin typeface="Cambria Math" panose="02040503050406030204" pitchFamily="18" charset="0"/>
                        </a:rPr>
                        <m:t>(</m:t>
                      </m:r>
                      <m:r>
                        <a:rPr lang="en-US" altLang="zh-CN" sz="2000" b="1" i="1">
                          <a:solidFill>
                            <a:srgbClr val="002060"/>
                          </a:solidFill>
                          <a:latin typeface="Cambria Math" panose="02040503050406030204" pitchFamily="18" charset="0"/>
                        </a:rPr>
                        <m:t>𝒙</m:t>
                      </m:r>
                      <m:r>
                        <a:rPr lang="en-US" altLang="zh-CN" sz="2000" b="1" i="1">
                          <a:solidFill>
                            <a:srgbClr val="002060"/>
                          </a:solidFill>
                          <a:latin typeface="Cambria Math" panose="02040503050406030204" pitchFamily="18" charset="0"/>
                        </a:rPr>
                        <m:t>)</m:t>
                      </m:r>
                    </m:oMath>
                  </a14:m>
                  <a:r>
                    <a:rPr lang="zh-CN" altLang="en-US" sz="2000" b="1">
                      <a:solidFill>
                        <a:srgbClr val="002060"/>
                      </a:solidFill>
                      <a:latin typeface="楷体" panose="02010609060101010101" pitchFamily="49" charset="-122"/>
                      <a:ea typeface="楷体" panose="02010609060101010101" pitchFamily="49" charset="-122"/>
                    </a:rPr>
                    <a:t>为真会导致什么矛盾</a:t>
                  </a:r>
                  <a:endParaRPr lang="en-US" altLang="zh-CN" sz="2000" b="1">
                    <a:solidFill>
                      <a:srgbClr val="002060"/>
                    </a:solidFill>
                    <a:latin typeface="楷体" panose="02010609060101010101" pitchFamily="49" charset="-122"/>
                    <a:ea typeface="楷体" panose="02010609060101010101" pitchFamily="49" charset="-122"/>
                  </a:endParaRPr>
                </a:p>
              </p:txBody>
            </p:sp>
          </mc:Choice>
          <mc:Fallback xmlns="">
            <p:sp>
              <p:nvSpPr>
                <p:cNvPr id="6" name="文本框 5">
                  <a:extLst>
                    <a:ext uri="{FF2B5EF4-FFF2-40B4-BE49-F238E27FC236}">
                      <a16:creationId xmlns:a16="http://schemas.microsoft.com/office/drawing/2014/main" id="{3D75C906-04B3-47E4-AEE3-02B37F8E4A10}"/>
                    </a:ext>
                  </a:extLst>
                </p:cNvPr>
                <p:cNvSpPr txBox="1">
                  <a:spLocks noRot="1" noChangeAspect="1" noMove="1" noResize="1" noEditPoints="1" noAdjustHandles="1" noChangeArrowheads="1" noChangeShapeType="1" noTextEdit="1"/>
                </p:cNvSpPr>
                <p:nvPr/>
              </p:nvSpPr>
              <p:spPr>
                <a:xfrm>
                  <a:off x="4186779" y="4296742"/>
                  <a:ext cx="2079875" cy="1785104"/>
                </a:xfrm>
                <a:prstGeom prst="rect">
                  <a:avLst/>
                </a:prstGeom>
                <a:blipFill>
                  <a:blip r:embed="rId13"/>
                  <a:stretch>
                    <a:fillRect l="-2933" t="-1706" r="-1173" b="-511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FDBB8EF3-7D03-47E7-A688-BBBF2E2AA061}"/>
                    </a:ext>
                  </a:extLst>
                </p:cNvPr>
                <p:cNvSpPr txBox="1"/>
                <p:nvPr/>
              </p:nvSpPr>
              <p:spPr>
                <a:xfrm>
                  <a:off x="6446849" y="2943091"/>
                  <a:ext cx="4672870" cy="3450047"/>
                </a:xfrm>
                <a:prstGeom prst="rect">
                  <a:avLst/>
                </a:prstGeom>
                <a:solidFill>
                  <a:schemeClr val="accent2">
                    <a:lumMod val="20000"/>
                    <a:lumOff val="80000"/>
                    <a:alpha val="50000"/>
                  </a:schemeClr>
                </a:solidFill>
              </p:spPr>
              <p:txBody>
                <a:bodyPr wrap="square" rtlCol="0">
                  <a:spAutoFit/>
                </a:bodyPr>
                <a:lstStyle/>
                <a:p>
                  <a:pPr algn="ctr">
                    <a:spcAft>
                      <a:spcPts val="600"/>
                    </a:spcAft>
                  </a:pPr>
                  <a:r>
                    <a:rPr lang="zh-CN" altLang="en-US" sz="2000" b="1">
                      <a:solidFill>
                        <a:schemeClr val="accent4">
                          <a:lumMod val="50000"/>
                        </a:schemeClr>
                      </a:solidFill>
                    </a:rPr>
                    <a:t>二难推理</a:t>
                  </a:r>
                  <a:r>
                    <a:rPr lang="en-US" altLang="zh-CN" sz="2000" b="1">
                      <a:solidFill>
                        <a:schemeClr val="accent4">
                          <a:lumMod val="50000"/>
                        </a:schemeClr>
                      </a:solidFill>
                    </a:rPr>
                    <a:t>(dilemma reasoning)</a:t>
                  </a:r>
                </a:p>
                <a:p>
                  <a:pPr>
                    <a:lnSpc>
                      <a:spcPts val="3000"/>
                    </a:lnSpc>
                    <a:spcBef>
                      <a:spcPts val="300"/>
                    </a:spcBef>
                    <a:spcAft>
                      <a:spcPts val="600"/>
                    </a:spcAft>
                  </a:pPr>
                  <a:r>
                    <a:rPr lang="zh-CN" altLang="en-US" sz="2000" b="1">
                      <a:solidFill>
                        <a:srgbClr val="002060"/>
                      </a:solidFill>
                      <a:latin typeface="楷体" panose="02010609060101010101" pitchFamily="49" charset="-122"/>
                      <a:ea typeface="楷体" panose="02010609060101010101" pitchFamily="49" charset="-122"/>
                    </a:rPr>
                    <a:t>对于</a:t>
                  </a:r>
                  <a14:m>
                    <m:oMath xmlns:m="http://schemas.openxmlformats.org/officeDocument/2006/math">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𝒙𝑷</m:t>
                      </m:r>
                      <m:d>
                        <m:dPr>
                          <m:ctrlPr>
                            <a:rPr lang="en-US" altLang="zh-CN" sz="2000" b="1" i="1" smtClean="0">
                              <a:solidFill>
                                <a:srgbClr val="002060"/>
                              </a:solidFill>
                              <a:latin typeface="Cambria Math" panose="02040503050406030204" pitchFamily="18" charset="0"/>
                            </a:rPr>
                          </m:ctrlPr>
                        </m:dPr>
                        <m:e>
                          <m:r>
                            <a:rPr lang="en-US" altLang="zh-CN" sz="2000" b="1" i="1" smtClean="0">
                              <a:solidFill>
                                <a:srgbClr val="002060"/>
                              </a:solidFill>
                              <a:latin typeface="Cambria Math" panose="02040503050406030204" pitchFamily="18" charset="0"/>
                            </a:rPr>
                            <m:t>𝒙</m:t>
                          </m:r>
                        </m:e>
                      </m:d>
                    </m:oMath>
                  </a14:m>
                  <a:r>
                    <a:rPr lang="zh-CN" altLang="en-US" sz="2000" b="1">
                      <a:solidFill>
                        <a:srgbClr val="002060"/>
                      </a:solidFill>
                      <a:latin typeface="楷体" panose="02010609060101010101" pitchFamily="49" charset="-122"/>
                      <a:ea typeface="楷体" panose="02010609060101010101" pitchFamily="49" charset="-122"/>
                    </a:rPr>
                    <a:t>，选择合适命题</a:t>
                  </a:r>
                  <a14:m>
                    <m:oMath xmlns:m="http://schemas.openxmlformats.org/officeDocument/2006/math">
                      <m:r>
                        <a:rPr lang="en-US" altLang="zh-CN" sz="2000" b="1" i="1" smtClean="0">
                          <a:solidFill>
                            <a:srgbClr val="002060"/>
                          </a:solidFill>
                          <a:latin typeface="Cambria Math" panose="02040503050406030204" pitchFamily="18" charset="0"/>
                          <a:ea typeface="楷体" panose="02010609060101010101" pitchFamily="49" charset="-122"/>
                        </a:rPr>
                        <m:t>𝑸</m:t>
                      </m:r>
                    </m:oMath>
                  </a14:m>
                  <a:r>
                    <a:rPr lang="zh-CN" altLang="en-US" sz="2000" b="1">
                      <a:solidFill>
                        <a:srgbClr val="002060"/>
                      </a:solidFill>
                      <a:latin typeface="楷体" panose="02010609060101010101" pitchFamily="49" charset="-122"/>
                      <a:ea typeface="楷体" panose="02010609060101010101" pitchFamily="49" charset="-122"/>
                    </a:rPr>
                    <a:t>，证明</a:t>
                  </a:r>
                  <a:r>
                    <a:rPr lang="zh-CN" altLang="en-US" sz="2000" b="1">
                      <a:solidFill>
                        <a:srgbClr val="C00000"/>
                      </a:solidFill>
                      <a:latin typeface="+mn-ea"/>
                    </a:rPr>
                    <a:t>无论</a:t>
                  </a:r>
                  <a14:m>
                    <m:oMath xmlns:m="http://schemas.openxmlformats.org/officeDocument/2006/math">
                      <m:r>
                        <a:rPr lang="en-US" altLang="zh-CN" sz="2000" b="1" i="1" smtClean="0">
                          <a:solidFill>
                            <a:srgbClr val="C00000"/>
                          </a:solidFill>
                          <a:latin typeface="Cambria Math" panose="02040503050406030204" pitchFamily="18" charset="0"/>
                        </a:rPr>
                        <m:t>𝑸</m:t>
                      </m:r>
                    </m:oMath>
                  </a14:m>
                  <a:r>
                    <a:rPr lang="zh-CN" altLang="en-US" sz="2000" b="1">
                      <a:solidFill>
                        <a:srgbClr val="C00000"/>
                      </a:solidFill>
                      <a:latin typeface="+mn-ea"/>
                    </a:rPr>
                    <a:t>是否成立</a:t>
                  </a:r>
                  <a:r>
                    <a:rPr lang="zh-CN" altLang="en-US" sz="2000" b="1">
                      <a:solidFill>
                        <a:srgbClr val="002060"/>
                      </a:solidFill>
                      <a:latin typeface="楷体" panose="02010609060101010101" pitchFamily="49" charset="-122"/>
                      <a:ea typeface="楷体" panose="02010609060101010101" pitchFamily="49" charset="-122"/>
                    </a:rPr>
                    <a:t>，都存在</a:t>
                  </a:r>
                  <a14:m>
                    <m:oMath xmlns:m="http://schemas.openxmlformats.org/officeDocument/2006/math">
                      <m:r>
                        <a:rPr lang="en-US" altLang="zh-CN" sz="2000" b="1" i="1" smtClean="0">
                          <a:solidFill>
                            <a:srgbClr val="002060"/>
                          </a:solidFill>
                          <a:latin typeface="Cambria Math" panose="02040503050406030204" pitchFamily="18" charset="0"/>
                          <a:ea typeface="楷体" panose="02010609060101010101" pitchFamily="49" charset="-122"/>
                        </a:rPr>
                        <m:t>𝒙</m:t>
                      </m:r>
                    </m:oMath>
                  </a14:m>
                  <a:r>
                    <a:rPr lang="zh-CN" altLang="en-US" sz="2000" b="1">
                      <a:solidFill>
                        <a:srgbClr val="002060"/>
                      </a:solidFill>
                      <a:latin typeface="楷体" panose="02010609060101010101" pitchFamily="49" charset="-122"/>
                      <a:ea typeface="楷体" panose="02010609060101010101" pitchFamily="49" charset="-122"/>
                    </a:rPr>
                    <a:t>使得</a:t>
                  </a:r>
                  <a14:m>
                    <m:oMath xmlns:m="http://schemas.openxmlformats.org/officeDocument/2006/math">
                      <m:r>
                        <a:rPr lang="en-US" altLang="zh-CN" sz="2000" b="1" i="1" smtClean="0">
                          <a:solidFill>
                            <a:srgbClr val="002060"/>
                          </a:solidFill>
                          <a:latin typeface="Cambria Math" panose="02040503050406030204" pitchFamily="18" charset="0"/>
                        </a:rPr>
                        <m:t>𝑷</m:t>
                      </m:r>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𝒙</m:t>
                      </m:r>
                      <m:r>
                        <a:rPr lang="en-US" altLang="zh-CN" sz="2000" b="1" i="1" smtClean="0">
                          <a:solidFill>
                            <a:srgbClr val="002060"/>
                          </a:solidFill>
                          <a:latin typeface="Cambria Math" panose="02040503050406030204" pitchFamily="18" charset="0"/>
                        </a:rPr>
                        <m:t>)</m:t>
                      </m:r>
                    </m:oMath>
                  </a14:m>
                  <a:r>
                    <a:rPr lang="zh-CN" altLang="en-US" sz="2000" b="1">
                      <a:solidFill>
                        <a:srgbClr val="002060"/>
                      </a:solidFill>
                      <a:latin typeface="楷体" panose="02010609060101010101" pitchFamily="49" charset="-122"/>
                      <a:ea typeface="楷体" panose="02010609060101010101" pitchFamily="49" charset="-122"/>
                    </a:rPr>
                    <a:t>为真。</a:t>
                  </a:r>
                  <a:endParaRPr lang="en-US" altLang="zh-CN" sz="2000" b="1">
                    <a:solidFill>
                      <a:srgbClr val="002060"/>
                    </a:solidFill>
                    <a:latin typeface="楷体" panose="02010609060101010101" pitchFamily="49" charset="-122"/>
                    <a:ea typeface="楷体" panose="02010609060101010101" pitchFamily="49" charset="-122"/>
                  </a:endParaRPr>
                </a:p>
                <a:p>
                  <a:pPr marL="342900" indent="-342900">
                    <a:spcBef>
                      <a:spcPts val="300"/>
                    </a:spcBef>
                    <a:spcAft>
                      <a:spcPts val="600"/>
                    </a:spcAft>
                    <a:buFont typeface="Arial" panose="020B0604020202020204" pitchFamily="34" charset="0"/>
                    <a:buChar char="•"/>
                  </a:pPr>
                  <a:r>
                    <a:rPr lang="zh-CN" altLang="en-US" sz="2000" b="1">
                      <a:solidFill>
                        <a:schemeClr val="accent6">
                          <a:lumMod val="50000"/>
                        </a:schemeClr>
                      </a:solidFill>
                      <a:latin typeface="+mn-ea"/>
                    </a:rPr>
                    <a:t>证明的关键在于</a:t>
                  </a:r>
                  <a:r>
                    <a:rPr lang="zh-CN" altLang="en-US" sz="2000" b="1">
                      <a:solidFill>
                        <a:srgbClr val="C00000"/>
                      </a:solidFill>
                      <a:latin typeface="+mn-ea"/>
                    </a:rPr>
                    <a:t>选择命题</a:t>
                  </a:r>
                  <a14:m>
                    <m:oMath xmlns:m="http://schemas.openxmlformats.org/officeDocument/2006/math">
                      <m:r>
                        <a:rPr lang="en-US" altLang="zh-CN" sz="2000" b="1" i="1">
                          <a:solidFill>
                            <a:srgbClr val="C00000"/>
                          </a:solidFill>
                          <a:latin typeface="Cambria Math" panose="02040503050406030204" pitchFamily="18" charset="0"/>
                        </a:rPr>
                        <m:t>𝑸</m:t>
                      </m:r>
                      <m:r>
                        <a:rPr lang="en-US" altLang="zh-CN" sz="2000" b="1" i="1">
                          <a:solidFill>
                            <a:srgbClr val="C00000"/>
                          </a:solidFill>
                          <a:latin typeface="Cambria Math" panose="02040503050406030204" pitchFamily="18" charset="0"/>
                        </a:rPr>
                        <m:t> </m:t>
                      </m:r>
                    </m:oMath>
                  </a14:m>
                  <a:endParaRPr lang="en-US" altLang="zh-CN" sz="2000" b="1">
                    <a:solidFill>
                      <a:srgbClr val="002060"/>
                    </a:solidFill>
                    <a:latin typeface="楷体" panose="02010609060101010101" pitchFamily="49" charset="-122"/>
                    <a:ea typeface="楷体" panose="02010609060101010101" pitchFamily="49" charset="-122"/>
                  </a:endParaRPr>
                </a:p>
                <a:p>
                  <a:pPr marL="800100" lvl="1" indent="-342900">
                    <a:lnSpc>
                      <a:spcPts val="2400"/>
                    </a:lnSpc>
                    <a:spcBef>
                      <a:spcPts val="300"/>
                    </a:spcBef>
                    <a:spcAft>
                      <a:spcPts val="600"/>
                    </a:spcAft>
                    <a:buFont typeface="Arial" panose="020B0604020202020204" pitchFamily="34" charset="0"/>
                    <a:buChar char="•"/>
                  </a:pPr>
                  <a14:m>
                    <m:oMath xmlns:m="http://schemas.openxmlformats.org/officeDocument/2006/math">
                      <m:r>
                        <a:rPr lang="en-US" altLang="zh-CN" b="1" i="1">
                          <a:solidFill>
                            <a:schemeClr val="accent2">
                              <a:lumMod val="50000"/>
                            </a:schemeClr>
                          </a:solidFill>
                          <a:latin typeface="Cambria Math" panose="02040503050406030204" pitchFamily="18" charset="0"/>
                          <a:ea typeface="楷体" panose="02010609060101010101" pitchFamily="49" charset="-122"/>
                        </a:rPr>
                        <m:t>𝑸</m:t>
                      </m:r>
                    </m:oMath>
                  </a14:m>
                  <a:r>
                    <a:rPr lang="zh-CN" altLang="en-US" b="1">
                      <a:solidFill>
                        <a:schemeClr val="accent2">
                          <a:lumMod val="50000"/>
                        </a:schemeClr>
                      </a:solidFill>
                      <a:latin typeface="楷体" panose="02010609060101010101" pitchFamily="49" charset="-122"/>
                      <a:ea typeface="楷体" panose="02010609060101010101" pitchFamily="49" charset="-122"/>
                    </a:rPr>
                    <a:t>是否成立都应使得很容易确定使得</a:t>
                  </a:r>
                  <a14:m>
                    <m:oMath xmlns:m="http://schemas.openxmlformats.org/officeDocument/2006/math">
                      <m:r>
                        <a:rPr lang="en-US" altLang="zh-CN" b="1" i="1" smtClean="0">
                          <a:solidFill>
                            <a:schemeClr val="accent2">
                              <a:lumMod val="50000"/>
                            </a:schemeClr>
                          </a:solidFill>
                          <a:latin typeface="Cambria Math" panose="02040503050406030204" pitchFamily="18" charset="0"/>
                          <a:ea typeface="楷体" panose="02010609060101010101" pitchFamily="49" charset="-122"/>
                        </a:rPr>
                        <m:t>𝑷</m:t>
                      </m:r>
                      <m:d>
                        <m:dPr>
                          <m:ctrlPr>
                            <a:rPr lang="en-US" altLang="zh-CN" b="1" i="1" smtClean="0">
                              <a:solidFill>
                                <a:schemeClr val="accent2">
                                  <a:lumMod val="50000"/>
                                </a:schemeClr>
                              </a:solidFill>
                              <a:latin typeface="Cambria Math" panose="02040503050406030204" pitchFamily="18" charset="0"/>
                              <a:ea typeface="楷体" panose="02010609060101010101" pitchFamily="49" charset="-122"/>
                            </a:rPr>
                          </m:ctrlPr>
                        </m:dPr>
                        <m:e>
                          <m:r>
                            <a:rPr lang="en-US" altLang="zh-CN" b="1" i="1" smtClean="0">
                              <a:solidFill>
                                <a:schemeClr val="accent2">
                                  <a:lumMod val="50000"/>
                                </a:schemeClr>
                              </a:solidFill>
                              <a:latin typeface="Cambria Math" panose="02040503050406030204" pitchFamily="18" charset="0"/>
                              <a:ea typeface="楷体" panose="02010609060101010101" pitchFamily="49" charset="-122"/>
                            </a:rPr>
                            <m:t>𝒙</m:t>
                          </m:r>
                        </m:e>
                      </m:d>
                    </m:oMath>
                  </a14:m>
                  <a:r>
                    <a:rPr lang="zh-CN" altLang="en-US" b="1">
                      <a:solidFill>
                        <a:schemeClr val="accent2">
                          <a:lumMod val="50000"/>
                        </a:schemeClr>
                      </a:solidFill>
                      <a:latin typeface="楷体" panose="02010609060101010101" pitchFamily="49" charset="-122"/>
                      <a:ea typeface="楷体" panose="02010609060101010101" pitchFamily="49" charset="-122"/>
                    </a:rPr>
                    <a:t>为真的元素</a:t>
                  </a:r>
                  <a14:m>
                    <m:oMath xmlns:m="http://schemas.openxmlformats.org/officeDocument/2006/math">
                      <m:r>
                        <a:rPr lang="en-US" altLang="zh-CN" b="1" i="1" smtClean="0">
                          <a:solidFill>
                            <a:schemeClr val="accent2">
                              <a:lumMod val="50000"/>
                            </a:schemeClr>
                          </a:solidFill>
                          <a:latin typeface="Cambria Math" panose="02040503050406030204" pitchFamily="18" charset="0"/>
                          <a:ea typeface="楷体" panose="02010609060101010101" pitchFamily="49" charset="-122"/>
                        </a:rPr>
                        <m:t>𝒙</m:t>
                      </m:r>
                    </m:oMath>
                  </a14:m>
                  <a:endParaRPr lang="en-US" altLang="zh-CN" b="1">
                    <a:solidFill>
                      <a:schemeClr val="accent2">
                        <a:lumMod val="50000"/>
                      </a:schemeClr>
                    </a:solidFill>
                    <a:latin typeface="楷体" panose="02010609060101010101" pitchFamily="49" charset="-122"/>
                    <a:ea typeface="楷体" panose="02010609060101010101" pitchFamily="49" charset="-122"/>
                  </a:endParaRPr>
                </a:p>
                <a:p>
                  <a:pPr marL="800100" lvl="1" indent="-342900">
                    <a:lnSpc>
                      <a:spcPts val="2400"/>
                    </a:lnSpc>
                    <a:spcBef>
                      <a:spcPts val="300"/>
                    </a:spcBef>
                    <a:spcAft>
                      <a:spcPts val="600"/>
                    </a:spcAft>
                    <a:buFont typeface="Arial" panose="020B0604020202020204" pitchFamily="34" charset="0"/>
                    <a:buChar char="•"/>
                  </a:pPr>
                  <a14:m>
                    <m:oMath xmlns:m="http://schemas.openxmlformats.org/officeDocument/2006/math">
                      <m:r>
                        <a:rPr lang="en-US" altLang="zh-CN" b="1" i="1">
                          <a:solidFill>
                            <a:schemeClr val="accent2">
                              <a:lumMod val="50000"/>
                            </a:schemeClr>
                          </a:solidFill>
                          <a:latin typeface="Cambria Math" panose="02040503050406030204" pitchFamily="18" charset="0"/>
                          <a:ea typeface="楷体" panose="02010609060101010101" pitchFamily="49" charset="-122"/>
                        </a:rPr>
                        <m:t>𝑸</m:t>
                      </m:r>
                    </m:oMath>
                  </a14:m>
                  <a:r>
                    <a:rPr lang="zh-CN" altLang="en-US" b="1">
                      <a:solidFill>
                        <a:schemeClr val="accent2">
                          <a:lumMod val="50000"/>
                        </a:schemeClr>
                      </a:solidFill>
                      <a:latin typeface="楷体" panose="02010609060101010101" pitchFamily="49" charset="-122"/>
                      <a:ea typeface="楷体" panose="02010609060101010101" pitchFamily="49" charset="-122"/>
                    </a:rPr>
                    <a:t>通常是具有真值但很难确定其真值的命题，由于真值没确定，因此没有实际构造出使</a:t>
                  </a:r>
                  <a14:m>
                    <m:oMath xmlns:m="http://schemas.openxmlformats.org/officeDocument/2006/math">
                      <m:r>
                        <a:rPr lang="en-US" altLang="zh-CN" b="1" i="1" smtClean="0">
                          <a:solidFill>
                            <a:schemeClr val="accent2">
                              <a:lumMod val="50000"/>
                            </a:schemeClr>
                          </a:solidFill>
                          <a:latin typeface="Cambria Math" panose="02040503050406030204" pitchFamily="18" charset="0"/>
                          <a:ea typeface="楷体" panose="02010609060101010101" pitchFamily="49" charset="-122"/>
                        </a:rPr>
                        <m:t>𝑷</m:t>
                      </m:r>
                      <m:d>
                        <m:dPr>
                          <m:ctrlPr>
                            <a:rPr lang="en-US" altLang="zh-CN" b="1" i="1" smtClean="0">
                              <a:solidFill>
                                <a:schemeClr val="accent2">
                                  <a:lumMod val="50000"/>
                                </a:schemeClr>
                              </a:solidFill>
                              <a:latin typeface="Cambria Math" panose="02040503050406030204" pitchFamily="18" charset="0"/>
                              <a:ea typeface="楷体" panose="02010609060101010101" pitchFamily="49" charset="-122"/>
                            </a:rPr>
                          </m:ctrlPr>
                        </m:dPr>
                        <m:e>
                          <m:r>
                            <a:rPr lang="en-US" altLang="zh-CN" b="1" i="1" smtClean="0">
                              <a:solidFill>
                                <a:schemeClr val="accent2">
                                  <a:lumMod val="50000"/>
                                </a:schemeClr>
                              </a:solidFill>
                              <a:latin typeface="Cambria Math" panose="02040503050406030204" pitchFamily="18" charset="0"/>
                              <a:ea typeface="楷体" panose="02010609060101010101" pitchFamily="49" charset="-122"/>
                            </a:rPr>
                            <m:t>𝒙</m:t>
                          </m:r>
                        </m:e>
                      </m:d>
                    </m:oMath>
                  </a14:m>
                  <a:r>
                    <a:rPr lang="zh-CN" altLang="en-US" b="1">
                      <a:solidFill>
                        <a:schemeClr val="accent2">
                          <a:lumMod val="50000"/>
                        </a:schemeClr>
                      </a:solidFill>
                      <a:latin typeface="楷体" panose="02010609060101010101" pitchFamily="49" charset="-122"/>
                      <a:ea typeface="楷体" panose="02010609060101010101" pitchFamily="49" charset="-122"/>
                    </a:rPr>
                    <a:t>成立的具体元素</a:t>
                  </a:r>
                  <a14:m>
                    <m:oMath xmlns:m="http://schemas.openxmlformats.org/officeDocument/2006/math">
                      <m:r>
                        <a:rPr lang="en-US" altLang="zh-CN" b="1" i="1" smtClean="0">
                          <a:solidFill>
                            <a:schemeClr val="accent2">
                              <a:lumMod val="50000"/>
                            </a:schemeClr>
                          </a:solidFill>
                          <a:latin typeface="Cambria Math" panose="02040503050406030204" pitchFamily="18" charset="0"/>
                          <a:ea typeface="楷体" panose="02010609060101010101" pitchFamily="49" charset="-122"/>
                        </a:rPr>
                        <m:t>𝒙</m:t>
                      </m:r>
                    </m:oMath>
                  </a14:m>
                  <a:endParaRPr lang="en-US" altLang="zh-CN" b="1">
                    <a:solidFill>
                      <a:schemeClr val="accent2">
                        <a:lumMod val="50000"/>
                      </a:schemeClr>
                    </a:solidFill>
                    <a:latin typeface="楷体" panose="02010609060101010101" pitchFamily="49" charset="-122"/>
                    <a:ea typeface="楷体" panose="02010609060101010101" pitchFamily="49" charset="-122"/>
                  </a:endParaRPr>
                </a:p>
              </p:txBody>
            </p:sp>
          </mc:Choice>
          <mc:Fallback xmlns="">
            <p:sp>
              <p:nvSpPr>
                <p:cNvPr id="12" name="文本框 11">
                  <a:extLst>
                    <a:ext uri="{FF2B5EF4-FFF2-40B4-BE49-F238E27FC236}">
                      <a16:creationId xmlns:a16="http://schemas.microsoft.com/office/drawing/2014/main" id="{FDBB8EF3-7D03-47E7-A688-BBBF2E2AA061}"/>
                    </a:ext>
                  </a:extLst>
                </p:cNvPr>
                <p:cNvSpPr txBox="1">
                  <a:spLocks noRot="1" noChangeAspect="1" noMove="1" noResize="1" noEditPoints="1" noAdjustHandles="1" noChangeArrowheads="1" noChangeShapeType="1" noTextEdit="1"/>
                </p:cNvSpPr>
                <p:nvPr/>
              </p:nvSpPr>
              <p:spPr>
                <a:xfrm>
                  <a:off x="6446849" y="2943091"/>
                  <a:ext cx="4672870" cy="3450047"/>
                </a:xfrm>
                <a:prstGeom prst="rect">
                  <a:avLst/>
                </a:prstGeom>
                <a:blipFill>
                  <a:blip r:embed="rId16"/>
                  <a:stretch>
                    <a:fillRect l="-1436" t="-883" r="-914" b="-1590"/>
                  </a:stretch>
                </a:blipFill>
              </p:spPr>
              <p:txBody>
                <a:bodyPr/>
                <a:lstStyle/>
                <a:p>
                  <a:r>
                    <a:rPr lang="zh-CN" altLang="en-US">
                      <a:noFill/>
                    </a:rPr>
                    <a:t> </a:t>
                  </a:r>
                </a:p>
              </p:txBody>
            </p:sp>
          </mc:Fallback>
        </mc:AlternateContent>
        <p:sp>
          <p:nvSpPr>
            <p:cNvPr id="11" name="文本框 10">
              <a:extLst>
                <a:ext uri="{FF2B5EF4-FFF2-40B4-BE49-F238E27FC236}">
                  <a16:creationId xmlns:a16="http://schemas.microsoft.com/office/drawing/2014/main" id="{A9271762-BBE5-4D14-85F0-0D86230A97B6}"/>
                </a:ext>
              </a:extLst>
            </p:cNvPr>
            <p:cNvSpPr txBox="1"/>
            <p:nvPr/>
          </p:nvSpPr>
          <p:spPr>
            <a:xfrm>
              <a:off x="4108741" y="3102338"/>
              <a:ext cx="2235950" cy="1015663"/>
            </a:xfrm>
            <a:prstGeom prst="rect">
              <a:avLst/>
            </a:prstGeom>
            <a:noFill/>
          </p:spPr>
          <p:txBody>
            <a:bodyPr wrap="square" rtlCol="0">
              <a:spAutoFit/>
            </a:bodyPr>
            <a:lstStyle/>
            <a:p>
              <a:r>
                <a:rPr lang="zh-CN" altLang="en-US" sz="2000" b="1">
                  <a:solidFill>
                    <a:srgbClr val="C00000"/>
                  </a:solidFill>
                </a:rPr>
                <a:t>非构造性</a:t>
              </a:r>
              <a:r>
                <a:rPr lang="en-US" altLang="zh-CN" sz="2000" b="1">
                  <a:solidFill>
                    <a:srgbClr val="C00000"/>
                  </a:solidFill>
                </a:rPr>
                <a:t>(non-constructive)</a:t>
              </a:r>
              <a:r>
                <a:rPr lang="zh-CN" altLang="en-US" sz="2000" b="1">
                  <a:solidFill>
                    <a:srgbClr val="C00000"/>
                  </a:solidFill>
                </a:rPr>
                <a:t>存在证明</a:t>
              </a:r>
            </a:p>
          </p:txBody>
        </p:sp>
        <p:sp>
          <p:nvSpPr>
            <p:cNvPr id="13" name="矩形: 圆角 12">
              <a:extLst>
                <a:ext uri="{FF2B5EF4-FFF2-40B4-BE49-F238E27FC236}">
                  <a16:creationId xmlns:a16="http://schemas.microsoft.com/office/drawing/2014/main" id="{3667F577-574C-4CB2-B5F8-93A4B5888821}"/>
                </a:ext>
              </a:extLst>
            </p:cNvPr>
            <p:cNvSpPr/>
            <p:nvPr/>
          </p:nvSpPr>
          <p:spPr>
            <a:xfrm>
              <a:off x="4053017" y="2795826"/>
              <a:ext cx="7215812" cy="3728183"/>
            </a:xfrm>
            <a:prstGeom prst="roundRect">
              <a:avLst>
                <a:gd name="adj" fmla="val 8917"/>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82625605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存在性证明</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第十三讲  基本数学证明方法</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A84936A-AD8A-4245-A4DE-139658DA8B11}" type="slidenum">
              <a:rPr lang="en-US" altLang="zh-CN" smtClean="0">
                <a:latin typeface="Arial" panose="020B0604020202020204" pitchFamily="34" charset="0"/>
                <a:ea typeface="楷体" panose="02010609060101010101" pitchFamily="49" charset="-122"/>
                <a:cs typeface="Arial" panose="020B0604020202020204" pitchFamily="34" charset="0"/>
              </a:rPr>
              <a:t>22</a:t>
            </a:fld>
            <a:r>
              <a:rPr lang="en-US" altLang="zh-CN">
                <a:latin typeface="Arial" panose="020B0604020202020204" pitchFamily="34" charset="0"/>
                <a:ea typeface="楷体" panose="02010609060101010101" pitchFamily="49" charset="-122"/>
                <a:cs typeface="Arial" panose="020B0604020202020204" pitchFamily="34" charset="0"/>
              </a:rPr>
              <a:t>/32</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二难推理证明举例</a:t>
            </a: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A4483B37-A743-410B-8FB7-C008F7C74AA3}"/>
                  </a:ext>
                </a:extLst>
              </p:cNvPr>
              <p:cNvSpPr txBox="1"/>
              <p:nvPr/>
            </p:nvSpPr>
            <p:spPr>
              <a:xfrm>
                <a:off x="743361" y="1184116"/>
                <a:ext cx="7315200" cy="539443"/>
              </a:xfrm>
              <a:prstGeom prst="rect">
                <a:avLst/>
              </a:prstGeom>
              <a:solidFill>
                <a:schemeClr val="accent6">
                  <a:lumMod val="20000"/>
                  <a:lumOff val="80000"/>
                  <a:alpha val="50000"/>
                </a:schemeClr>
              </a:solidFill>
            </p:spPr>
            <p:txBody>
              <a:bodyPr wrap="square" rtlCol="0">
                <a:spAutoFit/>
              </a:bodyPr>
              <a:lstStyle/>
              <a:p>
                <a:r>
                  <a:rPr lang="zh-CN" altLang="en-US" sz="2800" b="1">
                    <a:solidFill>
                      <a:srgbClr val="002060"/>
                    </a:solidFill>
                    <a:latin typeface="楷体" panose="02010609060101010101" pitchFamily="49" charset="-122"/>
                    <a:ea typeface="楷体" panose="02010609060101010101" pitchFamily="49" charset="-122"/>
                  </a:rPr>
                  <a:t>证明存在有理数</a:t>
                </a:r>
                <a14:m>
                  <m:oMath xmlns:m="http://schemas.openxmlformats.org/officeDocument/2006/math">
                    <m:r>
                      <a:rPr lang="en-US" altLang="zh-CN" sz="2800" b="1" i="1" smtClean="0">
                        <a:solidFill>
                          <a:srgbClr val="002060"/>
                        </a:solidFill>
                        <a:latin typeface="Cambria Math" panose="02040503050406030204" pitchFamily="18" charset="0"/>
                      </a:rPr>
                      <m:t>𝒂</m:t>
                    </m:r>
                  </m:oMath>
                </a14:m>
                <a:r>
                  <a:rPr lang="zh-CN" altLang="en-US" sz="2800" b="1">
                    <a:solidFill>
                      <a:srgbClr val="002060"/>
                    </a:solidFill>
                    <a:latin typeface="楷体" panose="02010609060101010101" pitchFamily="49" charset="-122"/>
                    <a:ea typeface="楷体" panose="02010609060101010101" pitchFamily="49" charset="-122"/>
                  </a:rPr>
                  <a:t>和无理数</a:t>
                </a:r>
                <a14:m>
                  <m:oMath xmlns:m="http://schemas.openxmlformats.org/officeDocument/2006/math">
                    <m:r>
                      <a:rPr lang="en-US" altLang="zh-CN" sz="2800" b="1" i="1" smtClean="0">
                        <a:solidFill>
                          <a:srgbClr val="002060"/>
                        </a:solidFill>
                        <a:latin typeface="Cambria Math" panose="02040503050406030204" pitchFamily="18" charset="0"/>
                      </a:rPr>
                      <m:t>𝒃</m:t>
                    </m:r>
                  </m:oMath>
                </a14:m>
                <a:r>
                  <a:rPr lang="zh-CN" altLang="en-US" sz="2800" b="1">
                    <a:solidFill>
                      <a:srgbClr val="002060"/>
                    </a:solidFill>
                    <a:latin typeface="楷体" panose="02010609060101010101" pitchFamily="49" charset="-122"/>
                    <a:ea typeface="楷体" panose="02010609060101010101" pitchFamily="49" charset="-122"/>
                  </a:rPr>
                  <a:t>使得</a:t>
                </a:r>
                <a14:m>
                  <m:oMath xmlns:m="http://schemas.openxmlformats.org/officeDocument/2006/math">
                    <m:sSup>
                      <m:sSupPr>
                        <m:ctrlPr>
                          <a:rPr lang="en-US" altLang="zh-CN" sz="2800" b="1" i="1" smtClean="0">
                            <a:solidFill>
                              <a:schemeClr val="accent2">
                                <a:lumMod val="50000"/>
                              </a:schemeClr>
                            </a:solidFill>
                            <a:latin typeface="Cambria Math" panose="02040503050406030204" pitchFamily="18" charset="0"/>
                          </a:rPr>
                        </m:ctrlPr>
                      </m:sSupPr>
                      <m:e>
                        <m:r>
                          <a:rPr lang="en-US" altLang="zh-CN" sz="2800" b="1" i="1" smtClean="0">
                            <a:solidFill>
                              <a:schemeClr val="accent2">
                                <a:lumMod val="50000"/>
                              </a:schemeClr>
                            </a:solidFill>
                            <a:latin typeface="Cambria Math" panose="02040503050406030204" pitchFamily="18" charset="0"/>
                          </a:rPr>
                          <m:t>𝒂</m:t>
                        </m:r>
                      </m:e>
                      <m:sup>
                        <m:r>
                          <a:rPr lang="en-US" altLang="zh-CN" sz="2800" b="1" i="1" smtClean="0">
                            <a:solidFill>
                              <a:schemeClr val="accent2">
                                <a:lumMod val="50000"/>
                              </a:schemeClr>
                            </a:solidFill>
                            <a:latin typeface="Cambria Math" panose="02040503050406030204" pitchFamily="18" charset="0"/>
                          </a:rPr>
                          <m:t>𝒃</m:t>
                        </m:r>
                      </m:sup>
                    </m:sSup>
                  </m:oMath>
                </a14:m>
                <a:r>
                  <a:rPr lang="zh-CN" altLang="en-US" sz="2800" b="1">
                    <a:solidFill>
                      <a:srgbClr val="002060"/>
                    </a:solidFill>
                    <a:latin typeface="楷体" panose="02010609060101010101" pitchFamily="49" charset="-122"/>
                    <a:ea typeface="楷体" panose="02010609060101010101" pitchFamily="49" charset="-122"/>
                  </a:rPr>
                  <a:t>是无理数</a:t>
                </a:r>
              </a:p>
            </p:txBody>
          </p:sp>
        </mc:Choice>
        <mc:Fallback xmlns="">
          <p:sp>
            <p:nvSpPr>
              <p:cNvPr id="2" name="文本框 1">
                <a:extLst>
                  <a:ext uri="{FF2B5EF4-FFF2-40B4-BE49-F238E27FC236}">
                    <a16:creationId xmlns:a16="http://schemas.microsoft.com/office/drawing/2014/main" id="{A4483B37-A743-410B-8FB7-C008F7C74AA3}"/>
                  </a:ext>
                </a:extLst>
              </p:cNvPr>
              <p:cNvSpPr txBox="1">
                <a:spLocks noRot="1" noChangeAspect="1" noMove="1" noResize="1" noEditPoints="1" noAdjustHandles="1" noChangeArrowheads="1" noChangeShapeType="1" noTextEdit="1"/>
              </p:cNvSpPr>
              <p:nvPr/>
            </p:nvSpPr>
            <p:spPr>
              <a:xfrm>
                <a:off x="743361" y="1184116"/>
                <a:ext cx="7315200" cy="539443"/>
              </a:xfrm>
              <a:prstGeom prst="rect">
                <a:avLst/>
              </a:prstGeom>
              <a:blipFill>
                <a:blip r:embed="rId2"/>
                <a:stretch>
                  <a:fillRect l="-1750" t="-11236" b="-2696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56402A64-BB50-486F-9456-9D2E57D64F90}"/>
                  </a:ext>
                </a:extLst>
              </p:cNvPr>
              <p:cNvSpPr txBox="1"/>
              <p:nvPr/>
            </p:nvSpPr>
            <p:spPr>
              <a:xfrm>
                <a:off x="8894021" y="1089991"/>
                <a:ext cx="1591977" cy="737894"/>
              </a:xfrm>
              <a:prstGeom prst="rect">
                <a:avLst/>
              </a:prstGeom>
              <a:solidFill>
                <a:schemeClr val="accent4">
                  <a:lumMod val="20000"/>
                  <a:lumOff val="80000"/>
                </a:schemeClr>
              </a:solidFill>
            </p:spPr>
            <p:txBody>
              <a:bodyPr wrap="square" rtlCol="0">
                <a:spAutoFit/>
              </a:bodyPr>
              <a:lstStyle/>
              <a:p>
                <a:pPr algn="ctr"/>
                <a:r>
                  <a:rPr lang="zh-CN" altLang="en-US" sz="2000" b="1">
                    <a:solidFill>
                      <a:srgbClr val="C00000"/>
                    </a:solidFill>
                    <a:latin typeface="Cambria Math" panose="02040503050406030204" pitchFamily="18" charset="0"/>
                  </a:rPr>
                  <a:t>已知事实</a:t>
                </a:r>
                <a:endParaRPr lang="en-US" altLang="zh-CN" sz="2000" b="1">
                  <a:solidFill>
                    <a:srgbClr val="C00000"/>
                  </a:solidFill>
                  <a:latin typeface="Cambria Math" panose="02040503050406030204" pitchFamily="18" charset="0"/>
                </a:endParaRPr>
              </a:p>
              <a:p>
                <a14:m>
                  <m:oMath xmlns:m="http://schemas.openxmlformats.org/officeDocument/2006/math">
                    <m:rad>
                      <m:radPr>
                        <m:degHide m:val="on"/>
                        <m:ctrlPr>
                          <a:rPr lang="en-US" altLang="zh-CN" sz="2000" b="1" i="1" smtClean="0">
                            <a:solidFill>
                              <a:srgbClr val="002060"/>
                            </a:solidFill>
                            <a:latin typeface="Cambria Math" panose="02040503050406030204" pitchFamily="18" charset="0"/>
                          </a:rPr>
                        </m:ctrlPr>
                      </m:radPr>
                      <m:deg/>
                      <m:e>
                        <m:r>
                          <a:rPr lang="en-US" altLang="zh-CN" sz="2000" b="1" i="1" smtClean="0">
                            <a:solidFill>
                              <a:srgbClr val="002060"/>
                            </a:solidFill>
                            <a:latin typeface="Cambria Math" panose="02040503050406030204" pitchFamily="18" charset="0"/>
                          </a:rPr>
                          <m:t>𝟐</m:t>
                        </m:r>
                      </m:e>
                    </m:rad>
                  </m:oMath>
                </a14:m>
                <a:r>
                  <a:rPr lang="zh-CN" altLang="en-US" sz="2000" b="1">
                    <a:solidFill>
                      <a:srgbClr val="002060"/>
                    </a:solidFill>
                    <a:latin typeface="楷体" panose="02010609060101010101" pitchFamily="49" charset="-122"/>
                    <a:ea typeface="楷体" panose="02010609060101010101" pitchFamily="49" charset="-122"/>
                  </a:rPr>
                  <a:t>是无理数</a:t>
                </a:r>
              </a:p>
            </p:txBody>
          </p:sp>
        </mc:Choice>
        <mc:Fallback xmlns="">
          <p:sp>
            <p:nvSpPr>
              <p:cNvPr id="3" name="文本框 2">
                <a:extLst>
                  <a:ext uri="{FF2B5EF4-FFF2-40B4-BE49-F238E27FC236}">
                    <a16:creationId xmlns:a16="http://schemas.microsoft.com/office/drawing/2014/main" id="{56402A64-BB50-486F-9456-9D2E57D64F90}"/>
                  </a:ext>
                </a:extLst>
              </p:cNvPr>
              <p:cNvSpPr txBox="1">
                <a:spLocks noRot="1" noChangeAspect="1" noMove="1" noResize="1" noEditPoints="1" noAdjustHandles="1" noChangeArrowheads="1" noChangeShapeType="1" noTextEdit="1"/>
              </p:cNvSpPr>
              <p:nvPr/>
            </p:nvSpPr>
            <p:spPr>
              <a:xfrm>
                <a:off x="8894021" y="1089991"/>
                <a:ext cx="1591977" cy="737894"/>
              </a:xfrm>
              <a:prstGeom prst="rect">
                <a:avLst/>
              </a:prstGeom>
              <a:blipFill>
                <a:blip r:embed="rId8"/>
                <a:stretch>
                  <a:fillRect t="-4959" b="-12397"/>
                </a:stretch>
              </a:blipFill>
            </p:spPr>
            <p:txBody>
              <a:bodyPr/>
              <a:lstStyle/>
              <a:p>
                <a:r>
                  <a:rPr lang="zh-CN" altLang="en-US">
                    <a:noFill/>
                  </a:rPr>
                  <a:t> </a:t>
                </a:r>
              </a:p>
            </p:txBody>
          </p:sp>
        </mc:Fallback>
      </mc:AlternateContent>
      <p:grpSp>
        <p:nvGrpSpPr>
          <p:cNvPr id="20" name="组合 19">
            <a:extLst>
              <a:ext uri="{FF2B5EF4-FFF2-40B4-BE49-F238E27FC236}">
                <a16:creationId xmlns:a16="http://schemas.microsoft.com/office/drawing/2014/main" id="{6BCDC5B6-EFFC-476B-BDA8-68C9A2EA04AB}"/>
              </a:ext>
            </a:extLst>
          </p:cNvPr>
          <p:cNvGrpSpPr/>
          <p:nvPr/>
        </p:nvGrpSpPr>
        <p:grpSpPr>
          <a:xfrm>
            <a:off x="718142" y="2121900"/>
            <a:ext cx="10755712" cy="1780428"/>
            <a:chOff x="1072282" y="1901163"/>
            <a:chExt cx="10755712" cy="1780428"/>
          </a:xfrm>
        </p:grpSpPr>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9E264BCF-C712-43C6-BF72-A595C5C11C9B}"/>
                    </a:ext>
                  </a:extLst>
                </p:cNvPr>
                <p:cNvSpPr txBox="1"/>
                <p:nvPr/>
              </p:nvSpPr>
              <p:spPr>
                <a:xfrm>
                  <a:off x="1151222" y="2410728"/>
                  <a:ext cx="1677497" cy="762260"/>
                </a:xfrm>
                <a:prstGeom prst="rect">
                  <a:avLst/>
                </a:prstGeom>
                <a:solidFill>
                  <a:schemeClr val="accent2">
                    <a:lumMod val="20000"/>
                    <a:lumOff val="80000"/>
                  </a:schemeClr>
                </a:solidFill>
              </p:spPr>
              <p:txBody>
                <a:bodyPr wrap="square" rtlCol="0">
                  <a:spAutoFit/>
                </a:bodyPr>
                <a:lstStyle/>
                <a:p>
                  <a:pPr algn="ctr"/>
                  <a:r>
                    <a:rPr lang="zh-CN" altLang="en-US" sz="2000" b="1">
                      <a:solidFill>
                        <a:srgbClr val="C00000"/>
                      </a:solidFill>
                    </a:rPr>
                    <a:t>命题</a:t>
                  </a:r>
                  <a14:m>
                    <m:oMath xmlns:m="http://schemas.openxmlformats.org/officeDocument/2006/math">
                      <m:r>
                        <a:rPr lang="en-US" altLang="zh-CN" sz="2000" b="1" i="1" smtClean="0">
                          <a:solidFill>
                            <a:srgbClr val="C00000"/>
                          </a:solidFill>
                          <a:latin typeface="Cambria Math" panose="02040503050406030204" pitchFamily="18" charset="0"/>
                        </a:rPr>
                        <m:t>𝑸</m:t>
                      </m:r>
                    </m:oMath>
                  </a14:m>
                  <a:endParaRPr lang="en-US" altLang="zh-CN" sz="2000" b="1">
                    <a:solidFill>
                      <a:srgbClr val="C00000"/>
                    </a:solidFill>
                  </a:endParaRPr>
                </a:p>
                <a:p>
                  <a:pPr algn="ctr"/>
                  <a14:m>
                    <m:oMath xmlns:m="http://schemas.openxmlformats.org/officeDocument/2006/math">
                      <m:sSup>
                        <m:sSupPr>
                          <m:ctrlPr>
                            <a:rPr lang="en-US" altLang="zh-CN" sz="2000" b="1" i="1" smtClean="0">
                              <a:solidFill>
                                <a:srgbClr val="002060"/>
                              </a:solidFill>
                              <a:latin typeface="Cambria Math" panose="02040503050406030204" pitchFamily="18" charset="0"/>
                            </a:rPr>
                          </m:ctrlPr>
                        </m:sSupPr>
                        <m:e>
                          <m:r>
                            <a:rPr lang="en-US" altLang="zh-CN" sz="2000" b="1" i="1" smtClean="0">
                              <a:solidFill>
                                <a:srgbClr val="002060"/>
                              </a:solidFill>
                              <a:latin typeface="Cambria Math" panose="02040503050406030204" pitchFamily="18" charset="0"/>
                            </a:rPr>
                            <m:t>𝟐</m:t>
                          </m:r>
                        </m:e>
                        <m:sup>
                          <m:rad>
                            <m:radPr>
                              <m:degHide m:val="on"/>
                              <m:ctrlPr>
                                <a:rPr lang="en-US" altLang="zh-CN" sz="2000" b="1" i="1" smtClean="0">
                                  <a:solidFill>
                                    <a:srgbClr val="002060"/>
                                  </a:solidFill>
                                  <a:latin typeface="Cambria Math" panose="02040503050406030204" pitchFamily="18" charset="0"/>
                                </a:rPr>
                              </m:ctrlPr>
                            </m:radPr>
                            <m:deg/>
                            <m:e>
                              <m:r>
                                <a:rPr lang="en-US" altLang="zh-CN" sz="2000" b="1" i="1" smtClean="0">
                                  <a:solidFill>
                                    <a:srgbClr val="002060"/>
                                  </a:solidFill>
                                  <a:latin typeface="Cambria Math" panose="02040503050406030204" pitchFamily="18" charset="0"/>
                                </a:rPr>
                                <m:t>𝟐</m:t>
                              </m:r>
                            </m:e>
                          </m:rad>
                        </m:sup>
                      </m:sSup>
                    </m:oMath>
                  </a14:m>
                  <a:r>
                    <a:rPr lang="zh-CN" altLang="en-US" sz="2000" b="1">
                      <a:solidFill>
                        <a:srgbClr val="002060"/>
                      </a:solidFill>
                      <a:latin typeface="楷体" panose="02010609060101010101" pitchFamily="49" charset="-122"/>
                      <a:ea typeface="楷体" panose="02010609060101010101" pitchFamily="49" charset="-122"/>
                    </a:rPr>
                    <a:t>是无理数</a:t>
                  </a:r>
                </a:p>
              </p:txBody>
            </p:sp>
          </mc:Choice>
          <mc:Fallback xmlns="">
            <p:sp>
              <p:nvSpPr>
                <p:cNvPr id="4" name="文本框 3">
                  <a:extLst>
                    <a:ext uri="{FF2B5EF4-FFF2-40B4-BE49-F238E27FC236}">
                      <a16:creationId xmlns:a16="http://schemas.microsoft.com/office/drawing/2014/main" id="{9E264BCF-C712-43C6-BF72-A595C5C11C9B}"/>
                    </a:ext>
                  </a:extLst>
                </p:cNvPr>
                <p:cNvSpPr txBox="1">
                  <a:spLocks noRot="1" noChangeAspect="1" noMove="1" noResize="1" noEditPoints="1" noAdjustHandles="1" noChangeArrowheads="1" noChangeShapeType="1" noTextEdit="1"/>
                </p:cNvSpPr>
                <p:nvPr/>
              </p:nvSpPr>
              <p:spPr>
                <a:xfrm>
                  <a:off x="1151222" y="2410728"/>
                  <a:ext cx="1677497" cy="762260"/>
                </a:xfrm>
                <a:prstGeom prst="rect">
                  <a:avLst/>
                </a:prstGeom>
                <a:blipFill>
                  <a:blip r:embed="rId9"/>
                  <a:stretch>
                    <a:fillRect t="-3968" r="-1455" b="-1111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E18D0F4E-F4F7-440D-B5C7-6A3434643D7E}"/>
                    </a:ext>
                  </a:extLst>
                </p:cNvPr>
                <p:cNvSpPr txBox="1"/>
                <p:nvPr/>
              </p:nvSpPr>
              <p:spPr>
                <a:xfrm>
                  <a:off x="3157640" y="1985866"/>
                  <a:ext cx="1901163" cy="762260"/>
                </a:xfrm>
                <a:prstGeom prst="rect">
                  <a:avLst/>
                </a:prstGeom>
                <a:solidFill>
                  <a:schemeClr val="accent2">
                    <a:lumMod val="20000"/>
                    <a:lumOff val="80000"/>
                  </a:schemeClr>
                </a:solidFill>
              </p:spPr>
              <p:txBody>
                <a:bodyPr wrap="square" rtlCol="0">
                  <a:spAutoFit/>
                </a:bodyPr>
                <a:lstStyle/>
                <a:p>
                  <a:pPr algn="ctr"/>
                  <a:r>
                    <a:rPr lang="zh-CN" altLang="en-US" sz="2000" b="1">
                      <a:solidFill>
                        <a:schemeClr val="accent2">
                          <a:lumMod val="50000"/>
                        </a:schemeClr>
                      </a:solidFill>
                    </a:rPr>
                    <a:t>命题</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𝑸</m:t>
                      </m:r>
                    </m:oMath>
                  </a14:m>
                  <a:r>
                    <a:rPr lang="zh-CN" altLang="en-US" sz="2000" b="1">
                      <a:solidFill>
                        <a:schemeClr val="accent2">
                          <a:lumMod val="50000"/>
                        </a:schemeClr>
                      </a:solidFill>
                    </a:rPr>
                    <a:t>成立</a:t>
                  </a:r>
                  <a:endParaRPr lang="en-US" altLang="zh-CN" sz="2000" b="1">
                    <a:solidFill>
                      <a:schemeClr val="accent2">
                        <a:lumMod val="50000"/>
                      </a:schemeClr>
                    </a:solidFill>
                  </a:endParaRPr>
                </a:p>
                <a:p>
                  <a:pPr algn="ctr"/>
                  <a:r>
                    <a:rPr lang="zh-CN" altLang="en-US" sz="2000" b="1">
                      <a:solidFill>
                        <a:srgbClr val="002060"/>
                      </a:solidFill>
                      <a:latin typeface="楷体" panose="02010609060101010101" pitchFamily="49" charset="-122"/>
                      <a:ea typeface="楷体" panose="02010609060101010101" pitchFamily="49" charset="-122"/>
                    </a:rPr>
                    <a:t>即</a:t>
                  </a:r>
                  <a14:m>
                    <m:oMath xmlns:m="http://schemas.openxmlformats.org/officeDocument/2006/math">
                      <m:sSup>
                        <m:sSupPr>
                          <m:ctrlPr>
                            <a:rPr lang="en-US" altLang="zh-CN" sz="2000" b="1" i="1">
                              <a:solidFill>
                                <a:srgbClr val="002060"/>
                              </a:solidFill>
                              <a:latin typeface="Cambria Math" panose="02040503050406030204" pitchFamily="18" charset="0"/>
                            </a:rPr>
                          </m:ctrlPr>
                        </m:sSupPr>
                        <m:e>
                          <m:r>
                            <a:rPr lang="en-US" altLang="zh-CN" sz="2000" b="1" i="1">
                              <a:solidFill>
                                <a:srgbClr val="002060"/>
                              </a:solidFill>
                              <a:latin typeface="Cambria Math" panose="02040503050406030204" pitchFamily="18" charset="0"/>
                            </a:rPr>
                            <m:t>𝟐</m:t>
                          </m:r>
                        </m:e>
                        <m:sup>
                          <m:rad>
                            <m:radPr>
                              <m:degHide m:val="on"/>
                              <m:ctrlPr>
                                <a:rPr lang="en-US" altLang="zh-CN" sz="2000" b="1" i="1">
                                  <a:solidFill>
                                    <a:srgbClr val="002060"/>
                                  </a:solidFill>
                                  <a:latin typeface="Cambria Math" panose="02040503050406030204" pitchFamily="18" charset="0"/>
                                </a:rPr>
                              </m:ctrlPr>
                            </m:radPr>
                            <m:deg/>
                            <m:e>
                              <m:r>
                                <a:rPr lang="en-US" altLang="zh-CN" sz="2000" b="1" i="1">
                                  <a:solidFill>
                                    <a:srgbClr val="002060"/>
                                  </a:solidFill>
                                  <a:latin typeface="Cambria Math" panose="02040503050406030204" pitchFamily="18" charset="0"/>
                                </a:rPr>
                                <m:t>𝟐</m:t>
                              </m:r>
                            </m:e>
                          </m:rad>
                        </m:sup>
                      </m:sSup>
                    </m:oMath>
                  </a14:m>
                  <a:r>
                    <a:rPr lang="zh-CN" altLang="en-US" sz="2000" b="1">
                      <a:solidFill>
                        <a:srgbClr val="002060"/>
                      </a:solidFill>
                      <a:latin typeface="楷体" panose="02010609060101010101" pitchFamily="49" charset="-122"/>
                      <a:ea typeface="楷体" panose="02010609060101010101" pitchFamily="49" charset="-122"/>
                    </a:rPr>
                    <a:t>是无理数</a:t>
                  </a:r>
                </a:p>
              </p:txBody>
            </p:sp>
          </mc:Choice>
          <mc:Fallback xmlns="">
            <p:sp>
              <p:nvSpPr>
                <p:cNvPr id="6" name="文本框 5">
                  <a:extLst>
                    <a:ext uri="{FF2B5EF4-FFF2-40B4-BE49-F238E27FC236}">
                      <a16:creationId xmlns:a16="http://schemas.microsoft.com/office/drawing/2014/main" id="{E18D0F4E-F4F7-440D-B5C7-6A3434643D7E}"/>
                    </a:ext>
                  </a:extLst>
                </p:cNvPr>
                <p:cNvSpPr txBox="1">
                  <a:spLocks noRot="1" noChangeAspect="1" noMove="1" noResize="1" noEditPoints="1" noAdjustHandles="1" noChangeArrowheads="1" noChangeShapeType="1" noTextEdit="1"/>
                </p:cNvSpPr>
                <p:nvPr/>
              </p:nvSpPr>
              <p:spPr>
                <a:xfrm>
                  <a:off x="3157640" y="1985866"/>
                  <a:ext cx="1901163" cy="762260"/>
                </a:xfrm>
                <a:prstGeom prst="rect">
                  <a:avLst/>
                </a:prstGeom>
                <a:blipFill>
                  <a:blip r:embed="rId10"/>
                  <a:stretch>
                    <a:fillRect l="-2244" t="-4800" r="-2244" b="-12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9D3D2C21-F380-4C07-A06C-35C14D3D3655}"/>
                    </a:ext>
                  </a:extLst>
                </p:cNvPr>
                <p:cNvSpPr txBox="1"/>
                <p:nvPr/>
              </p:nvSpPr>
              <p:spPr>
                <a:xfrm>
                  <a:off x="5637703" y="2125615"/>
                  <a:ext cx="6006095" cy="458395"/>
                </a:xfrm>
                <a:prstGeom prst="rect">
                  <a:avLst/>
                </a:prstGeom>
                <a:solidFill>
                  <a:schemeClr val="accent5">
                    <a:lumMod val="20000"/>
                    <a:lumOff val="80000"/>
                  </a:schemeClr>
                </a:solidFill>
              </p:spPr>
              <p:txBody>
                <a:bodyPr wrap="square" rtlCol="0">
                  <a:spAutoFit/>
                </a:bodyPr>
                <a:lstStyle/>
                <a:p>
                  <a:r>
                    <a:rPr lang="zh-CN" altLang="en-US" sz="2000" b="1">
                      <a:solidFill>
                        <a:schemeClr val="accent6">
                          <a:lumMod val="50000"/>
                        </a:schemeClr>
                      </a:solidFill>
                    </a:rPr>
                    <a:t>取</a:t>
                  </a:r>
                  <a14:m>
                    <m:oMath xmlns:m="http://schemas.openxmlformats.org/officeDocument/2006/math">
                      <m:r>
                        <a:rPr lang="en-US" altLang="zh-CN" sz="2000" b="1" i="1" smtClean="0">
                          <a:solidFill>
                            <a:schemeClr val="accent6">
                              <a:lumMod val="50000"/>
                            </a:schemeClr>
                          </a:solidFill>
                          <a:latin typeface="Cambria Math" panose="02040503050406030204" pitchFamily="18" charset="0"/>
                        </a:rPr>
                        <m:t>𝒂</m:t>
                      </m:r>
                      <m:r>
                        <a:rPr lang="en-US" altLang="zh-CN" sz="2000" b="1" i="1" smtClean="0">
                          <a:solidFill>
                            <a:schemeClr val="accent6">
                              <a:lumMod val="50000"/>
                            </a:schemeClr>
                          </a:solidFill>
                          <a:latin typeface="Cambria Math" panose="02040503050406030204" pitchFamily="18" charset="0"/>
                        </a:rPr>
                        <m:t>=</m:t>
                      </m:r>
                      <m:r>
                        <a:rPr lang="en-US" altLang="zh-CN" sz="2000" b="1" i="1" smtClean="0">
                          <a:solidFill>
                            <a:schemeClr val="accent6">
                              <a:lumMod val="50000"/>
                            </a:schemeClr>
                          </a:solidFill>
                          <a:latin typeface="Cambria Math" panose="02040503050406030204" pitchFamily="18" charset="0"/>
                        </a:rPr>
                        <m:t>𝟐</m:t>
                      </m:r>
                    </m:oMath>
                  </a14:m>
                  <a:r>
                    <a:rPr lang="zh-CN" altLang="en-US" sz="2000" b="1">
                      <a:solidFill>
                        <a:schemeClr val="accent6">
                          <a:lumMod val="50000"/>
                        </a:schemeClr>
                      </a:solidFill>
                    </a:rPr>
                    <a:t>，</a:t>
                  </a:r>
                  <a14:m>
                    <m:oMath xmlns:m="http://schemas.openxmlformats.org/officeDocument/2006/math">
                      <m:r>
                        <a:rPr lang="en-US" altLang="zh-CN" sz="2000" b="1" i="1" smtClean="0">
                          <a:solidFill>
                            <a:schemeClr val="accent6">
                              <a:lumMod val="50000"/>
                            </a:schemeClr>
                          </a:solidFill>
                          <a:latin typeface="Cambria Math" panose="02040503050406030204" pitchFamily="18" charset="0"/>
                        </a:rPr>
                        <m:t>𝒃</m:t>
                      </m:r>
                      <m:r>
                        <a:rPr lang="en-US" altLang="zh-CN" sz="2000" b="1" i="1" smtClean="0">
                          <a:solidFill>
                            <a:schemeClr val="accent6">
                              <a:lumMod val="50000"/>
                            </a:schemeClr>
                          </a:solidFill>
                          <a:latin typeface="Cambria Math" panose="02040503050406030204" pitchFamily="18" charset="0"/>
                        </a:rPr>
                        <m:t>=</m:t>
                      </m:r>
                      <m:rad>
                        <m:radPr>
                          <m:degHide m:val="on"/>
                          <m:ctrlPr>
                            <a:rPr lang="en-US" altLang="zh-CN" sz="2000" b="1" i="1" smtClean="0">
                              <a:solidFill>
                                <a:schemeClr val="accent6">
                                  <a:lumMod val="50000"/>
                                </a:schemeClr>
                              </a:solidFill>
                              <a:latin typeface="Cambria Math" panose="02040503050406030204" pitchFamily="18" charset="0"/>
                            </a:rPr>
                          </m:ctrlPr>
                        </m:radPr>
                        <m:deg/>
                        <m:e>
                          <m:r>
                            <a:rPr lang="en-US" altLang="zh-CN" sz="2000" b="1" i="1" smtClean="0">
                              <a:solidFill>
                                <a:schemeClr val="accent6">
                                  <a:lumMod val="50000"/>
                                </a:schemeClr>
                              </a:solidFill>
                              <a:latin typeface="Cambria Math" panose="02040503050406030204" pitchFamily="18" charset="0"/>
                            </a:rPr>
                            <m:t>𝟐</m:t>
                          </m:r>
                        </m:e>
                      </m:rad>
                    </m:oMath>
                  </a14:m>
                  <a:r>
                    <a:rPr lang="zh-CN" altLang="en-US" sz="2000" b="1">
                      <a:solidFill>
                        <a:schemeClr val="accent6">
                          <a:lumMod val="50000"/>
                        </a:schemeClr>
                      </a:solidFill>
                    </a:rPr>
                    <a:t>，</a:t>
                  </a:r>
                  <a14:m>
                    <m:oMath xmlns:m="http://schemas.openxmlformats.org/officeDocument/2006/math">
                      <m:sSup>
                        <m:sSupPr>
                          <m:ctrlPr>
                            <a:rPr lang="en-US" altLang="zh-CN" sz="2000" b="1" i="1" smtClean="0">
                              <a:solidFill>
                                <a:schemeClr val="accent6">
                                  <a:lumMod val="50000"/>
                                </a:schemeClr>
                              </a:solidFill>
                              <a:latin typeface="Cambria Math" panose="02040503050406030204" pitchFamily="18" charset="0"/>
                            </a:rPr>
                          </m:ctrlPr>
                        </m:sSupPr>
                        <m:e>
                          <m:r>
                            <a:rPr lang="en-US" altLang="zh-CN" sz="2000" b="1" i="1" smtClean="0">
                              <a:solidFill>
                                <a:schemeClr val="accent6">
                                  <a:lumMod val="50000"/>
                                </a:schemeClr>
                              </a:solidFill>
                              <a:latin typeface="Cambria Math" panose="02040503050406030204" pitchFamily="18" charset="0"/>
                            </a:rPr>
                            <m:t>𝒂</m:t>
                          </m:r>
                        </m:e>
                        <m:sup>
                          <m:r>
                            <a:rPr lang="en-US" altLang="zh-CN" sz="2000" b="1" i="1" smtClean="0">
                              <a:solidFill>
                                <a:schemeClr val="accent6">
                                  <a:lumMod val="50000"/>
                                </a:schemeClr>
                              </a:solidFill>
                              <a:latin typeface="Cambria Math" panose="02040503050406030204" pitchFamily="18" charset="0"/>
                            </a:rPr>
                            <m:t>𝒃</m:t>
                          </m:r>
                        </m:sup>
                      </m:sSup>
                    </m:oMath>
                  </a14:m>
                  <a:r>
                    <a:rPr lang="en-US" altLang="zh-CN" sz="2000" b="1">
                      <a:solidFill>
                        <a:schemeClr val="accent6">
                          <a:lumMod val="50000"/>
                        </a:schemeClr>
                      </a:solidFill>
                    </a:rPr>
                    <a:t>=</a:t>
                  </a:r>
                  <a14:m>
                    <m:oMath xmlns:m="http://schemas.openxmlformats.org/officeDocument/2006/math">
                      <m:sSup>
                        <m:sSupPr>
                          <m:ctrlPr>
                            <a:rPr lang="en-US" altLang="zh-CN" sz="2000" b="1" i="1">
                              <a:solidFill>
                                <a:schemeClr val="accent6">
                                  <a:lumMod val="50000"/>
                                </a:schemeClr>
                              </a:solidFill>
                              <a:latin typeface="Cambria Math" panose="02040503050406030204" pitchFamily="18" charset="0"/>
                            </a:rPr>
                          </m:ctrlPr>
                        </m:sSupPr>
                        <m:e>
                          <m:r>
                            <a:rPr lang="en-US" altLang="zh-CN" sz="2000" b="1" i="1">
                              <a:solidFill>
                                <a:schemeClr val="accent6">
                                  <a:lumMod val="50000"/>
                                </a:schemeClr>
                              </a:solidFill>
                              <a:latin typeface="Cambria Math" panose="02040503050406030204" pitchFamily="18" charset="0"/>
                            </a:rPr>
                            <m:t>𝟐</m:t>
                          </m:r>
                        </m:e>
                        <m:sup>
                          <m:rad>
                            <m:radPr>
                              <m:degHide m:val="on"/>
                              <m:ctrlPr>
                                <a:rPr lang="en-US" altLang="zh-CN" sz="2000" b="1" i="1">
                                  <a:solidFill>
                                    <a:schemeClr val="accent6">
                                      <a:lumMod val="50000"/>
                                    </a:schemeClr>
                                  </a:solidFill>
                                  <a:latin typeface="Cambria Math" panose="02040503050406030204" pitchFamily="18" charset="0"/>
                                </a:rPr>
                              </m:ctrlPr>
                            </m:radPr>
                            <m:deg/>
                            <m:e>
                              <m:r>
                                <a:rPr lang="en-US" altLang="zh-CN" sz="2000" b="1" i="1">
                                  <a:solidFill>
                                    <a:schemeClr val="accent6">
                                      <a:lumMod val="50000"/>
                                    </a:schemeClr>
                                  </a:solidFill>
                                  <a:latin typeface="Cambria Math" panose="02040503050406030204" pitchFamily="18" charset="0"/>
                                </a:rPr>
                                <m:t>𝟐</m:t>
                              </m:r>
                            </m:e>
                          </m:rad>
                        </m:sup>
                      </m:sSup>
                    </m:oMath>
                  </a14:m>
                  <a:r>
                    <a:rPr lang="zh-CN" altLang="en-US" sz="2000" b="1">
                      <a:solidFill>
                        <a:schemeClr val="accent6">
                          <a:lumMod val="50000"/>
                        </a:schemeClr>
                      </a:solidFill>
                    </a:rPr>
                    <a:t>是无理数，命题成立！</a:t>
                  </a:r>
                </a:p>
              </p:txBody>
            </p:sp>
          </mc:Choice>
          <mc:Fallback xmlns="">
            <p:sp>
              <p:nvSpPr>
                <p:cNvPr id="11" name="文本框 10">
                  <a:extLst>
                    <a:ext uri="{FF2B5EF4-FFF2-40B4-BE49-F238E27FC236}">
                      <a16:creationId xmlns:a16="http://schemas.microsoft.com/office/drawing/2014/main" id="{9D3D2C21-F380-4C07-A06C-35C14D3D3655}"/>
                    </a:ext>
                  </a:extLst>
                </p:cNvPr>
                <p:cNvSpPr txBox="1">
                  <a:spLocks noRot="1" noChangeAspect="1" noMove="1" noResize="1" noEditPoints="1" noAdjustHandles="1" noChangeArrowheads="1" noChangeShapeType="1" noTextEdit="1"/>
                </p:cNvSpPr>
                <p:nvPr/>
              </p:nvSpPr>
              <p:spPr>
                <a:xfrm>
                  <a:off x="5637703" y="2125615"/>
                  <a:ext cx="6006095" cy="458395"/>
                </a:xfrm>
                <a:prstGeom prst="rect">
                  <a:avLst/>
                </a:prstGeom>
                <a:blipFill>
                  <a:blip r:embed="rId11"/>
                  <a:stretch>
                    <a:fillRect l="-1117" b="-24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62A19C77-468B-4BFE-B302-F485BF73647F}"/>
                    </a:ext>
                  </a:extLst>
                </p:cNvPr>
                <p:cNvSpPr txBox="1"/>
                <p:nvPr/>
              </p:nvSpPr>
              <p:spPr>
                <a:xfrm>
                  <a:off x="5637703" y="2948817"/>
                  <a:ext cx="6098192" cy="586764"/>
                </a:xfrm>
                <a:prstGeom prst="rect">
                  <a:avLst/>
                </a:prstGeom>
                <a:solidFill>
                  <a:schemeClr val="accent5">
                    <a:lumMod val="20000"/>
                    <a:lumOff val="80000"/>
                  </a:schemeClr>
                </a:solidFill>
              </p:spPr>
              <p:txBody>
                <a:bodyPr wrap="square" rtlCol="0">
                  <a:spAutoFit/>
                </a:bodyPr>
                <a:lstStyle/>
                <a:p>
                  <a:r>
                    <a:rPr lang="zh-CN" altLang="en-US" sz="2000" b="1">
                      <a:solidFill>
                        <a:schemeClr val="accent6">
                          <a:lumMod val="50000"/>
                        </a:schemeClr>
                      </a:solidFill>
                    </a:rPr>
                    <a:t>取</a:t>
                  </a:r>
                  <a14:m>
                    <m:oMath xmlns:m="http://schemas.openxmlformats.org/officeDocument/2006/math">
                      <m:r>
                        <a:rPr lang="en-US" altLang="zh-CN" sz="2000" b="1" i="1" smtClean="0">
                          <a:solidFill>
                            <a:schemeClr val="accent6">
                              <a:lumMod val="50000"/>
                            </a:schemeClr>
                          </a:solidFill>
                          <a:latin typeface="Cambria Math" panose="02040503050406030204" pitchFamily="18" charset="0"/>
                        </a:rPr>
                        <m:t>𝒂</m:t>
                      </m:r>
                      <m:r>
                        <a:rPr lang="en-US" altLang="zh-CN" sz="2000" b="1" i="1" smtClean="0">
                          <a:solidFill>
                            <a:schemeClr val="accent6">
                              <a:lumMod val="50000"/>
                            </a:schemeClr>
                          </a:solidFill>
                          <a:latin typeface="Cambria Math" panose="02040503050406030204" pitchFamily="18" charset="0"/>
                        </a:rPr>
                        <m:t>=</m:t>
                      </m:r>
                      <m:sSup>
                        <m:sSupPr>
                          <m:ctrlPr>
                            <a:rPr lang="en-US" altLang="zh-CN" sz="2000" b="1" i="1">
                              <a:solidFill>
                                <a:schemeClr val="accent6">
                                  <a:lumMod val="50000"/>
                                </a:schemeClr>
                              </a:solidFill>
                              <a:latin typeface="Cambria Math" panose="02040503050406030204" pitchFamily="18" charset="0"/>
                            </a:rPr>
                          </m:ctrlPr>
                        </m:sSupPr>
                        <m:e>
                          <m:r>
                            <a:rPr lang="en-US" altLang="zh-CN" sz="2000" b="1" i="1">
                              <a:solidFill>
                                <a:schemeClr val="accent6">
                                  <a:lumMod val="50000"/>
                                </a:schemeClr>
                              </a:solidFill>
                              <a:latin typeface="Cambria Math" panose="02040503050406030204" pitchFamily="18" charset="0"/>
                            </a:rPr>
                            <m:t>𝟐</m:t>
                          </m:r>
                        </m:e>
                        <m:sup>
                          <m:rad>
                            <m:radPr>
                              <m:degHide m:val="on"/>
                              <m:ctrlPr>
                                <a:rPr lang="en-US" altLang="zh-CN" sz="2000" b="1" i="1">
                                  <a:solidFill>
                                    <a:schemeClr val="accent6">
                                      <a:lumMod val="50000"/>
                                    </a:schemeClr>
                                  </a:solidFill>
                                  <a:latin typeface="Cambria Math" panose="02040503050406030204" pitchFamily="18" charset="0"/>
                                </a:rPr>
                              </m:ctrlPr>
                            </m:radPr>
                            <m:deg/>
                            <m:e>
                              <m:r>
                                <a:rPr lang="en-US" altLang="zh-CN" sz="2000" b="1" i="1">
                                  <a:solidFill>
                                    <a:schemeClr val="accent6">
                                      <a:lumMod val="50000"/>
                                    </a:schemeClr>
                                  </a:solidFill>
                                  <a:latin typeface="Cambria Math" panose="02040503050406030204" pitchFamily="18" charset="0"/>
                                </a:rPr>
                                <m:t>𝟐</m:t>
                              </m:r>
                            </m:e>
                          </m:rad>
                        </m:sup>
                      </m:sSup>
                      <m:r>
                        <a:rPr lang="en-US" altLang="zh-CN" sz="2000" b="1" i="1">
                          <a:solidFill>
                            <a:schemeClr val="accent6">
                              <a:lumMod val="50000"/>
                            </a:schemeClr>
                          </a:solidFill>
                          <a:latin typeface="Cambria Math" panose="02040503050406030204" pitchFamily="18" charset="0"/>
                        </a:rPr>
                        <m:t> </m:t>
                      </m:r>
                    </m:oMath>
                  </a14:m>
                  <a:r>
                    <a:rPr lang="zh-CN" altLang="en-US" sz="2000" b="1">
                      <a:solidFill>
                        <a:schemeClr val="accent6">
                          <a:lumMod val="50000"/>
                        </a:schemeClr>
                      </a:solidFill>
                    </a:rPr>
                    <a:t>，</a:t>
                  </a:r>
                  <a14:m>
                    <m:oMath xmlns:m="http://schemas.openxmlformats.org/officeDocument/2006/math">
                      <m:r>
                        <a:rPr lang="en-US" altLang="zh-CN" sz="2000" b="1" i="1" smtClean="0">
                          <a:solidFill>
                            <a:schemeClr val="accent6">
                              <a:lumMod val="50000"/>
                            </a:schemeClr>
                          </a:solidFill>
                          <a:latin typeface="Cambria Math" panose="02040503050406030204" pitchFamily="18" charset="0"/>
                        </a:rPr>
                        <m:t>𝒃</m:t>
                      </m:r>
                      <m:r>
                        <a:rPr lang="en-US" altLang="zh-CN" sz="2000" b="1" i="1" smtClean="0">
                          <a:solidFill>
                            <a:schemeClr val="accent6">
                              <a:lumMod val="50000"/>
                            </a:schemeClr>
                          </a:solidFill>
                          <a:latin typeface="Cambria Math" panose="02040503050406030204" pitchFamily="18" charset="0"/>
                        </a:rPr>
                        <m:t>=</m:t>
                      </m:r>
                      <m:f>
                        <m:fPr>
                          <m:ctrlPr>
                            <a:rPr lang="en-US" altLang="zh-CN" sz="2000" b="1" i="1" smtClean="0">
                              <a:solidFill>
                                <a:schemeClr val="accent6">
                                  <a:lumMod val="50000"/>
                                </a:schemeClr>
                              </a:solidFill>
                              <a:latin typeface="Cambria Math" panose="02040503050406030204" pitchFamily="18" charset="0"/>
                            </a:rPr>
                          </m:ctrlPr>
                        </m:fPr>
                        <m:num>
                          <m:rad>
                            <m:radPr>
                              <m:degHide m:val="on"/>
                              <m:ctrlPr>
                                <a:rPr lang="en-US" altLang="zh-CN" sz="2000" b="1" i="1" smtClean="0">
                                  <a:solidFill>
                                    <a:schemeClr val="accent6">
                                      <a:lumMod val="50000"/>
                                    </a:schemeClr>
                                  </a:solidFill>
                                  <a:latin typeface="Cambria Math" panose="02040503050406030204" pitchFamily="18" charset="0"/>
                                </a:rPr>
                              </m:ctrlPr>
                            </m:radPr>
                            <m:deg/>
                            <m:e>
                              <m:r>
                                <a:rPr lang="en-US" altLang="zh-CN" sz="2000" b="1" i="1" smtClean="0">
                                  <a:solidFill>
                                    <a:schemeClr val="accent6">
                                      <a:lumMod val="50000"/>
                                    </a:schemeClr>
                                  </a:solidFill>
                                  <a:latin typeface="Cambria Math" panose="02040503050406030204" pitchFamily="18" charset="0"/>
                                </a:rPr>
                                <m:t>𝟐</m:t>
                              </m:r>
                            </m:e>
                          </m:rad>
                        </m:num>
                        <m:den>
                          <m:r>
                            <a:rPr lang="en-US" altLang="zh-CN" sz="2000" b="1" i="1" smtClean="0">
                              <a:solidFill>
                                <a:schemeClr val="accent6">
                                  <a:lumMod val="50000"/>
                                </a:schemeClr>
                              </a:solidFill>
                              <a:latin typeface="Cambria Math" panose="02040503050406030204" pitchFamily="18" charset="0"/>
                            </a:rPr>
                            <m:t>𝟒</m:t>
                          </m:r>
                        </m:den>
                      </m:f>
                    </m:oMath>
                  </a14:m>
                  <a:r>
                    <a:rPr lang="zh-CN" altLang="en-US" sz="2000" b="1">
                      <a:solidFill>
                        <a:schemeClr val="accent6">
                          <a:lumMod val="50000"/>
                        </a:schemeClr>
                      </a:solidFill>
                    </a:rPr>
                    <a:t>，</a:t>
                  </a:r>
                  <a14:m>
                    <m:oMath xmlns:m="http://schemas.openxmlformats.org/officeDocument/2006/math">
                      <m:sSup>
                        <m:sSupPr>
                          <m:ctrlPr>
                            <a:rPr lang="en-US" altLang="zh-CN" sz="2000" b="1" i="1" smtClean="0">
                              <a:solidFill>
                                <a:schemeClr val="accent6">
                                  <a:lumMod val="50000"/>
                                </a:schemeClr>
                              </a:solidFill>
                              <a:latin typeface="Cambria Math" panose="02040503050406030204" pitchFamily="18" charset="0"/>
                            </a:rPr>
                          </m:ctrlPr>
                        </m:sSupPr>
                        <m:e>
                          <m:r>
                            <a:rPr lang="en-US" altLang="zh-CN" sz="2000" b="1" i="1" smtClean="0">
                              <a:solidFill>
                                <a:schemeClr val="accent6">
                                  <a:lumMod val="50000"/>
                                </a:schemeClr>
                              </a:solidFill>
                              <a:latin typeface="Cambria Math" panose="02040503050406030204" pitchFamily="18" charset="0"/>
                            </a:rPr>
                            <m:t>𝒂</m:t>
                          </m:r>
                        </m:e>
                        <m:sup>
                          <m:r>
                            <a:rPr lang="en-US" altLang="zh-CN" sz="2000" b="1" i="1" smtClean="0">
                              <a:solidFill>
                                <a:schemeClr val="accent6">
                                  <a:lumMod val="50000"/>
                                </a:schemeClr>
                              </a:solidFill>
                              <a:latin typeface="Cambria Math" panose="02040503050406030204" pitchFamily="18" charset="0"/>
                            </a:rPr>
                            <m:t>𝒃</m:t>
                          </m:r>
                        </m:sup>
                      </m:sSup>
                      <m:r>
                        <a:rPr lang="en-US" altLang="zh-CN" sz="2000" b="1" i="1" smtClean="0">
                          <a:solidFill>
                            <a:schemeClr val="accent6">
                              <a:lumMod val="50000"/>
                            </a:schemeClr>
                          </a:solidFill>
                          <a:latin typeface="Cambria Math" panose="02040503050406030204" pitchFamily="18" charset="0"/>
                        </a:rPr>
                        <m:t>=</m:t>
                      </m:r>
                      <m:rad>
                        <m:radPr>
                          <m:degHide m:val="on"/>
                          <m:ctrlPr>
                            <a:rPr lang="en-US" altLang="zh-CN" sz="2000" b="1" i="1" smtClean="0">
                              <a:solidFill>
                                <a:schemeClr val="accent6">
                                  <a:lumMod val="50000"/>
                                </a:schemeClr>
                              </a:solidFill>
                              <a:latin typeface="Cambria Math" panose="02040503050406030204" pitchFamily="18" charset="0"/>
                            </a:rPr>
                          </m:ctrlPr>
                        </m:radPr>
                        <m:deg/>
                        <m:e>
                          <m:r>
                            <a:rPr lang="en-US" altLang="zh-CN" sz="2000" b="1" i="1" smtClean="0">
                              <a:solidFill>
                                <a:schemeClr val="accent6">
                                  <a:lumMod val="50000"/>
                                </a:schemeClr>
                              </a:solidFill>
                              <a:latin typeface="Cambria Math" panose="02040503050406030204" pitchFamily="18" charset="0"/>
                            </a:rPr>
                            <m:t>𝟐</m:t>
                          </m:r>
                        </m:e>
                      </m:rad>
                    </m:oMath>
                  </a14:m>
                  <a:r>
                    <a:rPr lang="zh-CN" altLang="en-US" sz="2000" b="1">
                      <a:solidFill>
                        <a:schemeClr val="accent6">
                          <a:lumMod val="50000"/>
                        </a:schemeClr>
                      </a:solidFill>
                    </a:rPr>
                    <a:t>是无理数，命题成立！</a:t>
                  </a:r>
                </a:p>
              </p:txBody>
            </p:sp>
          </mc:Choice>
          <mc:Fallback xmlns="">
            <p:sp>
              <p:nvSpPr>
                <p:cNvPr id="13" name="文本框 12">
                  <a:extLst>
                    <a:ext uri="{FF2B5EF4-FFF2-40B4-BE49-F238E27FC236}">
                      <a16:creationId xmlns:a16="http://schemas.microsoft.com/office/drawing/2014/main" id="{62A19C77-468B-4BFE-B302-F485BF73647F}"/>
                    </a:ext>
                  </a:extLst>
                </p:cNvPr>
                <p:cNvSpPr txBox="1">
                  <a:spLocks noRot="1" noChangeAspect="1" noMove="1" noResize="1" noEditPoints="1" noAdjustHandles="1" noChangeArrowheads="1" noChangeShapeType="1" noTextEdit="1"/>
                </p:cNvSpPr>
                <p:nvPr/>
              </p:nvSpPr>
              <p:spPr>
                <a:xfrm>
                  <a:off x="5637703" y="2948817"/>
                  <a:ext cx="6098192" cy="586764"/>
                </a:xfrm>
                <a:prstGeom prst="rect">
                  <a:avLst/>
                </a:prstGeom>
                <a:blipFill>
                  <a:blip r:embed="rId12"/>
                  <a:stretch>
                    <a:fillRect l="-1100" r="-1000" b="-729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FF27553A-775B-403D-BECB-E55DF3057580}"/>
                    </a:ext>
                  </a:extLst>
                </p:cNvPr>
                <p:cNvSpPr txBox="1"/>
                <p:nvPr/>
              </p:nvSpPr>
              <p:spPr>
                <a:xfrm>
                  <a:off x="3118169" y="2861069"/>
                  <a:ext cx="1980104" cy="762260"/>
                </a:xfrm>
                <a:prstGeom prst="rect">
                  <a:avLst/>
                </a:prstGeom>
                <a:solidFill>
                  <a:schemeClr val="accent2">
                    <a:lumMod val="20000"/>
                    <a:lumOff val="80000"/>
                  </a:schemeClr>
                </a:solidFill>
              </p:spPr>
              <p:txBody>
                <a:bodyPr wrap="square" rtlCol="0">
                  <a:spAutoFit/>
                </a:bodyPr>
                <a:lstStyle/>
                <a:p>
                  <a:pPr algn="ctr"/>
                  <a:r>
                    <a:rPr lang="zh-CN" altLang="en-US" sz="2000" b="1">
                      <a:solidFill>
                        <a:schemeClr val="accent2">
                          <a:lumMod val="50000"/>
                        </a:schemeClr>
                      </a:solidFill>
                    </a:rPr>
                    <a:t>命题</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𝑸</m:t>
                      </m:r>
                    </m:oMath>
                  </a14:m>
                  <a:r>
                    <a:rPr lang="zh-CN" altLang="en-US" sz="2000" b="1">
                      <a:solidFill>
                        <a:schemeClr val="accent2">
                          <a:lumMod val="50000"/>
                        </a:schemeClr>
                      </a:solidFill>
                    </a:rPr>
                    <a:t>不成立</a:t>
                  </a:r>
                  <a:endParaRPr lang="en-US" altLang="zh-CN" sz="2000" b="1">
                    <a:solidFill>
                      <a:schemeClr val="accent2">
                        <a:lumMod val="50000"/>
                      </a:schemeClr>
                    </a:solidFill>
                  </a:endParaRPr>
                </a:p>
                <a:p>
                  <a:pPr algn="ctr"/>
                  <a:r>
                    <a:rPr lang="zh-CN" altLang="en-US" sz="2000" b="1">
                      <a:solidFill>
                        <a:srgbClr val="002060"/>
                      </a:solidFill>
                    </a:rPr>
                    <a:t>即</a:t>
                  </a:r>
                  <a14:m>
                    <m:oMath xmlns:m="http://schemas.openxmlformats.org/officeDocument/2006/math">
                      <m:sSup>
                        <m:sSupPr>
                          <m:ctrlPr>
                            <a:rPr lang="en-US" altLang="zh-CN" sz="2000" b="1" i="1">
                              <a:solidFill>
                                <a:srgbClr val="002060"/>
                              </a:solidFill>
                              <a:latin typeface="Cambria Math" panose="02040503050406030204" pitchFamily="18" charset="0"/>
                            </a:rPr>
                          </m:ctrlPr>
                        </m:sSupPr>
                        <m:e>
                          <m:r>
                            <a:rPr lang="en-US" altLang="zh-CN" sz="2000" b="1" i="1">
                              <a:solidFill>
                                <a:srgbClr val="002060"/>
                              </a:solidFill>
                              <a:latin typeface="Cambria Math" panose="02040503050406030204" pitchFamily="18" charset="0"/>
                            </a:rPr>
                            <m:t>𝟐</m:t>
                          </m:r>
                        </m:e>
                        <m:sup>
                          <m:rad>
                            <m:radPr>
                              <m:degHide m:val="on"/>
                              <m:ctrlPr>
                                <a:rPr lang="en-US" altLang="zh-CN" sz="2000" b="1" i="1">
                                  <a:solidFill>
                                    <a:srgbClr val="002060"/>
                                  </a:solidFill>
                                  <a:latin typeface="Cambria Math" panose="02040503050406030204" pitchFamily="18" charset="0"/>
                                </a:rPr>
                              </m:ctrlPr>
                            </m:radPr>
                            <m:deg/>
                            <m:e>
                              <m:r>
                                <a:rPr lang="en-US" altLang="zh-CN" sz="2000" b="1" i="1">
                                  <a:solidFill>
                                    <a:srgbClr val="002060"/>
                                  </a:solidFill>
                                  <a:latin typeface="Cambria Math" panose="02040503050406030204" pitchFamily="18" charset="0"/>
                                </a:rPr>
                                <m:t>𝟐</m:t>
                              </m:r>
                            </m:e>
                          </m:rad>
                        </m:sup>
                      </m:sSup>
                    </m:oMath>
                  </a14:m>
                  <a:r>
                    <a:rPr lang="zh-CN" altLang="en-US" sz="2000" b="1">
                      <a:solidFill>
                        <a:srgbClr val="002060"/>
                      </a:solidFill>
                    </a:rPr>
                    <a:t>是有理数</a:t>
                  </a:r>
                </a:p>
              </p:txBody>
            </p:sp>
          </mc:Choice>
          <mc:Fallback xmlns="">
            <p:sp>
              <p:nvSpPr>
                <p:cNvPr id="14" name="文本框 13">
                  <a:extLst>
                    <a:ext uri="{FF2B5EF4-FFF2-40B4-BE49-F238E27FC236}">
                      <a16:creationId xmlns:a16="http://schemas.microsoft.com/office/drawing/2014/main" id="{FF27553A-775B-403D-BECB-E55DF3057580}"/>
                    </a:ext>
                  </a:extLst>
                </p:cNvPr>
                <p:cNvSpPr txBox="1">
                  <a:spLocks noRot="1" noChangeAspect="1" noMove="1" noResize="1" noEditPoints="1" noAdjustHandles="1" noChangeArrowheads="1" noChangeShapeType="1" noTextEdit="1"/>
                </p:cNvSpPr>
                <p:nvPr/>
              </p:nvSpPr>
              <p:spPr>
                <a:xfrm>
                  <a:off x="3118169" y="2861069"/>
                  <a:ext cx="1980104" cy="762260"/>
                </a:xfrm>
                <a:prstGeom prst="rect">
                  <a:avLst/>
                </a:prstGeom>
                <a:blipFill>
                  <a:blip r:embed="rId13"/>
                  <a:stretch>
                    <a:fillRect l="-309" t="-4000" r="-309" b="-14400"/>
                  </a:stretch>
                </a:blipFill>
              </p:spPr>
              <p:txBody>
                <a:bodyPr/>
                <a:lstStyle/>
                <a:p>
                  <a:r>
                    <a:rPr lang="zh-CN" altLang="en-US">
                      <a:noFill/>
                    </a:rPr>
                    <a:t> </a:t>
                  </a:r>
                </a:p>
              </p:txBody>
            </p:sp>
          </mc:Fallback>
        </mc:AlternateContent>
        <p:sp>
          <p:nvSpPr>
            <p:cNvPr id="12" name="箭头: 右 11">
              <a:extLst>
                <a:ext uri="{FF2B5EF4-FFF2-40B4-BE49-F238E27FC236}">
                  <a16:creationId xmlns:a16="http://schemas.microsoft.com/office/drawing/2014/main" id="{C7FC0BAA-EF1A-440C-89ED-84DFA46D8DC5}"/>
                </a:ext>
              </a:extLst>
            </p:cNvPr>
            <p:cNvSpPr/>
            <p:nvPr/>
          </p:nvSpPr>
          <p:spPr>
            <a:xfrm>
              <a:off x="5058803" y="2298895"/>
              <a:ext cx="578900" cy="111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箭头: 右 15">
              <a:extLst>
                <a:ext uri="{FF2B5EF4-FFF2-40B4-BE49-F238E27FC236}">
                  <a16:creationId xmlns:a16="http://schemas.microsoft.com/office/drawing/2014/main" id="{EE4A48D1-2485-42C8-AAD1-F82217FF43BE}"/>
                </a:ext>
              </a:extLst>
            </p:cNvPr>
            <p:cNvSpPr/>
            <p:nvPr/>
          </p:nvSpPr>
          <p:spPr>
            <a:xfrm>
              <a:off x="5098272" y="3159346"/>
              <a:ext cx="559165" cy="111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a:extLst>
                <a:ext uri="{FF2B5EF4-FFF2-40B4-BE49-F238E27FC236}">
                  <a16:creationId xmlns:a16="http://schemas.microsoft.com/office/drawing/2014/main" id="{C3EA7443-37DB-4E18-B881-B4DA1BEC4A7C}"/>
                </a:ext>
              </a:extLst>
            </p:cNvPr>
            <p:cNvSpPr txBox="1"/>
            <p:nvPr/>
          </p:nvSpPr>
          <p:spPr>
            <a:xfrm>
              <a:off x="1151222" y="1985479"/>
              <a:ext cx="1100243" cy="369332"/>
            </a:xfrm>
            <a:prstGeom prst="rect">
              <a:avLst/>
            </a:prstGeom>
            <a:solidFill>
              <a:schemeClr val="accent4">
                <a:lumMod val="40000"/>
                <a:lumOff val="60000"/>
              </a:schemeClr>
            </a:solidFill>
          </p:spPr>
          <p:txBody>
            <a:bodyPr wrap="square" rtlCol="0">
              <a:spAutoFit/>
            </a:bodyPr>
            <a:lstStyle/>
            <a:p>
              <a:r>
                <a:rPr lang="zh-CN" altLang="en-US" b="1">
                  <a:solidFill>
                    <a:schemeClr val="accent2">
                      <a:lumMod val="50000"/>
                    </a:schemeClr>
                  </a:solidFill>
                </a:rPr>
                <a:t>证明思路</a:t>
              </a:r>
            </a:p>
          </p:txBody>
        </p:sp>
        <p:sp>
          <p:nvSpPr>
            <p:cNvPr id="19" name="矩形: 圆角 18">
              <a:extLst>
                <a:ext uri="{FF2B5EF4-FFF2-40B4-BE49-F238E27FC236}">
                  <a16:creationId xmlns:a16="http://schemas.microsoft.com/office/drawing/2014/main" id="{9CD51190-4AD2-4652-B950-DA0EAF8BA08D}"/>
                </a:ext>
              </a:extLst>
            </p:cNvPr>
            <p:cNvSpPr/>
            <p:nvPr/>
          </p:nvSpPr>
          <p:spPr>
            <a:xfrm>
              <a:off x="1072282" y="1901163"/>
              <a:ext cx="10755712" cy="1780428"/>
            </a:xfrm>
            <a:prstGeom prst="roundRect">
              <a:avLst>
                <a:gd name="adj" fmla="val 8538"/>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A8345DFF-D503-422A-B89F-FD81BBC2EEFB}"/>
                  </a:ext>
                </a:extLst>
              </p:cNvPr>
              <p:cNvSpPr txBox="1"/>
              <p:nvPr/>
            </p:nvSpPr>
            <p:spPr>
              <a:xfrm>
                <a:off x="1366327" y="4258908"/>
                <a:ext cx="9459341" cy="1805110"/>
              </a:xfrm>
              <a:prstGeom prst="rect">
                <a:avLst/>
              </a:prstGeom>
              <a:solidFill>
                <a:schemeClr val="accent6">
                  <a:lumMod val="20000"/>
                  <a:lumOff val="80000"/>
                  <a:alpha val="50000"/>
                </a:schemeClr>
              </a:solidFill>
            </p:spPr>
            <p:txBody>
              <a:bodyPr wrap="square" rtlCol="0">
                <a:spAutoFit/>
              </a:bodyPr>
              <a:lstStyle/>
              <a:p>
                <a:pPr algn="ctr">
                  <a:lnSpc>
                    <a:spcPts val="4000"/>
                  </a:lnSpc>
                  <a:spcBef>
                    <a:spcPts val="600"/>
                  </a:spcBef>
                  <a:spcAft>
                    <a:spcPts val="600"/>
                  </a:spcAft>
                </a:pPr>
                <a:r>
                  <a:rPr lang="en-US" altLang="zh-CN" sz="2800" b="1">
                    <a:solidFill>
                      <a:srgbClr val="C00000"/>
                    </a:solidFill>
                  </a:rPr>
                  <a:t>【</a:t>
                </a:r>
                <a:r>
                  <a:rPr lang="zh-CN" altLang="en-US" sz="2800" b="1">
                    <a:solidFill>
                      <a:srgbClr val="C00000"/>
                    </a:solidFill>
                  </a:rPr>
                  <a:t>证明</a:t>
                </a:r>
                <a:r>
                  <a:rPr lang="en-US" altLang="zh-CN" sz="2800" b="1">
                    <a:solidFill>
                      <a:srgbClr val="C00000"/>
                    </a:solidFill>
                  </a:rPr>
                  <a:t>】</a:t>
                </a:r>
              </a:p>
              <a:p>
                <a:pPr>
                  <a:lnSpc>
                    <a:spcPts val="4000"/>
                  </a:lnSpc>
                  <a:spcBef>
                    <a:spcPts val="600"/>
                  </a:spcBef>
                  <a:spcAft>
                    <a:spcPts val="600"/>
                  </a:spcAft>
                </a:pPr>
                <a:r>
                  <a:rPr lang="zh-CN" altLang="en-US" sz="2400" b="1">
                    <a:solidFill>
                      <a:srgbClr val="002060"/>
                    </a:solidFill>
                    <a:latin typeface="楷体" panose="02010609060101010101" pitchFamily="49" charset="-122"/>
                    <a:ea typeface="楷体" panose="02010609060101010101" pitchFamily="49" charset="-122"/>
                  </a:rPr>
                  <a:t>取</a:t>
                </a:r>
                <a14:m>
                  <m:oMath xmlns:m="http://schemas.openxmlformats.org/officeDocument/2006/math">
                    <m:r>
                      <a:rPr lang="en-US" altLang="zh-CN" sz="2400" b="1" i="1">
                        <a:solidFill>
                          <a:srgbClr val="002060"/>
                        </a:solidFill>
                        <a:latin typeface="Cambria Math" panose="02040503050406030204" pitchFamily="18" charset="0"/>
                      </a:rPr>
                      <m:t>𝒂</m:t>
                    </m:r>
                    <m:r>
                      <a:rPr lang="en-US" altLang="zh-CN" sz="2400" b="1" i="1">
                        <a:solidFill>
                          <a:srgbClr val="002060"/>
                        </a:solidFill>
                        <a:latin typeface="Cambria Math" panose="02040503050406030204" pitchFamily="18" charset="0"/>
                      </a:rPr>
                      <m:t>=</m:t>
                    </m:r>
                    <m:r>
                      <a:rPr lang="en-US" altLang="zh-CN" sz="2400" b="1" i="1">
                        <a:solidFill>
                          <a:srgbClr val="002060"/>
                        </a:solidFill>
                        <a:latin typeface="Cambria Math" panose="02040503050406030204" pitchFamily="18" charset="0"/>
                      </a:rPr>
                      <m:t>𝟐</m:t>
                    </m:r>
                  </m:oMath>
                </a14:m>
                <a:r>
                  <a:rPr lang="zh-CN" altLang="en-US" sz="2400" b="1">
                    <a:solidFill>
                      <a:srgbClr val="002060"/>
                    </a:solidFill>
                    <a:latin typeface="楷体" panose="02010609060101010101" pitchFamily="49" charset="-122"/>
                    <a:ea typeface="楷体" panose="02010609060101010101" pitchFamily="49" charset="-122"/>
                  </a:rPr>
                  <a:t>，</a:t>
                </a:r>
                <a14:m>
                  <m:oMath xmlns:m="http://schemas.openxmlformats.org/officeDocument/2006/math">
                    <m:r>
                      <a:rPr lang="en-US" altLang="zh-CN" sz="2400" b="1" i="1">
                        <a:solidFill>
                          <a:srgbClr val="002060"/>
                        </a:solidFill>
                        <a:latin typeface="Cambria Math" panose="02040503050406030204" pitchFamily="18" charset="0"/>
                      </a:rPr>
                      <m:t>𝒃</m:t>
                    </m:r>
                    <m:r>
                      <a:rPr lang="en-US" altLang="zh-CN" sz="2400" b="1" i="1">
                        <a:solidFill>
                          <a:srgbClr val="002060"/>
                        </a:solidFill>
                        <a:latin typeface="Cambria Math" panose="02040503050406030204" pitchFamily="18" charset="0"/>
                      </a:rPr>
                      <m:t>=</m:t>
                    </m:r>
                    <m:rad>
                      <m:radPr>
                        <m:degHide m:val="on"/>
                        <m:ctrlPr>
                          <a:rPr lang="en-US" altLang="zh-CN" sz="2400" b="1" i="1">
                            <a:solidFill>
                              <a:srgbClr val="002060"/>
                            </a:solidFill>
                            <a:latin typeface="Cambria Math" panose="02040503050406030204" pitchFamily="18" charset="0"/>
                          </a:rPr>
                        </m:ctrlPr>
                      </m:radPr>
                      <m:deg/>
                      <m:e>
                        <m:r>
                          <a:rPr lang="en-US" altLang="zh-CN" sz="2400" b="1" i="1">
                            <a:solidFill>
                              <a:srgbClr val="002060"/>
                            </a:solidFill>
                            <a:latin typeface="Cambria Math" panose="02040503050406030204" pitchFamily="18" charset="0"/>
                          </a:rPr>
                          <m:t>𝟐</m:t>
                        </m:r>
                      </m:e>
                    </m:rad>
                  </m:oMath>
                </a14:m>
                <a:r>
                  <a:rPr lang="zh-CN" altLang="en-US" sz="2400" b="1">
                    <a:solidFill>
                      <a:srgbClr val="002060"/>
                    </a:solidFill>
                    <a:latin typeface="楷体" panose="02010609060101010101" pitchFamily="49" charset="-122"/>
                    <a:ea typeface="楷体" panose="02010609060101010101" pitchFamily="49" charset="-122"/>
                  </a:rPr>
                  <a:t>，若</a:t>
                </a:r>
                <a14:m>
                  <m:oMath xmlns:m="http://schemas.openxmlformats.org/officeDocument/2006/math">
                    <m:sSup>
                      <m:sSupPr>
                        <m:ctrlPr>
                          <a:rPr lang="en-US" altLang="zh-CN" sz="2400" b="1" i="1">
                            <a:solidFill>
                              <a:srgbClr val="002060"/>
                            </a:solidFill>
                            <a:latin typeface="Cambria Math" panose="02040503050406030204" pitchFamily="18" charset="0"/>
                          </a:rPr>
                        </m:ctrlPr>
                      </m:sSupPr>
                      <m:e>
                        <m:r>
                          <a:rPr lang="en-US" altLang="zh-CN" sz="2400" b="1" i="1">
                            <a:solidFill>
                              <a:srgbClr val="002060"/>
                            </a:solidFill>
                            <a:latin typeface="Cambria Math" panose="02040503050406030204" pitchFamily="18" charset="0"/>
                          </a:rPr>
                          <m:t>𝒂</m:t>
                        </m:r>
                      </m:e>
                      <m:sup>
                        <m:r>
                          <a:rPr lang="en-US" altLang="zh-CN" sz="2400" b="1" i="1">
                            <a:solidFill>
                              <a:srgbClr val="002060"/>
                            </a:solidFill>
                            <a:latin typeface="Cambria Math" panose="02040503050406030204" pitchFamily="18" charset="0"/>
                          </a:rPr>
                          <m:t>𝒃</m:t>
                        </m:r>
                      </m:sup>
                    </m:sSup>
                  </m:oMath>
                </a14:m>
                <a:r>
                  <a:rPr lang="en-US" altLang="zh-CN" sz="2400" b="1">
                    <a:solidFill>
                      <a:srgbClr val="002060"/>
                    </a:solidFill>
                    <a:latin typeface="楷体" panose="02010609060101010101" pitchFamily="49" charset="-122"/>
                    <a:ea typeface="楷体" panose="02010609060101010101" pitchFamily="49" charset="-122"/>
                  </a:rPr>
                  <a:t>=</a:t>
                </a:r>
                <a14:m>
                  <m:oMath xmlns:m="http://schemas.openxmlformats.org/officeDocument/2006/math">
                    <m:sSup>
                      <m:sSupPr>
                        <m:ctrlPr>
                          <a:rPr lang="en-US" altLang="zh-CN" sz="2400" b="1" i="1">
                            <a:solidFill>
                              <a:srgbClr val="002060"/>
                            </a:solidFill>
                            <a:latin typeface="Cambria Math" panose="02040503050406030204" pitchFamily="18" charset="0"/>
                          </a:rPr>
                        </m:ctrlPr>
                      </m:sSupPr>
                      <m:e>
                        <m:r>
                          <a:rPr lang="en-US" altLang="zh-CN" sz="2400" b="1" i="1">
                            <a:solidFill>
                              <a:srgbClr val="002060"/>
                            </a:solidFill>
                            <a:latin typeface="Cambria Math" panose="02040503050406030204" pitchFamily="18" charset="0"/>
                          </a:rPr>
                          <m:t>𝟐</m:t>
                        </m:r>
                      </m:e>
                      <m:sup>
                        <m:rad>
                          <m:radPr>
                            <m:degHide m:val="on"/>
                            <m:ctrlPr>
                              <a:rPr lang="en-US" altLang="zh-CN" sz="2400" b="1" i="1">
                                <a:solidFill>
                                  <a:srgbClr val="002060"/>
                                </a:solidFill>
                                <a:latin typeface="Cambria Math" panose="02040503050406030204" pitchFamily="18" charset="0"/>
                              </a:rPr>
                            </m:ctrlPr>
                          </m:radPr>
                          <m:deg/>
                          <m:e>
                            <m:r>
                              <a:rPr lang="en-US" altLang="zh-CN" sz="2400" b="1" i="1">
                                <a:solidFill>
                                  <a:srgbClr val="002060"/>
                                </a:solidFill>
                                <a:latin typeface="Cambria Math" panose="02040503050406030204" pitchFamily="18" charset="0"/>
                              </a:rPr>
                              <m:t>𝟐</m:t>
                            </m:r>
                          </m:e>
                        </m:rad>
                      </m:sup>
                    </m:sSup>
                  </m:oMath>
                </a14:m>
                <a:r>
                  <a:rPr lang="zh-CN" altLang="en-US" sz="2400" b="1">
                    <a:solidFill>
                      <a:srgbClr val="002060"/>
                    </a:solidFill>
                    <a:latin typeface="楷体" panose="02010609060101010101" pitchFamily="49" charset="-122"/>
                    <a:ea typeface="楷体" panose="02010609060101010101" pitchFamily="49" charset="-122"/>
                  </a:rPr>
                  <a:t>是无理数，则命题成立，否则若</a:t>
                </a:r>
                <a14:m>
                  <m:oMath xmlns:m="http://schemas.openxmlformats.org/officeDocument/2006/math">
                    <m:sSup>
                      <m:sSupPr>
                        <m:ctrlPr>
                          <a:rPr lang="en-US" altLang="zh-CN" sz="2400" b="1" i="1">
                            <a:solidFill>
                              <a:srgbClr val="002060"/>
                            </a:solidFill>
                            <a:latin typeface="Cambria Math" panose="02040503050406030204" pitchFamily="18" charset="0"/>
                          </a:rPr>
                        </m:ctrlPr>
                      </m:sSupPr>
                      <m:e>
                        <m:r>
                          <a:rPr lang="en-US" altLang="zh-CN" sz="2400" b="1" i="1">
                            <a:solidFill>
                              <a:srgbClr val="002060"/>
                            </a:solidFill>
                            <a:latin typeface="Cambria Math" panose="02040503050406030204" pitchFamily="18" charset="0"/>
                          </a:rPr>
                          <m:t>𝟐</m:t>
                        </m:r>
                      </m:e>
                      <m:sup>
                        <m:rad>
                          <m:radPr>
                            <m:degHide m:val="on"/>
                            <m:ctrlPr>
                              <a:rPr lang="en-US" altLang="zh-CN" sz="2400" b="1" i="1">
                                <a:solidFill>
                                  <a:srgbClr val="002060"/>
                                </a:solidFill>
                                <a:latin typeface="Cambria Math" panose="02040503050406030204" pitchFamily="18" charset="0"/>
                              </a:rPr>
                            </m:ctrlPr>
                          </m:radPr>
                          <m:deg/>
                          <m:e>
                            <m:r>
                              <a:rPr lang="en-US" altLang="zh-CN" sz="2400" b="1" i="1">
                                <a:solidFill>
                                  <a:srgbClr val="002060"/>
                                </a:solidFill>
                                <a:latin typeface="Cambria Math" panose="02040503050406030204" pitchFamily="18" charset="0"/>
                              </a:rPr>
                              <m:t>𝟐</m:t>
                            </m:r>
                          </m:e>
                        </m:rad>
                      </m:sup>
                    </m:sSup>
                  </m:oMath>
                </a14:m>
                <a:r>
                  <a:rPr lang="zh-CN" altLang="en-US" sz="2400" b="1">
                    <a:solidFill>
                      <a:srgbClr val="002060"/>
                    </a:solidFill>
                    <a:latin typeface="楷体" panose="02010609060101010101" pitchFamily="49" charset="-122"/>
                    <a:ea typeface="楷体" panose="02010609060101010101" pitchFamily="49" charset="-122"/>
                  </a:rPr>
                  <a:t>是有理数，则取</a:t>
                </a:r>
                <a14:m>
                  <m:oMath xmlns:m="http://schemas.openxmlformats.org/officeDocument/2006/math">
                    <m:r>
                      <a:rPr lang="en-US" altLang="zh-CN" sz="2400" b="1" i="1">
                        <a:solidFill>
                          <a:srgbClr val="002060"/>
                        </a:solidFill>
                        <a:latin typeface="Cambria Math" panose="02040503050406030204" pitchFamily="18" charset="0"/>
                      </a:rPr>
                      <m:t>𝒂</m:t>
                    </m:r>
                    <m:r>
                      <a:rPr lang="en-US" altLang="zh-CN" sz="2400" b="1" i="1">
                        <a:solidFill>
                          <a:srgbClr val="002060"/>
                        </a:solidFill>
                        <a:latin typeface="Cambria Math" panose="02040503050406030204" pitchFamily="18" charset="0"/>
                      </a:rPr>
                      <m:t>=</m:t>
                    </m:r>
                    <m:sSup>
                      <m:sSupPr>
                        <m:ctrlPr>
                          <a:rPr lang="en-US" altLang="zh-CN" sz="2400" b="1" i="1">
                            <a:solidFill>
                              <a:srgbClr val="002060"/>
                            </a:solidFill>
                            <a:latin typeface="Cambria Math" panose="02040503050406030204" pitchFamily="18" charset="0"/>
                          </a:rPr>
                        </m:ctrlPr>
                      </m:sSupPr>
                      <m:e>
                        <m:r>
                          <a:rPr lang="en-US" altLang="zh-CN" sz="2400" b="1" i="1">
                            <a:solidFill>
                              <a:srgbClr val="002060"/>
                            </a:solidFill>
                            <a:latin typeface="Cambria Math" panose="02040503050406030204" pitchFamily="18" charset="0"/>
                          </a:rPr>
                          <m:t>𝟐</m:t>
                        </m:r>
                      </m:e>
                      <m:sup>
                        <m:rad>
                          <m:radPr>
                            <m:degHide m:val="on"/>
                            <m:ctrlPr>
                              <a:rPr lang="en-US" altLang="zh-CN" sz="2400" b="1" i="1">
                                <a:solidFill>
                                  <a:srgbClr val="002060"/>
                                </a:solidFill>
                                <a:latin typeface="Cambria Math" panose="02040503050406030204" pitchFamily="18" charset="0"/>
                              </a:rPr>
                            </m:ctrlPr>
                          </m:radPr>
                          <m:deg/>
                          <m:e>
                            <m:r>
                              <a:rPr lang="en-US" altLang="zh-CN" sz="2400" b="1" i="1">
                                <a:solidFill>
                                  <a:srgbClr val="002060"/>
                                </a:solidFill>
                                <a:latin typeface="Cambria Math" panose="02040503050406030204" pitchFamily="18" charset="0"/>
                              </a:rPr>
                              <m:t>𝟐</m:t>
                            </m:r>
                          </m:e>
                        </m:rad>
                      </m:sup>
                    </m:sSup>
                    <m:r>
                      <a:rPr lang="en-US" altLang="zh-CN" sz="2400" b="1" i="1">
                        <a:solidFill>
                          <a:srgbClr val="002060"/>
                        </a:solidFill>
                        <a:latin typeface="Cambria Math" panose="02040503050406030204" pitchFamily="18" charset="0"/>
                      </a:rPr>
                      <m:t> </m:t>
                    </m:r>
                  </m:oMath>
                </a14:m>
                <a:r>
                  <a:rPr lang="zh-CN" altLang="en-US" sz="2400" b="1">
                    <a:solidFill>
                      <a:srgbClr val="002060"/>
                    </a:solidFill>
                    <a:latin typeface="楷体" panose="02010609060101010101" pitchFamily="49" charset="-122"/>
                    <a:ea typeface="楷体" panose="02010609060101010101" pitchFamily="49" charset="-122"/>
                  </a:rPr>
                  <a:t>，</a:t>
                </a:r>
                <a14:m>
                  <m:oMath xmlns:m="http://schemas.openxmlformats.org/officeDocument/2006/math">
                    <m:r>
                      <a:rPr lang="en-US" altLang="zh-CN" sz="2400" b="1" i="1">
                        <a:solidFill>
                          <a:srgbClr val="002060"/>
                        </a:solidFill>
                        <a:latin typeface="Cambria Math" panose="02040503050406030204" pitchFamily="18" charset="0"/>
                      </a:rPr>
                      <m:t>𝒃</m:t>
                    </m:r>
                    <m:r>
                      <a:rPr lang="en-US" altLang="zh-CN" sz="2400" b="1" i="1">
                        <a:solidFill>
                          <a:srgbClr val="002060"/>
                        </a:solidFill>
                        <a:latin typeface="Cambria Math" panose="02040503050406030204" pitchFamily="18" charset="0"/>
                      </a:rPr>
                      <m:t>=</m:t>
                    </m:r>
                    <m:f>
                      <m:fPr>
                        <m:ctrlPr>
                          <a:rPr lang="en-US" altLang="zh-CN" sz="2400" b="1" i="1">
                            <a:solidFill>
                              <a:srgbClr val="002060"/>
                            </a:solidFill>
                            <a:latin typeface="Cambria Math" panose="02040503050406030204" pitchFamily="18" charset="0"/>
                          </a:rPr>
                        </m:ctrlPr>
                      </m:fPr>
                      <m:num>
                        <m:rad>
                          <m:radPr>
                            <m:degHide m:val="on"/>
                            <m:ctrlPr>
                              <a:rPr lang="en-US" altLang="zh-CN" sz="2400" b="1" i="1">
                                <a:solidFill>
                                  <a:srgbClr val="002060"/>
                                </a:solidFill>
                                <a:latin typeface="Cambria Math" panose="02040503050406030204" pitchFamily="18" charset="0"/>
                              </a:rPr>
                            </m:ctrlPr>
                          </m:radPr>
                          <m:deg/>
                          <m:e>
                            <m:r>
                              <a:rPr lang="en-US" altLang="zh-CN" sz="2400" b="1" i="1">
                                <a:solidFill>
                                  <a:srgbClr val="002060"/>
                                </a:solidFill>
                                <a:latin typeface="Cambria Math" panose="02040503050406030204" pitchFamily="18" charset="0"/>
                              </a:rPr>
                              <m:t>𝟐</m:t>
                            </m:r>
                          </m:e>
                        </m:rad>
                      </m:num>
                      <m:den>
                        <m:r>
                          <a:rPr lang="en-US" altLang="zh-CN" sz="2400" b="1" i="1">
                            <a:solidFill>
                              <a:srgbClr val="002060"/>
                            </a:solidFill>
                            <a:latin typeface="Cambria Math" panose="02040503050406030204" pitchFamily="18" charset="0"/>
                          </a:rPr>
                          <m:t>𝟒</m:t>
                        </m:r>
                      </m:den>
                    </m:f>
                  </m:oMath>
                </a14:m>
                <a:r>
                  <a:rPr lang="zh-CN" altLang="en-US" sz="2400" b="1">
                    <a:solidFill>
                      <a:srgbClr val="002060"/>
                    </a:solidFill>
                    <a:latin typeface="楷体" panose="02010609060101010101" pitchFamily="49" charset="-122"/>
                    <a:ea typeface="楷体" panose="02010609060101010101" pitchFamily="49" charset="-122"/>
                  </a:rPr>
                  <a:t>，有</a:t>
                </a:r>
                <a14:m>
                  <m:oMath xmlns:m="http://schemas.openxmlformats.org/officeDocument/2006/math">
                    <m:sSup>
                      <m:sSupPr>
                        <m:ctrlPr>
                          <a:rPr lang="en-US" altLang="zh-CN" sz="2400" b="1" i="1">
                            <a:solidFill>
                              <a:srgbClr val="002060"/>
                            </a:solidFill>
                            <a:latin typeface="Cambria Math" panose="02040503050406030204" pitchFamily="18" charset="0"/>
                          </a:rPr>
                        </m:ctrlPr>
                      </m:sSupPr>
                      <m:e>
                        <m:r>
                          <a:rPr lang="en-US" altLang="zh-CN" sz="2400" b="1" i="1">
                            <a:solidFill>
                              <a:srgbClr val="002060"/>
                            </a:solidFill>
                            <a:latin typeface="Cambria Math" panose="02040503050406030204" pitchFamily="18" charset="0"/>
                          </a:rPr>
                          <m:t>𝒂</m:t>
                        </m:r>
                      </m:e>
                      <m:sup>
                        <m:r>
                          <a:rPr lang="en-US" altLang="zh-CN" sz="2400" b="1" i="1">
                            <a:solidFill>
                              <a:srgbClr val="002060"/>
                            </a:solidFill>
                            <a:latin typeface="Cambria Math" panose="02040503050406030204" pitchFamily="18" charset="0"/>
                          </a:rPr>
                          <m:t>𝒃</m:t>
                        </m:r>
                      </m:sup>
                    </m:sSup>
                    <m:r>
                      <a:rPr lang="en-US" altLang="zh-CN" sz="2400" b="1" i="1">
                        <a:solidFill>
                          <a:srgbClr val="002060"/>
                        </a:solidFill>
                        <a:latin typeface="Cambria Math" panose="02040503050406030204" pitchFamily="18" charset="0"/>
                      </a:rPr>
                      <m:t>=</m:t>
                    </m:r>
                    <m:rad>
                      <m:radPr>
                        <m:degHide m:val="on"/>
                        <m:ctrlPr>
                          <a:rPr lang="en-US" altLang="zh-CN" sz="2400" b="1" i="1">
                            <a:solidFill>
                              <a:srgbClr val="002060"/>
                            </a:solidFill>
                            <a:latin typeface="Cambria Math" panose="02040503050406030204" pitchFamily="18" charset="0"/>
                          </a:rPr>
                        </m:ctrlPr>
                      </m:radPr>
                      <m:deg/>
                      <m:e>
                        <m:r>
                          <a:rPr lang="en-US" altLang="zh-CN" sz="2400" b="1" i="1">
                            <a:solidFill>
                              <a:srgbClr val="002060"/>
                            </a:solidFill>
                            <a:latin typeface="Cambria Math" panose="02040503050406030204" pitchFamily="18" charset="0"/>
                          </a:rPr>
                          <m:t>𝟐</m:t>
                        </m:r>
                      </m:e>
                    </m:rad>
                  </m:oMath>
                </a14:m>
                <a:r>
                  <a:rPr lang="zh-CN" altLang="en-US" sz="2400" b="1">
                    <a:solidFill>
                      <a:srgbClr val="002060"/>
                    </a:solidFill>
                    <a:latin typeface="楷体" panose="02010609060101010101" pitchFamily="49" charset="-122"/>
                    <a:ea typeface="楷体" panose="02010609060101010101" pitchFamily="49" charset="-122"/>
                  </a:rPr>
                  <a:t>是无理数，命题也成立。</a:t>
                </a:r>
                <a:endParaRPr lang="zh-CN" altLang="en-US" sz="2400">
                  <a:solidFill>
                    <a:srgbClr val="002060"/>
                  </a:solidFill>
                  <a:latin typeface="楷体" panose="02010609060101010101" pitchFamily="49" charset="-122"/>
                  <a:ea typeface="楷体" panose="02010609060101010101" pitchFamily="49" charset="-122"/>
                </a:endParaRPr>
              </a:p>
            </p:txBody>
          </p:sp>
        </mc:Choice>
        <mc:Fallback xmlns="">
          <p:sp>
            <p:nvSpPr>
              <p:cNvPr id="15" name="文本框 14">
                <a:extLst>
                  <a:ext uri="{FF2B5EF4-FFF2-40B4-BE49-F238E27FC236}">
                    <a16:creationId xmlns:a16="http://schemas.microsoft.com/office/drawing/2014/main" id="{A8345DFF-D503-422A-B89F-FD81BBC2EEFB}"/>
                  </a:ext>
                </a:extLst>
              </p:cNvPr>
              <p:cNvSpPr txBox="1">
                <a:spLocks noRot="1" noChangeAspect="1" noMove="1" noResize="1" noEditPoints="1" noAdjustHandles="1" noChangeArrowheads="1" noChangeShapeType="1" noTextEdit="1"/>
              </p:cNvSpPr>
              <p:nvPr/>
            </p:nvSpPr>
            <p:spPr>
              <a:xfrm>
                <a:off x="1366327" y="4258908"/>
                <a:ext cx="9459341" cy="1805110"/>
              </a:xfrm>
              <a:prstGeom prst="rect">
                <a:avLst/>
              </a:prstGeom>
              <a:blipFill>
                <a:blip r:embed="rId14"/>
                <a:stretch>
                  <a:fillRect l="-966" t="-1014" r="-515" b="-101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355852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存在性证明</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第十三讲  基本数学证明方法</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A84936A-AD8A-4245-A4DE-139658DA8B11}" type="slidenum">
              <a:rPr lang="en-US" altLang="zh-CN" smtClean="0">
                <a:latin typeface="Arial" panose="020B0604020202020204" pitchFamily="34" charset="0"/>
                <a:ea typeface="楷体" panose="02010609060101010101" pitchFamily="49" charset="-122"/>
                <a:cs typeface="Arial" panose="020B0604020202020204" pitchFamily="34" charset="0"/>
              </a:rPr>
              <a:t>23</a:t>
            </a:fld>
            <a:r>
              <a:rPr lang="en-US" altLang="zh-CN">
                <a:latin typeface="Arial" panose="020B0604020202020204" pitchFamily="34" charset="0"/>
                <a:ea typeface="楷体" panose="02010609060101010101" pitchFamily="49" charset="-122"/>
                <a:cs typeface="Arial" panose="020B0604020202020204" pitchFamily="34" charset="0"/>
              </a:rPr>
              <a:t>/32</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存在性证明与反证法</a:t>
            </a: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A4483B37-A743-410B-8FB7-C008F7C74AA3}"/>
                  </a:ext>
                </a:extLst>
              </p:cNvPr>
              <p:cNvSpPr txBox="1"/>
              <p:nvPr/>
            </p:nvSpPr>
            <p:spPr>
              <a:xfrm>
                <a:off x="743361" y="1184116"/>
                <a:ext cx="5724184" cy="539443"/>
              </a:xfrm>
              <a:prstGeom prst="rect">
                <a:avLst/>
              </a:prstGeom>
              <a:solidFill>
                <a:schemeClr val="accent6">
                  <a:lumMod val="20000"/>
                  <a:lumOff val="80000"/>
                  <a:alpha val="50000"/>
                </a:schemeClr>
              </a:solidFill>
            </p:spPr>
            <p:txBody>
              <a:bodyPr wrap="square" rtlCol="0">
                <a:spAutoFit/>
              </a:bodyPr>
              <a:lstStyle/>
              <a:p>
                <a:r>
                  <a:rPr lang="zh-CN" altLang="en-US" sz="2800" b="1">
                    <a:solidFill>
                      <a:srgbClr val="002060"/>
                    </a:solidFill>
                    <a:latin typeface="楷体" panose="02010609060101010101" pitchFamily="49" charset="-122"/>
                    <a:ea typeface="楷体" panose="02010609060101010101" pitchFamily="49" charset="-122"/>
                  </a:rPr>
                  <a:t>证明形如</a:t>
                </a:r>
                <a14:m>
                  <m:oMath xmlns:m="http://schemas.openxmlformats.org/officeDocument/2006/math">
                    <m:r>
                      <a:rPr lang="en-US" altLang="zh-CN" sz="2800" b="1" i="1" smtClean="0">
                        <a:solidFill>
                          <a:srgbClr val="002060"/>
                        </a:solidFill>
                        <a:latin typeface="Cambria Math" panose="02040503050406030204" pitchFamily="18" charset="0"/>
                        <a:ea typeface="楷体" panose="02010609060101010101" pitchFamily="49" charset="-122"/>
                      </a:rPr>
                      <m:t>𝟑</m:t>
                    </m:r>
                    <m:r>
                      <a:rPr lang="en-US" altLang="zh-CN" sz="2800" b="1" i="1" smtClean="0">
                        <a:solidFill>
                          <a:srgbClr val="002060"/>
                        </a:solidFill>
                        <a:latin typeface="Cambria Math" panose="02040503050406030204" pitchFamily="18" charset="0"/>
                        <a:ea typeface="楷体" panose="02010609060101010101" pitchFamily="49" charset="-122"/>
                      </a:rPr>
                      <m:t>𝒏</m:t>
                    </m:r>
                    <m:r>
                      <a:rPr lang="en-US" altLang="zh-CN" sz="2800" b="1" i="1" smtClean="0">
                        <a:solidFill>
                          <a:srgbClr val="002060"/>
                        </a:solidFill>
                        <a:latin typeface="Cambria Math" panose="02040503050406030204" pitchFamily="18" charset="0"/>
                        <a:ea typeface="楷体" panose="02010609060101010101" pitchFamily="49" charset="-122"/>
                      </a:rPr>
                      <m:t>−</m:t>
                    </m:r>
                    <m:r>
                      <a:rPr lang="en-US" altLang="zh-CN" sz="2800" b="1" i="1" smtClean="0">
                        <a:solidFill>
                          <a:srgbClr val="002060"/>
                        </a:solidFill>
                        <a:latin typeface="Cambria Math" panose="02040503050406030204" pitchFamily="18" charset="0"/>
                        <a:ea typeface="楷体" panose="02010609060101010101" pitchFamily="49" charset="-122"/>
                      </a:rPr>
                      <m:t>𝟏</m:t>
                    </m:r>
                  </m:oMath>
                </a14:m>
                <a:r>
                  <a:rPr lang="zh-CN" altLang="en-US" sz="2800" b="1">
                    <a:solidFill>
                      <a:srgbClr val="002060"/>
                    </a:solidFill>
                    <a:latin typeface="楷体" panose="02010609060101010101" pitchFamily="49" charset="-122"/>
                    <a:ea typeface="楷体" panose="02010609060101010101" pitchFamily="49" charset="-122"/>
                  </a:rPr>
                  <a:t>的质数有无穷多个</a:t>
                </a:r>
              </a:p>
            </p:txBody>
          </p:sp>
        </mc:Choice>
        <mc:Fallback xmlns="">
          <p:sp>
            <p:nvSpPr>
              <p:cNvPr id="2" name="文本框 1">
                <a:extLst>
                  <a:ext uri="{FF2B5EF4-FFF2-40B4-BE49-F238E27FC236}">
                    <a16:creationId xmlns:a16="http://schemas.microsoft.com/office/drawing/2014/main" id="{A4483B37-A743-410B-8FB7-C008F7C74AA3}"/>
                  </a:ext>
                </a:extLst>
              </p:cNvPr>
              <p:cNvSpPr txBox="1">
                <a:spLocks noRot="1" noChangeAspect="1" noMove="1" noResize="1" noEditPoints="1" noAdjustHandles="1" noChangeArrowheads="1" noChangeShapeType="1" noTextEdit="1"/>
              </p:cNvSpPr>
              <p:nvPr/>
            </p:nvSpPr>
            <p:spPr>
              <a:xfrm>
                <a:off x="743361" y="1184116"/>
                <a:ext cx="5724184" cy="539443"/>
              </a:xfrm>
              <a:prstGeom prst="rect">
                <a:avLst/>
              </a:prstGeom>
              <a:blipFill>
                <a:blip r:embed="rId2"/>
                <a:stretch>
                  <a:fillRect l="-2236" t="-13483" b="-24719"/>
                </a:stretch>
              </a:blipFill>
            </p:spPr>
            <p:txBody>
              <a:bodyPr/>
              <a:lstStyle/>
              <a:p>
                <a:r>
                  <a:rPr lang="zh-CN" altLang="en-US">
                    <a:noFill/>
                  </a:rPr>
                  <a:t> </a:t>
                </a:r>
              </a:p>
            </p:txBody>
          </p:sp>
        </mc:Fallback>
      </mc:AlternateContent>
      <p:grpSp>
        <p:nvGrpSpPr>
          <p:cNvPr id="38" name="组合 37">
            <a:extLst>
              <a:ext uri="{FF2B5EF4-FFF2-40B4-BE49-F238E27FC236}">
                <a16:creationId xmlns:a16="http://schemas.microsoft.com/office/drawing/2014/main" id="{F3C444B6-C9B3-4264-981E-89F7100842A8}"/>
              </a:ext>
            </a:extLst>
          </p:cNvPr>
          <p:cNvGrpSpPr/>
          <p:nvPr/>
        </p:nvGrpSpPr>
        <p:grpSpPr>
          <a:xfrm>
            <a:off x="537710" y="1875521"/>
            <a:ext cx="11116578" cy="4338394"/>
            <a:chOff x="790645" y="1922242"/>
            <a:chExt cx="11116578" cy="4338394"/>
          </a:xfrm>
        </p:grpSpPr>
        <p:sp>
          <p:nvSpPr>
            <p:cNvPr id="32" name="箭头: 下 31">
              <a:extLst>
                <a:ext uri="{FF2B5EF4-FFF2-40B4-BE49-F238E27FC236}">
                  <a16:creationId xmlns:a16="http://schemas.microsoft.com/office/drawing/2014/main" id="{87306EA0-2E59-4749-9540-33E55E78CEFF}"/>
                </a:ext>
              </a:extLst>
            </p:cNvPr>
            <p:cNvSpPr/>
            <p:nvPr/>
          </p:nvSpPr>
          <p:spPr>
            <a:xfrm>
              <a:off x="8971022" y="4033074"/>
              <a:ext cx="120140" cy="68969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箭头: 下 33">
              <a:extLst>
                <a:ext uri="{FF2B5EF4-FFF2-40B4-BE49-F238E27FC236}">
                  <a16:creationId xmlns:a16="http://schemas.microsoft.com/office/drawing/2014/main" id="{E2B99CFA-7490-45DC-A4CB-44C970B24BBA}"/>
                </a:ext>
              </a:extLst>
            </p:cNvPr>
            <p:cNvSpPr/>
            <p:nvPr/>
          </p:nvSpPr>
          <p:spPr>
            <a:xfrm>
              <a:off x="3805176" y="5022771"/>
              <a:ext cx="119402" cy="5017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9E264BCF-C712-43C6-BF72-A595C5C11C9B}"/>
                    </a:ext>
                  </a:extLst>
                </p:cNvPr>
                <p:cNvSpPr txBox="1"/>
                <p:nvPr/>
              </p:nvSpPr>
              <p:spPr>
                <a:xfrm>
                  <a:off x="918549" y="1987855"/>
                  <a:ext cx="5055086" cy="707886"/>
                </a:xfrm>
                <a:prstGeom prst="rect">
                  <a:avLst/>
                </a:prstGeom>
                <a:solidFill>
                  <a:schemeClr val="accent2">
                    <a:lumMod val="20000"/>
                    <a:lumOff val="80000"/>
                  </a:schemeClr>
                </a:solidFill>
              </p:spPr>
              <p:txBody>
                <a:bodyPr wrap="square" rtlCol="0">
                  <a:spAutoFit/>
                </a:bodyPr>
                <a:lstStyle/>
                <a:p>
                  <a:pPr algn="ctr"/>
                  <a:r>
                    <a:rPr lang="zh-CN" altLang="en-US" sz="2000" b="1">
                      <a:solidFill>
                        <a:srgbClr val="C00000"/>
                      </a:solidFill>
                    </a:rPr>
                    <a:t>反证法</a:t>
                  </a:r>
                  <a:endParaRPr lang="en-US" altLang="zh-CN" sz="2000" b="1">
                    <a:solidFill>
                      <a:srgbClr val="C00000"/>
                    </a:solidFill>
                  </a:endParaRPr>
                </a:p>
                <a:p>
                  <a:pPr algn="ctr"/>
                  <a:r>
                    <a:rPr lang="zh-CN" altLang="en-US" sz="2000" b="1">
                      <a:solidFill>
                        <a:srgbClr val="002060"/>
                      </a:solidFill>
                      <a:latin typeface="楷体" panose="02010609060101010101" pitchFamily="49" charset="-122"/>
                      <a:ea typeface="楷体" panose="02010609060101010101" pitchFamily="49" charset="-122"/>
                    </a:rPr>
                    <a:t>假定形如</a:t>
                  </a:r>
                  <a14:m>
                    <m:oMath xmlns:m="http://schemas.openxmlformats.org/officeDocument/2006/math">
                      <m:r>
                        <a:rPr lang="en-US" altLang="zh-CN" sz="2000" b="1" i="1" smtClean="0">
                          <a:solidFill>
                            <a:srgbClr val="002060"/>
                          </a:solidFill>
                          <a:latin typeface="Cambria Math" panose="02040503050406030204" pitchFamily="18" charset="0"/>
                          <a:ea typeface="楷体" panose="02010609060101010101" pitchFamily="49" charset="-122"/>
                        </a:rPr>
                        <m:t>𝟑</m:t>
                      </m:r>
                      <m:r>
                        <a:rPr lang="en-US" altLang="zh-CN" sz="2000" b="1" i="1" smtClean="0">
                          <a:solidFill>
                            <a:srgbClr val="002060"/>
                          </a:solidFill>
                          <a:latin typeface="Cambria Math" panose="02040503050406030204" pitchFamily="18" charset="0"/>
                          <a:ea typeface="楷体" panose="02010609060101010101" pitchFamily="49" charset="-122"/>
                        </a:rPr>
                        <m:t>𝒏</m:t>
                      </m:r>
                      <m:r>
                        <a:rPr lang="en-US" altLang="zh-CN" sz="2000" b="1" i="1" smtClean="0">
                          <a:solidFill>
                            <a:srgbClr val="002060"/>
                          </a:solidFill>
                          <a:latin typeface="Cambria Math" panose="02040503050406030204" pitchFamily="18" charset="0"/>
                          <a:ea typeface="楷体" panose="02010609060101010101" pitchFamily="49" charset="-122"/>
                        </a:rPr>
                        <m:t>−</m:t>
                      </m:r>
                      <m:r>
                        <a:rPr lang="en-US" altLang="zh-CN" sz="2000" b="1" i="1" smtClean="0">
                          <a:solidFill>
                            <a:srgbClr val="002060"/>
                          </a:solidFill>
                          <a:latin typeface="Cambria Math" panose="02040503050406030204" pitchFamily="18" charset="0"/>
                          <a:ea typeface="楷体" panose="02010609060101010101" pitchFamily="49" charset="-122"/>
                        </a:rPr>
                        <m:t>𝟏</m:t>
                      </m:r>
                    </m:oMath>
                  </a14:m>
                  <a:r>
                    <a:rPr lang="zh-CN" altLang="en-US" sz="2000" b="1">
                      <a:solidFill>
                        <a:srgbClr val="002060"/>
                      </a:solidFill>
                      <a:latin typeface="楷体" panose="02010609060101010101" pitchFamily="49" charset="-122"/>
                      <a:ea typeface="楷体" panose="02010609060101010101" pitchFamily="49" charset="-122"/>
                    </a:rPr>
                    <a:t>的质数只有</a:t>
                  </a:r>
                  <a14:m>
                    <m:oMath xmlns:m="http://schemas.openxmlformats.org/officeDocument/2006/math">
                      <m:sSub>
                        <m:sSubPr>
                          <m:ctrlPr>
                            <a:rPr lang="en-US" altLang="zh-CN" sz="2000" b="1" i="1" smtClean="0">
                              <a:solidFill>
                                <a:srgbClr val="002060"/>
                              </a:solidFill>
                              <a:latin typeface="Cambria Math" panose="02040503050406030204" pitchFamily="18" charset="0"/>
                              <a:ea typeface="楷体" panose="02010609060101010101" pitchFamily="49" charset="-122"/>
                            </a:rPr>
                          </m:ctrlPr>
                        </m:sSubPr>
                        <m:e>
                          <m:r>
                            <a:rPr lang="en-US" altLang="zh-CN" sz="2000" b="1" i="1" smtClean="0">
                              <a:solidFill>
                                <a:srgbClr val="002060"/>
                              </a:solidFill>
                              <a:latin typeface="Cambria Math" panose="02040503050406030204" pitchFamily="18" charset="0"/>
                              <a:ea typeface="楷体" panose="02010609060101010101" pitchFamily="49" charset="-122"/>
                            </a:rPr>
                            <m:t>𝑷</m:t>
                          </m:r>
                        </m:e>
                        <m:sub>
                          <m:r>
                            <a:rPr lang="en-US" altLang="zh-CN" sz="2000" b="1" i="1" smtClean="0">
                              <a:solidFill>
                                <a:srgbClr val="002060"/>
                              </a:solidFill>
                              <a:latin typeface="Cambria Math" panose="02040503050406030204" pitchFamily="18" charset="0"/>
                              <a:ea typeface="楷体" panose="02010609060101010101" pitchFamily="49" charset="-122"/>
                            </a:rPr>
                            <m:t>𝟏</m:t>
                          </m:r>
                        </m:sub>
                      </m:sSub>
                      <m:r>
                        <a:rPr lang="en-US" altLang="zh-CN" sz="2000" b="1" i="1" smtClean="0">
                          <a:solidFill>
                            <a:srgbClr val="002060"/>
                          </a:solidFill>
                          <a:latin typeface="Cambria Math" panose="02040503050406030204" pitchFamily="18" charset="0"/>
                          <a:ea typeface="楷体" panose="02010609060101010101" pitchFamily="49" charset="-122"/>
                        </a:rPr>
                        <m:t>, </m:t>
                      </m:r>
                      <m:sSub>
                        <m:sSubPr>
                          <m:ctrlPr>
                            <a:rPr lang="en-US" altLang="zh-CN" sz="2000" b="1" i="1" smtClean="0">
                              <a:solidFill>
                                <a:srgbClr val="002060"/>
                              </a:solidFill>
                              <a:latin typeface="Cambria Math" panose="02040503050406030204" pitchFamily="18" charset="0"/>
                              <a:ea typeface="楷体" panose="02010609060101010101" pitchFamily="49" charset="-122"/>
                            </a:rPr>
                          </m:ctrlPr>
                        </m:sSubPr>
                        <m:e>
                          <m:r>
                            <a:rPr lang="en-US" altLang="zh-CN" sz="2000" b="1" i="1" smtClean="0">
                              <a:solidFill>
                                <a:srgbClr val="002060"/>
                              </a:solidFill>
                              <a:latin typeface="Cambria Math" panose="02040503050406030204" pitchFamily="18" charset="0"/>
                              <a:ea typeface="楷体" panose="02010609060101010101" pitchFamily="49" charset="-122"/>
                            </a:rPr>
                            <m:t>𝑷</m:t>
                          </m:r>
                        </m:e>
                        <m:sub>
                          <m:r>
                            <a:rPr lang="en-US" altLang="zh-CN" sz="2000" b="1" i="1" smtClean="0">
                              <a:solidFill>
                                <a:srgbClr val="002060"/>
                              </a:solidFill>
                              <a:latin typeface="Cambria Math" panose="02040503050406030204" pitchFamily="18" charset="0"/>
                              <a:ea typeface="楷体" panose="02010609060101010101" pitchFamily="49" charset="-122"/>
                            </a:rPr>
                            <m:t>𝟐</m:t>
                          </m:r>
                        </m:sub>
                      </m:sSub>
                      <m:r>
                        <a:rPr lang="en-US" altLang="zh-CN" sz="2000" b="1" i="1" smtClean="0">
                          <a:solidFill>
                            <a:srgbClr val="002060"/>
                          </a:solidFill>
                          <a:latin typeface="Cambria Math" panose="02040503050406030204" pitchFamily="18" charset="0"/>
                          <a:ea typeface="楷体" panose="02010609060101010101" pitchFamily="49" charset="-122"/>
                        </a:rPr>
                        <m:t>, ⋯, </m:t>
                      </m:r>
                      <m:sSub>
                        <m:sSubPr>
                          <m:ctrlPr>
                            <a:rPr lang="en-US" altLang="zh-CN" sz="2000" b="1" i="1" smtClean="0">
                              <a:solidFill>
                                <a:srgbClr val="002060"/>
                              </a:solidFill>
                              <a:latin typeface="Cambria Math" panose="02040503050406030204" pitchFamily="18" charset="0"/>
                              <a:ea typeface="楷体" panose="02010609060101010101" pitchFamily="49" charset="-122"/>
                            </a:rPr>
                          </m:ctrlPr>
                        </m:sSubPr>
                        <m:e>
                          <m:r>
                            <a:rPr lang="en-US" altLang="zh-CN" sz="2000" b="1" i="1" smtClean="0">
                              <a:solidFill>
                                <a:srgbClr val="002060"/>
                              </a:solidFill>
                              <a:latin typeface="Cambria Math" panose="02040503050406030204" pitchFamily="18" charset="0"/>
                              <a:ea typeface="楷体" panose="02010609060101010101" pitchFamily="49" charset="-122"/>
                            </a:rPr>
                            <m:t>𝑷</m:t>
                          </m:r>
                        </m:e>
                        <m:sub>
                          <m:r>
                            <a:rPr lang="en-US" altLang="zh-CN" sz="2000" b="1" i="1" smtClean="0">
                              <a:solidFill>
                                <a:srgbClr val="002060"/>
                              </a:solidFill>
                              <a:latin typeface="Cambria Math" panose="02040503050406030204" pitchFamily="18" charset="0"/>
                              <a:ea typeface="楷体" panose="02010609060101010101" pitchFamily="49" charset="-122"/>
                            </a:rPr>
                            <m:t>𝒎</m:t>
                          </m:r>
                        </m:sub>
                      </m:sSub>
                    </m:oMath>
                  </a14:m>
                  <a:endParaRPr lang="zh-CN" altLang="en-US" sz="2000" b="1">
                    <a:solidFill>
                      <a:srgbClr val="002060"/>
                    </a:solidFill>
                    <a:latin typeface="楷体" panose="02010609060101010101" pitchFamily="49" charset="-122"/>
                    <a:ea typeface="楷体" panose="02010609060101010101" pitchFamily="49" charset="-122"/>
                  </a:endParaRPr>
                </a:p>
              </p:txBody>
            </p:sp>
          </mc:Choice>
          <mc:Fallback xmlns="">
            <p:sp>
              <p:nvSpPr>
                <p:cNvPr id="4" name="文本框 3">
                  <a:extLst>
                    <a:ext uri="{FF2B5EF4-FFF2-40B4-BE49-F238E27FC236}">
                      <a16:creationId xmlns:a16="http://schemas.microsoft.com/office/drawing/2014/main" id="{9E264BCF-C712-43C6-BF72-A595C5C11C9B}"/>
                    </a:ext>
                  </a:extLst>
                </p:cNvPr>
                <p:cNvSpPr txBox="1">
                  <a:spLocks noRot="1" noChangeAspect="1" noMove="1" noResize="1" noEditPoints="1" noAdjustHandles="1" noChangeArrowheads="1" noChangeShapeType="1" noTextEdit="1"/>
                </p:cNvSpPr>
                <p:nvPr/>
              </p:nvSpPr>
              <p:spPr>
                <a:xfrm>
                  <a:off x="918549" y="1987855"/>
                  <a:ext cx="5055086" cy="707886"/>
                </a:xfrm>
                <a:prstGeom prst="rect">
                  <a:avLst/>
                </a:prstGeom>
                <a:blipFill>
                  <a:blip r:embed="rId3"/>
                  <a:stretch>
                    <a:fillRect t="-4274" b="-1196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62A19C77-468B-4BFE-B302-F485BF73647F}"/>
                    </a:ext>
                  </a:extLst>
                </p:cNvPr>
                <p:cNvSpPr txBox="1"/>
                <p:nvPr/>
              </p:nvSpPr>
              <p:spPr>
                <a:xfrm>
                  <a:off x="4274687" y="2939404"/>
                  <a:ext cx="6511227" cy="400110"/>
                </a:xfrm>
                <a:prstGeom prst="rect">
                  <a:avLst/>
                </a:prstGeom>
                <a:solidFill>
                  <a:schemeClr val="accent5">
                    <a:lumMod val="20000"/>
                    <a:lumOff val="80000"/>
                  </a:schemeClr>
                </a:solidFill>
              </p:spPr>
              <p:txBody>
                <a:bodyPr wrap="square" rtlCol="0">
                  <a:spAutoFit/>
                </a:bodyPr>
                <a:lstStyle/>
                <a:p>
                  <a:r>
                    <a:rPr lang="zh-CN" altLang="en-US" sz="2000" b="1">
                      <a:solidFill>
                        <a:schemeClr val="accent6">
                          <a:lumMod val="50000"/>
                        </a:schemeClr>
                      </a:solidFill>
                    </a:rPr>
                    <a:t>数</a:t>
                  </a:r>
                  <a14:m>
                    <m:oMath xmlns:m="http://schemas.openxmlformats.org/officeDocument/2006/math">
                      <m:r>
                        <a:rPr lang="en-US" altLang="zh-CN" sz="2000" b="1" i="1" smtClean="0">
                          <a:solidFill>
                            <a:schemeClr val="accent6">
                              <a:lumMod val="50000"/>
                            </a:schemeClr>
                          </a:solidFill>
                          <a:latin typeface="Cambria Math" panose="02040503050406030204" pitchFamily="18" charset="0"/>
                        </a:rPr>
                        <m:t>𝑵</m:t>
                      </m:r>
                    </m:oMath>
                  </a14:m>
                  <a:r>
                    <a:rPr lang="zh-CN" altLang="en-US" sz="2000" b="1">
                      <a:solidFill>
                        <a:schemeClr val="accent6">
                          <a:lumMod val="50000"/>
                        </a:schemeClr>
                      </a:solidFill>
                    </a:rPr>
                    <a:t>是</a:t>
                  </a:r>
                  <a14:m>
                    <m:oMath xmlns:m="http://schemas.openxmlformats.org/officeDocument/2006/math">
                      <m:sSub>
                        <m:sSubPr>
                          <m:ctrlPr>
                            <a:rPr lang="en-US" altLang="zh-CN" sz="2000" b="1" i="1" smtClean="0">
                              <a:solidFill>
                                <a:schemeClr val="accent6">
                                  <a:lumMod val="50000"/>
                                </a:schemeClr>
                              </a:solidFill>
                              <a:latin typeface="Cambria Math" panose="02040503050406030204" pitchFamily="18" charset="0"/>
                              <a:ea typeface="楷体" panose="02010609060101010101" pitchFamily="49" charset="-122"/>
                            </a:rPr>
                          </m:ctrlPr>
                        </m:sSubPr>
                        <m:e>
                          <m:r>
                            <a:rPr lang="en-US" altLang="zh-CN" sz="2000" b="1" i="1">
                              <a:solidFill>
                                <a:schemeClr val="accent6">
                                  <a:lumMod val="50000"/>
                                </a:schemeClr>
                              </a:solidFill>
                              <a:latin typeface="Cambria Math" panose="02040503050406030204" pitchFamily="18" charset="0"/>
                              <a:ea typeface="楷体" panose="02010609060101010101" pitchFamily="49" charset="-122"/>
                            </a:rPr>
                            <m:t>𝑷</m:t>
                          </m:r>
                        </m:e>
                        <m:sub>
                          <m:r>
                            <a:rPr lang="en-US" altLang="zh-CN" sz="2000" b="1" i="1">
                              <a:solidFill>
                                <a:schemeClr val="accent6">
                                  <a:lumMod val="50000"/>
                                </a:schemeClr>
                              </a:solidFill>
                              <a:latin typeface="Cambria Math" panose="02040503050406030204" pitchFamily="18" charset="0"/>
                              <a:ea typeface="楷体" panose="02010609060101010101" pitchFamily="49" charset="-122"/>
                            </a:rPr>
                            <m:t>𝟏</m:t>
                          </m:r>
                        </m:sub>
                      </m:sSub>
                      <m:r>
                        <a:rPr lang="en-US" altLang="zh-CN" sz="2000" b="1" i="1">
                          <a:solidFill>
                            <a:schemeClr val="accent6">
                              <a:lumMod val="50000"/>
                            </a:schemeClr>
                          </a:solidFill>
                          <a:latin typeface="Cambria Math" panose="02040503050406030204" pitchFamily="18" charset="0"/>
                          <a:ea typeface="楷体" panose="02010609060101010101" pitchFamily="49" charset="-122"/>
                        </a:rPr>
                        <m:t>, </m:t>
                      </m:r>
                      <m:sSub>
                        <m:sSubPr>
                          <m:ctrlPr>
                            <a:rPr lang="en-US" altLang="zh-CN" sz="2000" b="1" i="1">
                              <a:solidFill>
                                <a:schemeClr val="accent6">
                                  <a:lumMod val="50000"/>
                                </a:schemeClr>
                              </a:solidFill>
                              <a:latin typeface="Cambria Math" panose="02040503050406030204" pitchFamily="18" charset="0"/>
                              <a:ea typeface="楷体" panose="02010609060101010101" pitchFamily="49" charset="-122"/>
                            </a:rPr>
                          </m:ctrlPr>
                        </m:sSubPr>
                        <m:e>
                          <m:r>
                            <a:rPr lang="en-US" altLang="zh-CN" sz="2000" b="1" i="1">
                              <a:solidFill>
                                <a:schemeClr val="accent6">
                                  <a:lumMod val="50000"/>
                                </a:schemeClr>
                              </a:solidFill>
                              <a:latin typeface="Cambria Math" panose="02040503050406030204" pitchFamily="18" charset="0"/>
                              <a:ea typeface="楷体" panose="02010609060101010101" pitchFamily="49" charset="-122"/>
                            </a:rPr>
                            <m:t>𝑷</m:t>
                          </m:r>
                        </m:e>
                        <m:sub>
                          <m:r>
                            <a:rPr lang="en-US" altLang="zh-CN" sz="2000" b="1" i="1">
                              <a:solidFill>
                                <a:schemeClr val="accent6">
                                  <a:lumMod val="50000"/>
                                </a:schemeClr>
                              </a:solidFill>
                              <a:latin typeface="Cambria Math" panose="02040503050406030204" pitchFamily="18" charset="0"/>
                              <a:ea typeface="楷体" panose="02010609060101010101" pitchFamily="49" charset="-122"/>
                            </a:rPr>
                            <m:t>𝟐</m:t>
                          </m:r>
                        </m:sub>
                      </m:sSub>
                      <m:r>
                        <a:rPr lang="en-US" altLang="zh-CN" sz="2000" b="1" i="1">
                          <a:solidFill>
                            <a:schemeClr val="accent6">
                              <a:lumMod val="50000"/>
                            </a:schemeClr>
                          </a:solidFill>
                          <a:latin typeface="Cambria Math" panose="02040503050406030204" pitchFamily="18" charset="0"/>
                          <a:ea typeface="楷体" panose="02010609060101010101" pitchFamily="49" charset="-122"/>
                        </a:rPr>
                        <m:t>, ⋯, </m:t>
                      </m:r>
                      <m:sSub>
                        <m:sSubPr>
                          <m:ctrlPr>
                            <a:rPr lang="en-US" altLang="zh-CN" sz="2000" b="1" i="1">
                              <a:solidFill>
                                <a:schemeClr val="accent6">
                                  <a:lumMod val="50000"/>
                                </a:schemeClr>
                              </a:solidFill>
                              <a:latin typeface="Cambria Math" panose="02040503050406030204" pitchFamily="18" charset="0"/>
                              <a:ea typeface="楷体" panose="02010609060101010101" pitchFamily="49" charset="-122"/>
                            </a:rPr>
                          </m:ctrlPr>
                        </m:sSubPr>
                        <m:e>
                          <m:r>
                            <a:rPr lang="en-US" altLang="zh-CN" sz="2000" b="1" i="1">
                              <a:solidFill>
                                <a:schemeClr val="accent6">
                                  <a:lumMod val="50000"/>
                                </a:schemeClr>
                              </a:solidFill>
                              <a:latin typeface="Cambria Math" panose="02040503050406030204" pitchFamily="18" charset="0"/>
                              <a:ea typeface="楷体" panose="02010609060101010101" pitchFamily="49" charset="-122"/>
                            </a:rPr>
                            <m:t>𝑷</m:t>
                          </m:r>
                        </m:e>
                        <m:sub>
                          <m:r>
                            <a:rPr lang="en-US" altLang="zh-CN" sz="2000" b="1" i="1">
                              <a:solidFill>
                                <a:schemeClr val="accent6">
                                  <a:lumMod val="50000"/>
                                </a:schemeClr>
                              </a:solidFill>
                              <a:latin typeface="Cambria Math" panose="02040503050406030204" pitchFamily="18" charset="0"/>
                              <a:ea typeface="楷体" panose="02010609060101010101" pitchFamily="49" charset="-122"/>
                            </a:rPr>
                            <m:t>𝒎</m:t>
                          </m:r>
                        </m:sub>
                      </m:sSub>
                    </m:oMath>
                  </a14:m>
                  <a:r>
                    <a:rPr lang="zh-CN" altLang="en-US" sz="2000" b="1">
                      <a:solidFill>
                        <a:schemeClr val="accent6">
                          <a:lumMod val="50000"/>
                        </a:schemeClr>
                      </a:solidFill>
                    </a:rPr>
                    <a:t>之外的形如</a:t>
                  </a:r>
                  <a14:m>
                    <m:oMath xmlns:m="http://schemas.openxmlformats.org/officeDocument/2006/math">
                      <m:r>
                        <a:rPr lang="en-US" altLang="zh-CN" sz="2000" b="1" i="1" smtClean="0">
                          <a:solidFill>
                            <a:schemeClr val="accent6">
                              <a:lumMod val="50000"/>
                            </a:schemeClr>
                          </a:solidFill>
                          <a:latin typeface="Cambria Math" panose="02040503050406030204" pitchFamily="18" charset="0"/>
                        </a:rPr>
                        <m:t>𝟑</m:t>
                      </m:r>
                      <m:r>
                        <a:rPr lang="en-US" altLang="zh-CN" sz="2000" b="1" i="1" smtClean="0">
                          <a:solidFill>
                            <a:schemeClr val="accent6">
                              <a:lumMod val="50000"/>
                            </a:schemeClr>
                          </a:solidFill>
                          <a:latin typeface="Cambria Math" panose="02040503050406030204" pitchFamily="18" charset="0"/>
                        </a:rPr>
                        <m:t>𝒏</m:t>
                      </m:r>
                      <m:r>
                        <a:rPr lang="en-US" altLang="zh-CN" sz="2000" b="1" i="1" smtClean="0">
                          <a:solidFill>
                            <a:schemeClr val="accent6">
                              <a:lumMod val="50000"/>
                            </a:schemeClr>
                          </a:solidFill>
                          <a:latin typeface="Cambria Math" panose="02040503050406030204" pitchFamily="18" charset="0"/>
                        </a:rPr>
                        <m:t>−</m:t>
                      </m:r>
                      <m:r>
                        <a:rPr lang="en-US" altLang="zh-CN" sz="2000" b="1" i="1" smtClean="0">
                          <a:solidFill>
                            <a:schemeClr val="accent6">
                              <a:lumMod val="50000"/>
                            </a:schemeClr>
                          </a:solidFill>
                          <a:latin typeface="Cambria Math" panose="02040503050406030204" pitchFamily="18" charset="0"/>
                        </a:rPr>
                        <m:t>𝟏</m:t>
                      </m:r>
                    </m:oMath>
                  </a14:m>
                  <a:r>
                    <a:rPr lang="zh-CN" altLang="en-US" sz="2000" b="1">
                      <a:solidFill>
                        <a:schemeClr val="accent6">
                          <a:lumMod val="50000"/>
                        </a:schemeClr>
                      </a:solidFill>
                    </a:rPr>
                    <a:t>的质数，矛盾！</a:t>
                  </a:r>
                </a:p>
              </p:txBody>
            </p:sp>
          </mc:Choice>
          <mc:Fallback xmlns="">
            <p:sp>
              <p:nvSpPr>
                <p:cNvPr id="13" name="文本框 12">
                  <a:extLst>
                    <a:ext uri="{FF2B5EF4-FFF2-40B4-BE49-F238E27FC236}">
                      <a16:creationId xmlns:a16="http://schemas.microsoft.com/office/drawing/2014/main" id="{62A19C77-468B-4BFE-B302-F485BF73647F}"/>
                    </a:ext>
                  </a:extLst>
                </p:cNvPr>
                <p:cNvSpPr txBox="1">
                  <a:spLocks noRot="1" noChangeAspect="1" noMove="1" noResize="1" noEditPoints="1" noAdjustHandles="1" noChangeArrowheads="1" noChangeShapeType="1" noTextEdit="1"/>
                </p:cNvSpPr>
                <p:nvPr/>
              </p:nvSpPr>
              <p:spPr>
                <a:xfrm>
                  <a:off x="4274687" y="2939404"/>
                  <a:ext cx="6511227" cy="400110"/>
                </a:xfrm>
                <a:prstGeom prst="rect">
                  <a:avLst/>
                </a:prstGeom>
                <a:blipFill>
                  <a:blip r:embed="rId4"/>
                  <a:stretch>
                    <a:fillRect l="-1030" t="-9231" b="-2769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FF27553A-775B-403D-BECB-E55DF3057580}"/>
                    </a:ext>
                  </a:extLst>
                </p:cNvPr>
                <p:cNvSpPr txBox="1"/>
                <p:nvPr/>
              </p:nvSpPr>
              <p:spPr>
                <a:xfrm>
                  <a:off x="1571953" y="2960037"/>
                  <a:ext cx="1980104" cy="400110"/>
                </a:xfrm>
                <a:prstGeom prst="rect">
                  <a:avLst/>
                </a:prstGeom>
                <a:solidFill>
                  <a:schemeClr val="accent2">
                    <a:lumMod val="20000"/>
                    <a:lumOff val="80000"/>
                  </a:schemeClr>
                </a:solidFill>
              </p:spPr>
              <p:txBody>
                <a:bodyPr wrap="square" rtlCol="0">
                  <a:spAutoFit/>
                </a:bodyPr>
                <a:lstStyle/>
                <a:p>
                  <a:pPr algn="ctr"/>
                  <a:r>
                    <a:rPr lang="zh-CN" altLang="en-US" sz="2000" b="1">
                      <a:solidFill>
                        <a:schemeClr val="accent2">
                          <a:lumMod val="50000"/>
                        </a:schemeClr>
                      </a:solidFill>
                    </a:rPr>
                    <a:t>数</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𝑵</m:t>
                      </m:r>
                    </m:oMath>
                  </a14:m>
                  <a:r>
                    <a:rPr lang="zh-CN" altLang="en-US" sz="2000" b="1">
                      <a:solidFill>
                        <a:schemeClr val="accent2">
                          <a:lumMod val="50000"/>
                        </a:schemeClr>
                      </a:solidFill>
                    </a:rPr>
                    <a:t>是质数</a:t>
                  </a:r>
                  <a:endParaRPr lang="en-US" altLang="zh-CN" sz="2000" b="1">
                    <a:solidFill>
                      <a:schemeClr val="accent2">
                        <a:lumMod val="50000"/>
                      </a:schemeClr>
                    </a:solidFill>
                  </a:endParaRPr>
                </a:p>
              </p:txBody>
            </p:sp>
          </mc:Choice>
          <mc:Fallback xmlns="">
            <p:sp>
              <p:nvSpPr>
                <p:cNvPr id="14" name="文本框 13">
                  <a:extLst>
                    <a:ext uri="{FF2B5EF4-FFF2-40B4-BE49-F238E27FC236}">
                      <a16:creationId xmlns:a16="http://schemas.microsoft.com/office/drawing/2014/main" id="{FF27553A-775B-403D-BECB-E55DF3057580}"/>
                    </a:ext>
                  </a:extLst>
                </p:cNvPr>
                <p:cNvSpPr txBox="1">
                  <a:spLocks noRot="1" noChangeAspect="1" noMove="1" noResize="1" noEditPoints="1" noAdjustHandles="1" noChangeArrowheads="1" noChangeShapeType="1" noTextEdit="1"/>
                </p:cNvSpPr>
                <p:nvPr/>
              </p:nvSpPr>
              <p:spPr>
                <a:xfrm>
                  <a:off x="1571953" y="2960037"/>
                  <a:ext cx="1980104" cy="400110"/>
                </a:xfrm>
                <a:prstGeom prst="rect">
                  <a:avLst/>
                </a:prstGeom>
                <a:blipFill>
                  <a:blip r:embed="rId5"/>
                  <a:stretch>
                    <a:fillRect t="-9091" b="-25758"/>
                  </a:stretch>
                </a:blipFill>
              </p:spPr>
              <p:txBody>
                <a:bodyPr/>
                <a:lstStyle/>
                <a:p>
                  <a:r>
                    <a:rPr lang="zh-CN" altLang="en-US">
                      <a:noFill/>
                    </a:rPr>
                    <a:t> </a:t>
                  </a:r>
                </a:p>
              </p:txBody>
            </p:sp>
          </mc:Fallback>
        </mc:AlternateContent>
        <p:sp>
          <p:nvSpPr>
            <p:cNvPr id="18" name="文本框 17">
              <a:extLst>
                <a:ext uri="{FF2B5EF4-FFF2-40B4-BE49-F238E27FC236}">
                  <a16:creationId xmlns:a16="http://schemas.microsoft.com/office/drawing/2014/main" id="{C3EA7443-37DB-4E18-B881-B4DA1BEC4A7C}"/>
                </a:ext>
              </a:extLst>
            </p:cNvPr>
            <p:cNvSpPr txBox="1"/>
            <p:nvPr/>
          </p:nvSpPr>
          <p:spPr>
            <a:xfrm>
              <a:off x="1021831" y="5801535"/>
              <a:ext cx="1100243" cy="369332"/>
            </a:xfrm>
            <a:prstGeom prst="rect">
              <a:avLst/>
            </a:prstGeom>
            <a:solidFill>
              <a:schemeClr val="accent4">
                <a:lumMod val="40000"/>
                <a:lumOff val="60000"/>
              </a:schemeClr>
            </a:solidFill>
          </p:spPr>
          <p:txBody>
            <a:bodyPr wrap="square" rtlCol="0">
              <a:spAutoFit/>
            </a:bodyPr>
            <a:lstStyle/>
            <a:p>
              <a:r>
                <a:rPr lang="zh-CN" altLang="en-US" b="1">
                  <a:solidFill>
                    <a:schemeClr val="accent2">
                      <a:lumMod val="50000"/>
                    </a:schemeClr>
                  </a:solidFill>
                </a:rPr>
                <a:t>证明思路</a:t>
              </a:r>
            </a:p>
          </p:txBody>
        </p:sp>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19A1D8B0-607D-4031-A0F7-2BF40C8508FD}"/>
                    </a:ext>
                  </a:extLst>
                </p:cNvPr>
                <p:cNvSpPr txBox="1"/>
                <p:nvPr/>
              </p:nvSpPr>
              <p:spPr>
                <a:xfrm>
                  <a:off x="6300682" y="2176927"/>
                  <a:ext cx="4178208" cy="400110"/>
                </a:xfrm>
                <a:prstGeom prst="rect">
                  <a:avLst/>
                </a:prstGeom>
                <a:solidFill>
                  <a:schemeClr val="accent4">
                    <a:lumMod val="20000"/>
                    <a:lumOff val="80000"/>
                  </a:schemeClr>
                </a:solidFill>
              </p:spPr>
              <p:txBody>
                <a:bodyPr wrap="square" rtlCol="0">
                  <a:spAutoFit/>
                </a:bodyPr>
                <a:lstStyle/>
                <a:p>
                  <a:r>
                    <a:rPr lang="zh-CN" altLang="en-US" sz="2000" b="1">
                      <a:solidFill>
                        <a:schemeClr val="accent2">
                          <a:lumMod val="50000"/>
                        </a:schemeClr>
                      </a:solidFill>
                    </a:rPr>
                    <a:t>考虑数</a:t>
                  </a:r>
                  <a14:m>
                    <m:oMath xmlns:m="http://schemas.openxmlformats.org/officeDocument/2006/math">
                      <m:r>
                        <a:rPr lang="en-US" altLang="zh-CN" sz="2000" b="1" i="1" smtClean="0">
                          <a:solidFill>
                            <a:srgbClr val="C00000"/>
                          </a:solidFill>
                          <a:latin typeface="Cambria Math" panose="02040503050406030204" pitchFamily="18" charset="0"/>
                        </a:rPr>
                        <m:t>𝑵</m:t>
                      </m:r>
                      <m:r>
                        <a:rPr lang="en-US" altLang="zh-CN" sz="2000" b="1" i="1" smtClean="0">
                          <a:solidFill>
                            <a:srgbClr val="C00000"/>
                          </a:solidFill>
                          <a:latin typeface="Cambria Math" panose="02040503050406030204" pitchFamily="18" charset="0"/>
                        </a:rPr>
                        <m:t>=</m:t>
                      </m:r>
                      <m:r>
                        <a:rPr lang="en-US" altLang="zh-CN" sz="2000" b="1" i="1" smtClean="0">
                          <a:solidFill>
                            <a:srgbClr val="C00000"/>
                          </a:solidFill>
                          <a:latin typeface="Cambria Math" panose="02040503050406030204" pitchFamily="18" charset="0"/>
                        </a:rPr>
                        <m:t>𝟑</m:t>
                      </m:r>
                      <m:sSub>
                        <m:sSubPr>
                          <m:ctrlPr>
                            <a:rPr lang="en-US" altLang="zh-CN" sz="2000" b="1" i="1" smtClean="0">
                              <a:solidFill>
                                <a:srgbClr val="C00000"/>
                              </a:solidFill>
                              <a:latin typeface="Cambria Math" panose="02040503050406030204" pitchFamily="18" charset="0"/>
                            </a:rPr>
                          </m:ctrlPr>
                        </m:sSubPr>
                        <m:e>
                          <m:r>
                            <a:rPr lang="en-US" altLang="zh-CN" sz="2000" b="1" i="1" smtClean="0">
                              <a:solidFill>
                                <a:srgbClr val="C00000"/>
                              </a:solidFill>
                              <a:latin typeface="Cambria Math" panose="02040503050406030204" pitchFamily="18" charset="0"/>
                            </a:rPr>
                            <m:t>𝑷</m:t>
                          </m:r>
                        </m:e>
                        <m:sub>
                          <m:r>
                            <a:rPr lang="en-US" altLang="zh-CN" sz="2000" b="1" i="1" smtClean="0">
                              <a:solidFill>
                                <a:srgbClr val="C00000"/>
                              </a:solidFill>
                              <a:latin typeface="Cambria Math" panose="02040503050406030204" pitchFamily="18" charset="0"/>
                            </a:rPr>
                            <m:t>𝟏</m:t>
                          </m:r>
                        </m:sub>
                      </m:sSub>
                      <m:sSub>
                        <m:sSubPr>
                          <m:ctrlPr>
                            <a:rPr lang="en-US" altLang="zh-CN" sz="2000" b="1" i="1" smtClean="0">
                              <a:solidFill>
                                <a:srgbClr val="C00000"/>
                              </a:solidFill>
                              <a:latin typeface="Cambria Math" panose="02040503050406030204" pitchFamily="18" charset="0"/>
                            </a:rPr>
                          </m:ctrlPr>
                        </m:sSubPr>
                        <m:e>
                          <m:r>
                            <a:rPr lang="en-US" altLang="zh-CN" sz="2000" b="1" i="1" smtClean="0">
                              <a:solidFill>
                                <a:srgbClr val="C00000"/>
                              </a:solidFill>
                              <a:latin typeface="Cambria Math" panose="02040503050406030204" pitchFamily="18" charset="0"/>
                            </a:rPr>
                            <m:t>𝑷</m:t>
                          </m:r>
                        </m:e>
                        <m:sub>
                          <m:r>
                            <a:rPr lang="en-US" altLang="zh-CN" sz="2000" b="1" i="1" smtClean="0">
                              <a:solidFill>
                                <a:srgbClr val="C00000"/>
                              </a:solidFill>
                              <a:latin typeface="Cambria Math" panose="02040503050406030204" pitchFamily="18" charset="0"/>
                            </a:rPr>
                            <m:t>𝟐</m:t>
                          </m:r>
                        </m:sub>
                      </m:sSub>
                      <m:r>
                        <a:rPr lang="en-US" altLang="zh-CN" sz="2000" b="1" i="1" smtClean="0">
                          <a:solidFill>
                            <a:srgbClr val="C00000"/>
                          </a:solidFill>
                          <a:latin typeface="Cambria Math" panose="02040503050406030204" pitchFamily="18" charset="0"/>
                        </a:rPr>
                        <m:t>⋯</m:t>
                      </m:r>
                      <m:sSub>
                        <m:sSubPr>
                          <m:ctrlPr>
                            <a:rPr lang="en-US" altLang="zh-CN" sz="2000" b="1" i="1" smtClean="0">
                              <a:solidFill>
                                <a:srgbClr val="C00000"/>
                              </a:solidFill>
                              <a:latin typeface="Cambria Math" panose="02040503050406030204" pitchFamily="18" charset="0"/>
                            </a:rPr>
                          </m:ctrlPr>
                        </m:sSubPr>
                        <m:e>
                          <m:r>
                            <a:rPr lang="en-US" altLang="zh-CN" sz="2000" b="1" i="1" smtClean="0">
                              <a:solidFill>
                                <a:srgbClr val="C00000"/>
                              </a:solidFill>
                              <a:latin typeface="Cambria Math" panose="02040503050406030204" pitchFamily="18" charset="0"/>
                            </a:rPr>
                            <m:t>𝑷</m:t>
                          </m:r>
                        </m:e>
                        <m:sub>
                          <m:r>
                            <a:rPr lang="en-US" altLang="zh-CN" sz="2000" b="1" i="1" smtClean="0">
                              <a:solidFill>
                                <a:srgbClr val="C00000"/>
                              </a:solidFill>
                              <a:latin typeface="Cambria Math" panose="02040503050406030204" pitchFamily="18" charset="0"/>
                            </a:rPr>
                            <m:t>𝒎</m:t>
                          </m:r>
                        </m:sub>
                      </m:sSub>
                      <m:r>
                        <a:rPr lang="en-US" altLang="zh-CN" sz="2000" b="1" i="1" smtClean="0">
                          <a:solidFill>
                            <a:srgbClr val="C00000"/>
                          </a:solidFill>
                          <a:latin typeface="Cambria Math" panose="02040503050406030204" pitchFamily="18" charset="0"/>
                        </a:rPr>
                        <m:t>−</m:t>
                      </m:r>
                      <m:r>
                        <a:rPr lang="en-US" altLang="zh-CN" sz="2000" b="1" i="1" smtClean="0">
                          <a:solidFill>
                            <a:srgbClr val="C00000"/>
                          </a:solidFill>
                          <a:latin typeface="Cambria Math" panose="02040503050406030204" pitchFamily="18" charset="0"/>
                        </a:rPr>
                        <m:t>𝟏</m:t>
                      </m:r>
                    </m:oMath>
                  </a14:m>
                  <a:endParaRPr lang="en-US" altLang="zh-CN" b="1">
                    <a:solidFill>
                      <a:srgbClr val="C00000"/>
                    </a:solidFill>
                  </a:endParaRPr>
                </a:p>
              </p:txBody>
            </p:sp>
          </mc:Choice>
          <mc:Fallback xmlns="">
            <p:sp>
              <p:nvSpPr>
                <p:cNvPr id="21" name="文本框 20">
                  <a:extLst>
                    <a:ext uri="{FF2B5EF4-FFF2-40B4-BE49-F238E27FC236}">
                      <a16:creationId xmlns:a16="http://schemas.microsoft.com/office/drawing/2014/main" id="{19A1D8B0-607D-4031-A0F7-2BF40C8508FD}"/>
                    </a:ext>
                  </a:extLst>
                </p:cNvPr>
                <p:cNvSpPr txBox="1">
                  <a:spLocks noRot="1" noChangeAspect="1" noMove="1" noResize="1" noEditPoints="1" noAdjustHandles="1" noChangeArrowheads="1" noChangeShapeType="1" noTextEdit="1"/>
                </p:cNvSpPr>
                <p:nvPr/>
              </p:nvSpPr>
              <p:spPr>
                <a:xfrm>
                  <a:off x="6300682" y="2176927"/>
                  <a:ext cx="4178208" cy="400110"/>
                </a:xfrm>
                <a:prstGeom prst="rect">
                  <a:avLst/>
                </a:prstGeom>
                <a:blipFill>
                  <a:blip r:embed="rId6"/>
                  <a:stretch>
                    <a:fillRect l="-1460" t="-7576" b="-2575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DE887A0B-BBCC-4E6D-8751-847B2CE36C55}"/>
                    </a:ext>
                  </a:extLst>
                </p:cNvPr>
                <p:cNvSpPr txBox="1"/>
                <p:nvPr/>
              </p:nvSpPr>
              <p:spPr>
                <a:xfrm>
                  <a:off x="1571953" y="3638877"/>
                  <a:ext cx="1980104" cy="400110"/>
                </a:xfrm>
                <a:prstGeom prst="rect">
                  <a:avLst/>
                </a:prstGeom>
                <a:solidFill>
                  <a:schemeClr val="accent2">
                    <a:lumMod val="20000"/>
                    <a:lumOff val="80000"/>
                  </a:schemeClr>
                </a:solidFill>
              </p:spPr>
              <p:txBody>
                <a:bodyPr wrap="square" rtlCol="0">
                  <a:spAutoFit/>
                </a:bodyPr>
                <a:lstStyle/>
                <a:p>
                  <a:pPr algn="ctr"/>
                  <a:r>
                    <a:rPr lang="zh-CN" altLang="en-US" sz="2000" b="1">
                      <a:solidFill>
                        <a:schemeClr val="accent2">
                          <a:lumMod val="50000"/>
                        </a:schemeClr>
                      </a:solidFill>
                    </a:rPr>
                    <a:t>数</a:t>
                  </a:r>
                  <a14:m>
                    <m:oMath xmlns:m="http://schemas.openxmlformats.org/officeDocument/2006/math">
                      <m:r>
                        <a:rPr lang="en-US" altLang="zh-CN" sz="2000" b="1" i="1" smtClean="0">
                          <a:solidFill>
                            <a:schemeClr val="accent2">
                              <a:lumMod val="50000"/>
                            </a:schemeClr>
                          </a:solidFill>
                          <a:latin typeface="Cambria Math" panose="02040503050406030204" pitchFamily="18" charset="0"/>
                        </a:rPr>
                        <m:t>𝑵</m:t>
                      </m:r>
                    </m:oMath>
                  </a14:m>
                  <a:r>
                    <a:rPr lang="zh-CN" altLang="en-US" sz="2000" b="1">
                      <a:solidFill>
                        <a:schemeClr val="accent2">
                          <a:lumMod val="50000"/>
                        </a:schemeClr>
                      </a:solidFill>
                    </a:rPr>
                    <a:t>不是质数</a:t>
                  </a:r>
                  <a:endParaRPr lang="en-US" altLang="zh-CN" sz="2000" b="1">
                    <a:solidFill>
                      <a:schemeClr val="accent2">
                        <a:lumMod val="50000"/>
                      </a:schemeClr>
                    </a:solidFill>
                  </a:endParaRPr>
                </a:p>
              </p:txBody>
            </p:sp>
          </mc:Choice>
          <mc:Fallback xmlns="">
            <p:sp>
              <p:nvSpPr>
                <p:cNvPr id="22" name="文本框 21">
                  <a:extLst>
                    <a:ext uri="{FF2B5EF4-FFF2-40B4-BE49-F238E27FC236}">
                      <a16:creationId xmlns:a16="http://schemas.microsoft.com/office/drawing/2014/main" id="{DE887A0B-BBCC-4E6D-8751-847B2CE36C55}"/>
                    </a:ext>
                  </a:extLst>
                </p:cNvPr>
                <p:cNvSpPr txBox="1">
                  <a:spLocks noRot="1" noChangeAspect="1" noMove="1" noResize="1" noEditPoints="1" noAdjustHandles="1" noChangeArrowheads="1" noChangeShapeType="1" noTextEdit="1"/>
                </p:cNvSpPr>
                <p:nvPr/>
              </p:nvSpPr>
              <p:spPr>
                <a:xfrm>
                  <a:off x="1571953" y="3638877"/>
                  <a:ext cx="1980104" cy="400110"/>
                </a:xfrm>
                <a:prstGeom prst="rect">
                  <a:avLst/>
                </a:prstGeom>
                <a:blipFill>
                  <a:blip r:embed="rId7"/>
                  <a:stretch>
                    <a:fillRect t="-7576" b="-2575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文本框 22">
                  <a:extLst>
                    <a:ext uri="{FF2B5EF4-FFF2-40B4-BE49-F238E27FC236}">
                      <a16:creationId xmlns:a16="http://schemas.microsoft.com/office/drawing/2014/main" id="{2384DE07-C8AA-4F27-990E-9A75B368EEB8}"/>
                    </a:ext>
                  </a:extLst>
                </p:cNvPr>
                <p:cNvSpPr txBox="1"/>
                <p:nvPr/>
              </p:nvSpPr>
              <p:spPr>
                <a:xfrm>
                  <a:off x="4274687" y="3619384"/>
                  <a:ext cx="7512395" cy="400110"/>
                </a:xfrm>
                <a:prstGeom prst="rect">
                  <a:avLst/>
                </a:prstGeom>
                <a:solidFill>
                  <a:schemeClr val="accent5">
                    <a:lumMod val="20000"/>
                    <a:lumOff val="80000"/>
                  </a:schemeClr>
                </a:solidFill>
              </p:spPr>
              <p:txBody>
                <a:bodyPr wrap="square" rtlCol="0">
                  <a:spAutoFit/>
                </a:bodyPr>
                <a:lstStyle/>
                <a:p>
                  <a:r>
                    <a:rPr lang="zh-CN" altLang="en-US" sz="2000" b="1">
                      <a:solidFill>
                        <a:schemeClr val="accent6">
                          <a:lumMod val="50000"/>
                        </a:schemeClr>
                      </a:solidFill>
                    </a:rPr>
                    <a:t>设</a:t>
                  </a:r>
                  <a14:m>
                    <m:oMath xmlns:m="http://schemas.openxmlformats.org/officeDocument/2006/math">
                      <m:r>
                        <a:rPr lang="en-US" altLang="zh-CN" sz="2000" b="1" i="1" smtClean="0">
                          <a:solidFill>
                            <a:schemeClr val="accent6">
                              <a:lumMod val="50000"/>
                            </a:schemeClr>
                          </a:solidFill>
                          <a:latin typeface="Cambria Math" panose="02040503050406030204" pitchFamily="18" charset="0"/>
                        </a:rPr>
                        <m:t>𝑵</m:t>
                      </m:r>
                      <m:r>
                        <a:rPr lang="en-US" altLang="zh-CN" sz="2000" b="1" i="1" smtClean="0">
                          <a:solidFill>
                            <a:schemeClr val="accent6">
                              <a:lumMod val="50000"/>
                            </a:schemeClr>
                          </a:solidFill>
                          <a:latin typeface="Cambria Math" panose="02040503050406030204" pitchFamily="18" charset="0"/>
                        </a:rPr>
                        <m:t>=</m:t>
                      </m:r>
                      <m:r>
                        <a:rPr lang="en-US" altLang="zh-CN" sz="2000" b="1" i="1" smtClean="0">
                          <a:solidFill>
                            <a:schemeClr val="accent6">
                              <a:lumMod val="50000"/>
                            </a:schemeClr>
                          </a:solidFill>
                          <a:latin typeface="Cambria Math" panose="02040503050406030204" pitchFamily="18" charset="0"/>
                        </a:rPr>
                        <m:t>𝟑</m:t>
                      </m:r>
                      <m:sSub>
                        <m:sSubPr>
                          <m:ctrlPr>
                            <a:rPr lang="en-US" altLang="zh-CN" sz="2000" b="1" i="1">
                              <a:solidFill>
                                <a:schemeClr val="accent6">
                                  <a:lumMod val="50000"/>
                                </a:schemeClr>
                              </a:solidFill>
                              <a:latin typeface="Cambria Math" panose="02040503050406030204" pitchFamily="18" charset="0"/>
                            </a:rPr>
                          </m:ctrlPr>
                        </m:sSubPr>
                        <m:e>
                          <m:r>
                            <a:rPr lang="en-US" altLang="zh-CN" sz="2000" b="1" i="1">
                              <a:solidFill>
                                <a:schemeClr val="accent6">
                                  <a:lumMod val="50000"/>
                                </a:schemeClr>
                              </a:solidFill>
                              <a:latin typeface="Cambria Math" panose="02040503050406030204" pitchFamily="18" charset="0"/>
                            </a:rPr>
                            <m:t>𝑷</m:t>
                          </m:r>
                        </m:e>
                        <m:sub>
                          <m:r>
                            <a:rPr lang="en-US" altLang="zh-CN" sz="2000" b="1" i="1">
                              <a:solidFill>
                                <a:schemeClr val="accent6">
                                  <a:lumMod val="50000"/>
                                </a:schemeClr>
                              </a:solidFill>
                              <a:latin typeface="Cambria Math" panose="02040503050406030204" pitchFamily="18" charset="0"/>
                            </a:rPr>
                            <m:t>𝟏</m:t>
                          </m:r>
                        </m:sub>
                      </m:sSub>
                      <m:sSub>
                        <m:sSubPr>
                          <m:ctrlPr>
                            <a:rPr lang="en-US" altLang="zh-CN" sz="2000" b="1" i="1">
                              <a:solidFill>
                                <a:schemeClr val="accent6">
                                  <a:lumMod val="50000"/>
                                </a:schemeClr>
                              </a:solidFill>
                              <a:latin typeface="Cambria Math" panose="02040503050406030204" pitchFamily="18" charset="0"/>
                            </a:rPr>
                          </m:ctrlPr>
                        </m:sSubPr>
                        <m:e>
                          <m:r>
                            <a:rPr lang="en-US" altLang="zh-CN" sz="2000" b="1" i="1">
                              <a:solidFill>
                                <a:schemeClr val="accent6">
                                  <a:lumMod val="50000"/>
                                </a:schemeClr>
                              </a:solidFill>
                              <a:latin typeface="Cambria Math" panose="02040503050406030204" pitchFamily="18" charset="0"/>
                            </a:rPr>
                            <m:t>𝑷</m:t>
                          </m:r>
                        </m:e>
                        <m:sub>
                          <m:r>
                            <a:rPr lang="en-US" altLang="zh-CN" sz="2000" b="1" i="1">
                              <a:solidFill>
                                <a:schemeClr val="accent6">
                                  <a:lumMod val="50000"/>
                                </a:schemeClr>
                              </a:solidFill>
                              <a:latin typeface="Cambria Math" panose="02040503050406030204" pitchFamily="18" charset="0"/>
                            </a:rPr>
                            <m:t>𝟐</m:t>
                          </m:r>
                        </m:sub>
                      </m:sSub>
                      <m:r>
                        <a:rPr lang="en-US" altLang="zh-CN" sz="2000" b="1" i="1">
                          <a:solidFill>
                            <a:schemeClr val="accent6">
                              <a:lumMod val="50000"/>
                            </a:schemeClr>
                          </a:solidFill>
                          <a:latin typeface="Cambria Math" panose="02040503050406030204" pitchFamily="18" charset="0"/>
                        </a:rPr>
                        <m:t>⋯</m:t>
                      </m:r>
                      <m:sSub>
                        <m:sSubPr>
                          <m:ctrlPr>
                            <a:rPr lang="en-US" altLang="zh-CN" sz="2000" b="1" i="1">
                              <a:solidFill>
                                <a:schemeClr val="accent6">
                                  <a:lumMod val="50000"/>
                                </a:schemeClr>
                              </a:solidFill>
                              <a:latin typeface="Cambria Math" panose="02040503050406030204" pitchFamily="18" charset="0"/>
                            </a:rPr>
                          </m:ctrlPr>
                        </m:sSubPr>
                        <m:e>
                          <m:r>
                            <a:rPr lang="en-US" altLang="zh-CN" sz="2000" b="1" i="1">
                              <a:solidFill>
                                <a:schemeClr val="accent6">
                                  <a:lumMod val="50000"/>
                                </a:schemeClr>
                              </a:solidFill>
                              <a:latin typeface="Cambria Math" panose="02040503050406030204" pitchFamily="18" charset="0"/>
                            </a:rPr>
                            <m:t>𝑷</m:t>
                          </m:r>
                        </m:e>
                        <m:sub>
                          <m:r>
                            <a:rPr lang="en-US" altLang="zh-CN" sz="2000" b="1" i="1">
                              <a:solidFill>
                                <a:schemeClr val="accent6">
                                  <a:lumMod val="50000"/>
                                </a:schemeClr>
                              </a:solidFill>
                              <a:latin typeface="Cambria Math" panose="02040503050406030204" pitchFamily="18" charset="0"/>
                            </a:rPr>
                            <m:t>𝒎</m:t>
                          </m:r>
                        </m:sub>
                      </m:sSub>
                      <m:r>
                        <a:rPr lang="en-US" altLang="zh-CN" sz="2000" b="1" i="1">
                          <a:solidFill>
                            <a:schemeClr val="accent6">
                              <a:lumMod val="50000"/>
                            </a:schemeClr>
                          </a:solidFill>
                          <a:latin typeface="Cambria Math" panose="02040503050406030204" pitchFamily="18" charset="0"/>
                        </a:rPr>
                        <m:t>−</m:t>
                      </m:r>
                      <m:r>
                        <a:rPr lang="en-US" altLang="zh-CN" sz="2000" b="1" i="1">
                          <a:solidFill>
                            <a:schemeClr val="accent6">
                              <a:lumMod val="50000"/>
                            </a:schemeClr>
                          </a:solidFill>
                          <a:latin typeface="Cambria Math" panose="02040503050406030204" pitchFamily="18" charset="0"/>
                        </a:rPr>
                        <m:t>𝟏</m:t>
                      </m:r>
                      <m:r>
                        <a:rPr lang="en-US" altLang="zh-CN" sz="2000" b="1" i="1" smtClean="0">
                          <a:solidFill>
                            <a:schemeClr val="accent6">
                              <a:lumMod val="50000"/>
                            </a:schemeClr>
                          </a:solidFill>
                          <a:latin typeface="Cambria Math" panose="02040503050406030204" pitchFamily="18" charset="0"/>
                        </a:rPr>
                        <m:t>=</m:t>
                      </m:r>
                      <m:sSub>
                        <m:sSubPr>
                          <m:ctrlPr>
                            <a:rPr lang="en-US" altLang="zh-CN" sz="2000" b="1" i="1" smtClean="0">
                              <a:solidFill>
                                <a:schemeClr val="accent6">
                                  <a:lumMod val="50000"/>
                                </a:schemeClr>
                              </a:solidFill>
                              <a:latin typeface="Cambria Math" panose="02040503050406030204" pitchFamily="18" charset="0"/>
                              <a:ea typeface="楷体" panose="02010609060101010101" pitchFamily="49" charset="-122"/>
                            </a:rPr>
                          </m:ctrlPr>
                        </m:sSubPr>
                        <m:e>
                          <m:r>
                            <a:rPr lang="en-US" altLang="zh-CN" sz="2000" b="1" i="1" smtClean="0">
                              <a:solidFill>
                                <a:schemeClr val="accent6">
                                  <a:lumMod val="50000"/>
                                </a:schemeClr>
                              </a:solidFill>
                              <a:latin typeface="Cambria Math" panose="02040503050406030204" pitchFamily="18" charset="0"/>
                              <a:ea typeface="楷体" panose="02010609060101010101" pitchFamily="49" charset="-122"/>
                            </a:rPr>
                            <m:t>𝑸</m:t>
                          </m:r>
                        </m:e>
                        <m:sub>
                          <m:r>
                            <a:rPr lang="en-US" altLang="zh-CN" sz="2000" b="1" i="1">
                              <a:solidFill>
                                <a:schemeClr val="accent6">
                                  <a:lumMod val="50000"/>
                                </a:schemeClr>
                              </a:solidFill>
                              <a:latin typeface="Cambria Math" panose="02040503050406030204" pitchFamily="18" charset="0"/>
                              <a:ea typeface="楷体" panose="02010609060101010101" pitchFamily="49" charset="-122"/>
                            </a:rPr>
                            <m:t>𝟏</m:t>
                          </m:r>
                        </m:sub>
                      </m:sSub>
                      <m:sSub>
                        <m:sSubPr>
                          <m:ctrlPr>
                            <a:rPr lang="en-US" altLang="zh-CN" sz="2000" b="1" i="1">
                              <a:solidFill>
                                <a:schemeClr val="accent6">
                                  <a:lumMod val="50000"/>
                                </a:schemeClr>
                              </a:solidFill>
                              <a:latin typeface="Cambria Math" panose="02040503050406030204" pitchFamily="18" charset="0"/>
                              <a:ea typeface="楷体" panose="02010609060101010101" pitchFamily="49" charset="-122"/>
                            </a:rPr>
                          </m:ctrlPr>
                        </m:sSubPr>
                        <m:e>
                          <m:r>
                            <a:rPr lang="en-US" altLang="zh-CN" sz="2000" b="1" i="1" smtClean="0">
                              <a:solidFill>
                                <a:schemeClr val="accent6">
                                  <a:lumMod val="50000"/>
                                </a:schemeClr>
                              </a:solidFill>
                              <a:latin typeface="Cambria Math" panose="02040503050406030204" pitchFamily="18" charset="0"/>
                              <a:ea typeface="楷体" panose="02010609060101010101" pitchFamily="49" charset="-122"/>
                            </a:rPr>
                            <m:t>𝑸</m:t>
                          </m:r>
                        </m:e>
                        <m:sub>
                          <m:r>
                            <a:rPr lang="en-US" altLang="zh-CN" sz="2000" b="1" i="1">
                              <a:solidFill>
                                <a:schemeClr val="accent6">
                                  <a:lumMod val="50000"/>
                                </a:schemeClr>
                              </a:solidFill>
                              <a:latin typeface="Cambria Math" panose="02040503050406030204" pitchFamily="18" charset="0"/>
                              <a:ea typeface="楷体" panose="02010609060101010101" pitchFamily="49" charset="-122"/>
                            </a:rPr>
                            <m:t>𝟐</m:t>
                          </m:r>
                        </m:sub>
                      </m:sSub>
                      <m:r>
                        <a:rPr lang="en-US" altLang="zh-CN" sz="2000" b="1" i="1">
                          <a:solidFill>
                            <a:schemeClr val="accent6">
                              <a:lumMod val="50000"/>
                            </a:schemeClr>
                          </a:solidFill>
                          <a:latin typeface="Cambria Math" panose="02040503050406030204" pitchFamily="18" charset="0"/>
                          <a:ea typeface="楷体" panose="02010609060101010101" pitchFamily="49" charset="-122"/>
                        </a:rPr>
                        <m:t>⋯</m:t>
                      </m:r>
                      <m:sSub>
                        <m:sSubPr>
                          <m:ctrlPr>
                            <a:rPr lang="en-US" altLang="zh-CN" sz="2000" b="1" i="1">
                              <a:solidFill>
                                <a:schemeClr val="accent6">
                                  <a:lumMod val="50000"/>
                                </a:schemeClr>
                              </a:solidFill>
                              <a:latin typeface="Cambria Math" panose="02040503050406030204" pitchFamily="18" charset="0"/>
                              <a:ea typeface="楷体" panose="02010609060101010101" pitchFamily="49" charset="-122"/>
                            </a:rPr>
                          </m:ctrlPr>
                        </m:sSubPr>
                        <m:e>
                          <m:r>
                            <a:rPr lang="en-US" altLang="zh-CN" sz="2000" b="1" i="1" smtClean="0">
                              <a:solidFill>
                                <a:schemeClr val="accent6">
                                  <a:lumMod val="50000"/>
                                </a:schemeClr>
                              </a:solidFill>
                              <a:latin typeface="Cambria Math" panose="02040503050406030204" pitchFamily="18" charset="0"/>
                              <a:ea typeface="楷体" panose="02010609060101010101" pitchFamily="49" charset="-122"/>
                            </a:rPr>
                            <m:t>𝑸</m:t>
                          </m:r>
                        </m:e>
                        <m:sub>
                          <m:r>
                            <a:rPr lang="en-US" altLang="zh-CN" sz="2000" b="1" i="1" smtClean="0">
                              <a:solidFill>
                                <a:schemeClr val="accent6">
                                  <a:lumMod val="50000"/>
                                </a:schemeClr>
                              </a:solidFill>
                              <a:latin typeface="Cambria Math" panose="02040503050406030204" pitchFamily="18" charset="0"/>
                              <a:ea typeface="楷体" panose="02010609060101010101" pitchFamily="49" charset="-122"/>
                            </a:rPr>
                            <m:t>𝒌</m:t>
                          </m:r>
                        </m:sub>
                      </m:sSub>
                    </m:oMath>
                  </a14:m>
                  <a:r>
                    <a:rPr lang="zh-CN" altLang="en-US" sz="2000" b="1">
                      <a:solidFill>
                        <a:schemeClr val="accent6">
                          <a:lumMod val="50000"/>
                        </a:schemeClr>
                      </a:solidFill>
                    </a:rPr>
                    <a:t>，这里</a:t>
                  </a:r>
                  <a14:m>
                    <m:oMath xmlns:m="http://schemas.openxmlformats.org/officeDocument/2006/math">
                      <m:sSub>
                        <m:sSubPr>
                          <m:ctrlPr>
                            <a:rPr lang="en-US" altLang="zh-CN" sz="2000" b="1" i="1" smtClean="0">
                              <a:solidFill>
                                <a:schemeClr val="accent6">
                                  <a:lumMod val="50000"/>
                                </a:schemeClr>
                              </a:solidFill>
                              <a:latin typeface="Cambria Math" panose="02040503050406030204" pitchFamily="18" charset="0"/>
                            </a:rPr>
                          </m:ctrlPr>
                        </m:sSubPr>
                        <m:e>
                          <m:r>
                            <a:rPr lang="en-US" altLang="zh-CN" sz="2000" b="1" i="1" smtClean="0">
                              <a:solidFill>
                                <a:schemeClr val="accent6">
                                  <a:lumMod val="50000"/>
                                </a:schemeClr>
                              </a:solidFill>
                              <a:latin typeface="Cambria Math" panose="02040503050406030204" pitchFamily="18" charset="0"/>
                            </a:rPr>
                            <m:t>𝑸</m:t>
                          </m:r>
                        </m:e>
                        <m:sub>
                          <m:r>
                            <a:rPr lang="en-US" altLang="zh-CN" sz="2000" b="1" i="1" smtClean="0">
                              <a:solidFill>
                                <a:schemeClr val="accent6">
                                  <a:lumMod val="50000"/>
                                </a:schemeClr>
                              </a:solidFill>
                              <a:latin typeface="Cambria Math" panose="02040503050406030204" pitchFamily="18" charset="0"/>
                            </a:rPr>
                            <m:t>𝒊</m:t>
                          </m:r>
                        </m:sub>
                      </m:sSub>
                      <m:d>
                        <m:dPr>
                          <m:ctrlPr>
                            <a:rPr lang="en-US" altLang="zh-CN" sz="2000" b="1" i="1" smtClean="0">
                              <a:solidFill>
                                <a:schemeClr val="accent6">
                                  <a:lumMod val="50000"/>
                                </a:schemeClr>
                              </a:solidFill>
                              <a:latin typeface="Cambria Math" panose="02040503050406030204" pitchFamily="18" charset="0"/>
                            </a:rPr>
                          </m:ctrlPr>
                        </m:dPr>
                        <m:e>
                          <m:r>
                            <a:rPr lang="en-US" altLang="zh-CN" sz="2000" b="1" i="1" smtClean="0">
                              <a:solidFill>
                                <a:schemeClr val="accent6">
                                  <a:lumMod val="50000"/>
                                </a:schemeClr>
                              </a:solidFill>
                              <a:latin typeface="Cambria Math" panose="02040503050406030204" pitchFamily="18" charset="0"/>
                            </a:rPr>
                            <m:t>𝟏</m:t>
                          </m:r>
                          <m:r>
                            <a:rPr lang="en-US" altLang="zh-CN" sz="2000" b="1" i="1" smtClean="0">
                              <a:solidFill>
                                <a:schemeClr val="accent6">
                                  <a:lumMod val="50000"/>
                                </a:schemeClr>
                              </a:solidFill>
                              <a:latin typeface="Cambria Math" panose="02040503050406030204" pitchFamily="18" charset="0"/>
                            </a:rPr>
                            <m:t>≤</m:t>
                          </m:r>
                          <m:r>
                            <a:rPr lang="en-US" altLang="zh-CN" sz="2000" b="1" i="1" smtClean="0">
                              <a:solidFill>
                                <a:schemeClr val="accent6">
                                  <a:lumMod val="50000"/>
                                </a:schemeClr>
                              </a:solidFill>
                              <a:latin typeface="Cambria Math" panose="02040503050406030204" pitchFamily="18" charset="0"/>
                            </a:rPr>
                            <m:t>𝒊</m:t>
                          </m:r>
                          <m:r>
                            <a:rPr lang="en-US" altLang="zh-CN" sz="2000" b="1" i="1" smtClean="0">
                              <a:solidFill>
                                <a:schemeClr val="accent6">
                                  <a:lumMod val="50000"/>
                                </a:schemeClr>
                              </a:solidFill>
                              <a:latin typeface="Cambria Math" panose="02040503050406030204" pitchFamily="18" charset="0"/>
                            </a:rPr>
                            <m:t>≤</m:t>
                          </m:r>
                          <m:r>
                            <a:rPr lang="en-US" altLang="zh-CN" sz="2000" b="1" i="1" smtClean="0">
                              <a:solidFill>
                                <a:schemeClr val="accent6">
                                  <a:lumMod val="50000"/>
                                </a:schemeClr>
                              </a:solidFill>
                              <a:latin typeface="Cambria Math" panose="02040503050406030204" pitchFamily="18" charset="0"/>
                            </a:rPr>
                            <m:t>𝒌</m:t>
                          </m:r>
                        </m:e>
                      </m:d>
                    </m:oMath>
                  </a14:m>
                  <a:r>
                    <a:rPr lang="zh-CN" altLang="en-US" sz="2000" b="1">
                      <a:solidFill>
                        <a:schemeClr val="accent6">
                          <a:lumMod val="50000"/>
                        </a:schemeClr>
                      </a:solidFill>
                    </a:rPr>
                    <a:t>是质数</a:t>
                  </a:r>
                </a:p>
              </p:txBody>
            </p:sp>
          </mc:Choice>
          <mc:Fallback xmlns="">
            <p:sp>
              <p:nvSpPr>
                <p:cNvPr id="23" name="文本框 22">
                  <a:extLst>
                    <a:ext uri="{FF2B5EF4-FFF2-40B4-BE49-F238E27FC236}">
                      <a16:creationId xmlns:a16="http://schemas.microsoft.com/office/drawing/2014/main" id="{2384DE07-C8AA-4F27-990E-9A75B368EEB8}"/>
                    </a:ext>
                  </a:extLst>
                </p:cNvPr>
                <p:cNvSpPr txBox="1">
                  <a:spLocks noRot="1" noChangeAspect="1" noMove="1" noResize="1" noEditPoints="1" noAdjustHandles="1" noChangeArrowheads="1" noChangeShapeType="1" noTextEdit="1"/>
                </p:cNvSpPr>
                <p:nvPr/>
              </p:nvSpPr>
              <p:spPr>
                <a:xfrm>
                  <a:off x="4274687" y="3619384"/>
                  <a:ext cx="7512395" cy="400110"/>
                </a:xfrm>
                <a:prstGeom prst="rect">
                  <a:avLst/>
                </a:prstGeom>
                <a:blipFill>
                  <a:blip r:embed="rId8"/>
                  <a:stretch>
                    <a:fillRect l="-893" t="-7576" r="-162" b="-2575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文本框 23">
                  <a:extLst>
                    <a:ext uri="{FF2B5EF4-FFF2-40B4-BE49-F238E27FC236}">
                      <a16:creationId xmlns:a16="http://schemas.microsoft.com/office/drawing/2014/main" id="{64EE7088-3701-4090-8B06-1FE253A52EA7}"/>
                    </a:ext>
                  </a:extLst>
                </p:cNvPr>
                <p:cNvSpPr txBox="1"/>
                <p:nvPr/>
              </p:nvSpPr>
              <p:spPr>
                <a:xfrm>
                  <a:off x="6628032" y="4728681"/>
                  <a:ext cx="4806121" cy="395621"/>
                </a:xfrm>
                <a:prstGeom prst="rect">
                  <a:avLst/>
                </a:prstGeom>
                <a:solidFill>
                  <a:schemeClr val="accent5">
                    <a:lumMod val="20000"/>
                    <a:lumOff val="80000"/>
                  </a:schemeClr>
                </a:solidFill>
              </p:spPr>
              <p:txBody>
                <a:bodyPr wrap="square" rtlCol="0">
                  <a:spAutoFit/>
                </a:bodyPr>
                <a:lstStyle/>
                <a:p>
                  <a:r>
                    <a:rPr lang="zh-CN" altLang="en-US" b="1">
                      <a:solidFill>
                        <a:schemeClr val="accent6">
                          <a:lumMod val="50000"/>
                        </a:schemeClr>
                      </a:solidFill>
                    </a:rPr>
                    <a:t>对任意</a:t>
                  </a:r>
                  <a14:m>
                    <m:oMath xmlns:m="http://schemas.openxmlformats.org/officeDocument/2006/math">
                      <m:r>
                        <a:rPr lang="en-US" altLang="zh-CN" b="1" i="1" smtClean="0">
                          <a:solidFill>
                            <a:schemeClr val="accent6">
                              <a:lumMod val="50000"/>
                            </a:schemeClr>
                          </a:solidFill>
                          <a:latin typeface="Cambria Math" panose="02040503050406030204" pitchFamily="18" charset="0"/>
                        </a:rPr>
                        <m:t>𝟏</m:t>
                      </m:r>
                      <m:r>
                        <a:rPr lang="en-US" altLang="zh-CN" b="1" i="1" smtClean="0">
                          <a:solidFill>
                            <a:schemeClr val="accent6">
                              <a:lumMod val="50000"/>
                            </a:schemeClr>
                          </a:solidFill>
                          <a:latin typeface="Cambria Math" panose="02040503050406030204" pitchFamily="18" charset="0"/>
                        </a:rPr>
                        <m:t>≤</m:t>
                      </m:r>
                      <m:r>
                        <a:rPr lang="en-US" altLang="zh-CN" b="1" i="1" smtClean="0">
                          <a:solidFill>
                            <a:schemeClr val="accent6">
                              <a:lumMod val="50000"/>
                            </a:schemeClr>
                          </a:solidFill>
                          <a:latin typeface="Cambria Math" panose="02040503050406030204" pitchFamily="18" charset="0"/>
                        </a:rPr>
                        <m:t>𝒊</m:t>
                      </m:r>
                      <m:r>
                        <a:rPr lang="en-US" altLang="zh-CN" b="1" i="1" smtClean="0">
                          <a:solidFill>
                            <a:schemeClr val="accent6">
                              <a:lumMod val="50000"/>
                            </a:schemeClr>
                          </a:solidFill>
                          <a:latin typeface="Cambria Math" panose="02040503050406030204" pitchFamily="18" charset="0"/>
                        </a:rPr>
                        <m:t>≤</m:t>
                      </m:r>
                      <m:r>
                        <a:rPr lang="en-US" altLang="zh-CN" b="1" i="1" smtClean="0">
                          <a:solidFill>
                            <a:schemeClr val="accent6">
                              <a:lumMod val="50000"/>
                            </a:schemeClr>
                          </a:solidFill>
                          <a:latin typeface="Cambria Math" panose="02040503050406030204" pitchFamily="18" charset="0"/>
                        </a:rPr>
                        <m:t>𝒌</m:t>
                      </m:r>
                    </m:oMath>
                  </a14:m>
                  <a:r>
                    <a:rPr lang="zh-CN" altLang="en-US" b="1">
                      <a:solidFill>
                        <a:schemeClr val="accent6">
                          <a:lumMod val="50000"/>
                        </a:schemeClr>
                      </a:solidFill>
                    </a:rPr>
                    <a:t>和</a:t>
                  </a:r>
                  <a14:m>
                    <m:oMath xmlns:m="http://schemas.openxmlformats.org/officeDocument/2006/math">
                      <m:r>
                        <a:rPr lang="en-US" altLang="zh-CN" b="1" i="1" smtClean="0">
                          <a:solidFill>
                            <a:schemeClr val="accent6">
                              <a:lumMod val="50000"/>
                            </a:schemeClr>
                          </a:solidFill>
                          <a:latin typeface="Cambria Math" panose="02040503050406030204" pitchFamily="18" charset="0"/>
                        </a:rPr>
                        <m:t>𝟏</m:t>
                      </m:r>
                      <m:r>
                        <a:rPr lang="en-US" altLang="zh-CN" b="1" i="1" smtClean="0">
                          <a:solidFill>
                            <a:schemeClr val="accent6">
                              <a:lumMod val="50000"/>
                            </a:schemeClr>
                          </a:solidFill>
                          <a:latin typeface="Cambria Math" panose="02040503050406030204" pitchFamily="18" charset="0"/>
                        </a:rPr>
                        <m:t>≤</m:t>
                      </m:r>
                      <m:r>
                        <a:rPr lang="en-US" altLang="zh-CN" b="1" i="1" smtClean="0">
                          <a:solidFill>
                            <a:schemeClr val="accent6">
                              <a:lumMod val="50000"/>
                            </a:schemeClr>
                          </a:solidFill>
                          <a:latin typeface="Cambria Math" panose="02040503050406030204" pitchFamily="18" charset="0"/>
                        </a:rPr>
                        <m:t>𝒋</m:t>
                      </m:r>
                      <m:r>
                        <a:rPr lang="en-US" altLang="zh-CN" b="1" i="1" smtClean="0">
                          <a:solidFill>
                            <a:schemeClr val="accent6">
                              <a:lumMod val="50000"/>
                            </a:schemeClr>
                          </a:solidFill>
                          <a:latin typeface="Cambria Math" panose="02040503050406030204" pitchFamily="18" charset="0"/>
                        </a:rPr>
                        <m:t>≤</m:t>
                      </m:r>
                      <m:r>
                        <a:rPr lang="en-US" altLang="zh-CN" b="1" i="1" smtClean="0">
                          <a:solidFill>
                            <a:schemeClr val="accent6">
                              <a:lumMod val="50000"/>
                            </a:schemeClr>
                          </a:solidFill>
                          <a:latin typeface="Cambria Math" panose="02040503050406030204" pitchFamily="18" charset="0"/>
                        </a:rPr>
                        <m:t>𝒎</m:t>
                      </m:r>
                    </m:oMath>
                  </a14:m>
                  <a:r>
                    <a:rPr lang="zh-CN" altLang="en-US" b="1">
                      <a:solidFill>
                        <a:schemeClr val="accent6">
                          <a:lumMod val="50000"/>
                        </a:schemeClr>
                      </a:solidFill>
                    </a:rPr>
                    <a:t>，</a:t>
                  </a:r>
                  <a14:m>
                    <m:oMath xmlns:m="http://schemas.openxmlformats.org/officeDocument/2006/math">
                      <m:sSub>
                        <m:sSubPr>
                          <m:ctrlPr>
                            <a:rPr lang="en-US" altLang="zh-CN" b="1" i="1" smtClean="0">
                              <a:solidFill>
                                <a:schemeClr val="accent6">
                                  <a:lumMod val="50000"/>
                                </a:schemeClr>
                              </a:solidFill>
                              <a:latin typeface="Cambria Math" panose="02040503050406030204" pitchFamily="18" charset="0"/>
                            </a:rPr>
                          </m:ctrlPr>
                        </m:sSubPr>
                        <m:e>
                          <m:r>
                            <a:rPr lang="en-US" altLang="zh-CN" b="1" i="1" smtClean="0">
                              <a:solidFill>
                                <a:schemeClr val="accent6">
                                  <a:lumMod val="50000"/>
                                </a:schemeClr>
                              </a:solidFill>
                              <a:latin typeface="Cambria Math" panose="02040503050406030204" pitchFamily="18" charset="0"/>
                            </a:rPr>
                            <m:t>𝑸</m:t>
                          </m:r>
                        </m:e>
                        <m:sub>
                          <m:r>
                            <a:rPr lang="en-US" altLang="zh-CN" b="1" i="1" smtClean="0">
                              <a:solidFill>
                                <a:schemeClr val="accent6">
                                  <a:lumMod val="50000"/>
                                </a:schemeClr>
                              </a:solidFill>
                              <a:latin typeface="Cambria Math" panose="02040503050406030204" pitchFamily="18" charset="0"/>
                            </a:rPr>
                            <m:t>𝒊</m:t>
                          </m:r>
                        </m:sub>
                      </m:sSub>
                    </m:oMath>
                  </a14:m>
                  <a:r>
                    <a:rPr lang="zh-CN" altLang="en-US" b="1">
                      <a:solidFill>
                        <a:schemeClr val="accent6">
                          <a:lumMod val="50000"/>
                        </a:schemeClr>
                      </a:solidFill>
                    </a:rPr>
                    <a:t>都不等于</a:t>
                  </a:r>
                  <a14:m>
                    <m:oMath xmlns:m="http://schemas.openxmlformats.org/officeDocument/2006/math">
                      <m:sSub>
                        <m:sSubPr>
                          <m:ctrlPr>
                            <a:rPr lang="en-US" altLang="zh-CN" b="1" i="1" smtClean="0">
                              <a:solidFill>
                                <a:schemeClr val="accent6">
                                  <a:lumMod val="50000"/>
                                </a:schemeClr>
                              </a:solidFill>
                              <a:latin typeface="Cambria Math" panose="02040503050406030204" pitchFamily="18" charset="0"/>
                            </a:rPr>
                          </m:ctrlPr>
                        </m:sSubPr>
                        <m:e>
                          <m:r>
                            <a:rPr lang="en-US" altLang="zh-CN" b="1" i="1" smtClean="0">
                              <a:solidFill>
                                <a:schemeClr val="accent6">
                                  <a:lumMod val="50000"/>
                                </a:schemeClr>
                              </a:solidFill>
                              <a:latin typeface="Cambria Math" panose="02040503050406030204" pitchFamily="18" charset="0"/>
                            </a:rPr>
                            <m:t>𝑷</m:t>
                          </m:r>
                        </m:e>
                        <m:sub>
                          <m:r>
                            <a:rPr lang="en-US" altLang="zh-CN" b="1" i="1" smtClean="0">
                              <a:solidFill>
                                <a:schemeClr val="accent6">
                                  <a:lumMod val="50000"/>
                                </a:schemeClr>
                              </a:solidFill>
                              <a:latin typeface="Cambria Math" panose="02040503050406030204" pitchFamily="18" charset="0"/>
                            </a:rPr>
                            <m:t>𝒋</m:t>
                          </m:r>
                        </m:sub>
                      </m:sSub>
                    </m:oMath>
                  </a14:m>
                  <a:endParaRPr lang="zh-CN" altLang="en-US" b="1">
                    <a:solidFill>
                      <a:schemeClr val="accent6">
                        <a:lumMod val="50000"/>
                      </a:schemeClr>
                    </a:solidFill>
                  </a:endParaRPr>
                </a:p>
              </p:txBody>
            </p:sp>
          </mc:Choice>
          <mc:Fallback xmlns="">
            <p:sp>
              <p:nvSpPr>
                <p:cNvPr id="24" name="文本框 23">
                  <a:extLst>
                    <a:ext uri="{FF2B5EF4-FFF2-40B4-BE49-F238E27FC236}">
                      <a16:creationId xmlns:a16="http://schemas.microsoft.com/office/drawing/2014/main" id="{64EE7088-3701-4090-8B06-1FE253A52EA7}"/>
                    </a:ext>
                  </a:extLst>
                </p:cNvPr>
                <p:cNvSpPr txBox="1">
                  <a:spLocks noRot="1" noChangeAspect="1" noMove="1" noResize="1" noEditPoints="1" noAdjustHandles="1" noChangeArrowheads="1" noChangeShapeType="1" noTextEdit="1"/>
                </p:cNvSpPr>
                <p:nvPr/>
              </p:nvSpPr>
              <p:spPr>
                <a:xfrm>
                  <a:off x="6628032" y="4728681"/>
                  <a:ext cx="4806121" cy="395621"/>
                </a:xfrm>
                <a:prstGeom prst="rect">
                  <a:avLst/>
                </a:prstGeom>
                <a:blipFill>
                  <a:blip r:embed="rId9"/>
                  <a:stretch>
                    <a:fillRect l="-1142" t="-6154" b="-1846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文本框 24">
                  <a:extLst>
                    <a:ext uri="{FF2B5EF4-FFF2-40B4-BE49-F238E27FC236}">
                      <a16:creationId xmlns:a16="http://schemas.microsoft.com/office/drawing/2014/main" id="{75416B15-BB4A-4B59-B427-BE8AFE4A6618}"/>
                    </a:ext>
                  </a:extLst>
                </p:cNvPr>
                <p:cNvSpPr txBox="1"/>
                <p:nvPr/>
              </p:nvSpPr>
              <p:spPr>
                <a:xfrm>
                  <a:off x="2026508" y="4395764"/>
                  <a:ext cx="3537461" cy="646331"/>
                </a:xfrm>
                <a:prstGeom prst="rect">
                  <a:avLst/>
                </a:prstGeom>
                <a:solidFill>
                  <a:schemeClr val="accent5">
                    <a:lumMod val="20000"/>
                    <a:lumOff val="80000"/>
                  </a:schemeClr>
                </a:solidFill>
              </p:spPr>
              <p:txBody>
                <a:bodyPr wrap="square" rtlCol="0">
                  <a:spAutoFit/>
                </a:bodyPr>
                <a:lstStyle/>
                <a:p>
                  <a14:m>
                    <m:oMath xmlns:m="http://schemas.openxmlformats.org/officeDocument/2006/math">
                      <m:sSub>
                        <m:sSubPr>
                          <m:ctrlPr>
                            <a:rPr lang="en-US" altLang="zh-CN" b="1" i="1" smtClean="0">
                              <a:solidFill>
                                <a:schemeClr val="accent6">
                                  <a:lumMod val="50000"/>
                                </a:schemeClr>
                              </a:solidFill>
                              <a:latin typeface="Cambria Math" panose="02040503050406030204" pitchFamily="18" charset="0"/>
                            </a:rPr>
                          </m:ctrlPr>
                        </m:sSubPr>
                        <m:e>
                          <m:r>
                            <a:rPr lang="en-US" altLang="zh-CN" b="1" i="1" smtClean="0">
                              <a:solidFill>
                                <a:schemeClr val="accent6">
                                  <a:lumMod val="50000"/>
                                </a:schemeClr>
                              </a:solidFill>
                              <a:latin typeface="Cambria Math" panose="02040503050406030204" pitchFamily="18" charset="0"/>
                            </a:rPr>
                            <m:t>𝑸</m:t>
                          </m:r>
                        </m:e>
                        <m:sub>
                          <m:r>
                            <a:rPr lang="en-US" altLang="zh-CN" b="1" i="1" smtClean="0">
                              <a:solidFill>
                                <a:schemeClr val="accent6">
                                  <a:lumMod val="50000"/>
                                </a:schemeClr>
                              </a:solidFill>
                              <a:latin typeface="Cambria Math" panose="02040503050406030204" pitchFamily="18" charset="0"/>
                            </a:rPr>
                            <m:t>𝒊</m:t>
                          </m:r>
                        </m:sub>
                      </m:sSub>
                      <m:d>
                        <m:dPr>
                          <m:ctrlPr>
                            <a:rPr lang="en-US" altLang="zh-CN" b="1" i="1" smtClean="0">
                              <a:solidFill>
                                <a:schemeClr val="accent6">
                                  <a:lumMod val="50000"/>
                                </a:schemeClr>
                              </a:solidFill>
                              <a:latin typeface="Cambria Math" panose="02040503050406030204" pitchFamily="18" charset="0"/>
                            </a:rPr>
                          </m:ctrlPr>
                        </m:dPr>
                        <m:e>
                          <m:r>
                            <a:rPr lang="en-US" altLang="zh-CN" b="1" i="1" smtClean="0">
                              <a:solidFill>
                                <a:schemeClr val="accent6">
                                  <a:lumMod val="50000"/>
                                </a:schemeClr>
                              </a:solidFill>
                              <a:latin typeface="Cambria Math" panose="02040503050406030204" pitchFamily="18" charset="0"/>
                            </a:rPr>
                            <m:t>𝟏</m:t>
                          </m:r>
                          <m:r>
                            <a:rPr lang="en-US" altLang="zh-CN" b="1" i="1" smtClean="0">
                              <a:solidFill>
                                <a:schemeClr val="accent6">
                                  <a:lumMod val="50000"/>
                                </a:schemeClr>
                              </a:solidFill>
                              <a:latin typeface="Cambria Math" panose="02040503050406030204" pitchFamily="18" charset="0"/>
                            </a:rPr>
                            <m:t>≤</m:t>
                          </m:r>
                          <m:r>
                            <a:rPr lang="en-US" altLang="zh-CN" b="1" i="1" smtClean="0">
                              <a:solidFill>
                                <a:schemeClr val="accent6">
                                  <a:lumMod val="50000"/>
                                </a:schemeClr>
                              </a:solidFill>
                              <a:latin typeface="Cambria Math" panose="02040503050406030204" pitchFamily="18" charset="0"/>
                            </a:rPr>
                            <m:t>𝒊</m:t>
                          </m:r>
                          <m:r>
                            <a:rPr lang="en-US" altLang="zh-CN" b="1" i="1" smtClean="0">
                              <a:solidFill>
                                <a:schemeClr val="accent6">
                                  <a:lumMod val="50000"/>
                                </a:schemeClr>
                              </a:solidFill>
                              <a:latin typeface="Cambria Math" panose="02040503050406030204" pitchFamily="18" charset="0"/>
                            </a:rPr>
                            <m:t>≤</m:t>
                          </m:r>
                          <m:r>
                            <a:rPr lang="en-US" altLang="zh-CN" b="1" i="1" smtClean="0">
                              <a:solidFill>
                                <a:schemeClr val="accent6">
                                  <a:lumMod val="50000"/>
                                </a:schemeClr>
                              </a:solidFill>
                              <a:latin typeface="Cambria Math" panose="02040503050406030204" pitchFamily="18" charset="0"/>
                            </a:rPr>
                            <m:t>𝒌</m:t>
                          </m:r>
                        </m:e>
                      </m:d>
                    </m:oMath>
                  </a14:m>
                  <a:r>
                    <a:rPr lang="zh-CN" altLang="en-US" b="1">
                      <a:solidFill>
                        <a:schemeClr val="accent6">
                          <a:lumMod val="50000"/>
                        </a:schemeClr>
                      </a:solidFill>
                    </a:rPr>
                    <a:t>要么是形如</a:t>
                  </a:r>
                  <a14:m>
                    <m:oMath xmlns:m="http://schemas.openxmlformats.org/officeDocument/2006/math">
                      <m:r>
                        <a:rPr lang="en-US" altLang="zh-CN" b="1" i="1" smtClean="0">
                          <a:solidFill>
                            <a:schemeClr val="accent6">
                              <a:lumMod val="50000"/>
                            </a:schemeClr>
                          </a:solidFill>
                          <a:latin typeface="Cambria Math" panose="02040503050406030204" pitchFamily="18" charset="0"/>
                        </a:rPr>
                        <m:t>𝟑</m:t>
                      </m:r>
                      <m:r>
                        <a:rPr lang="en-US" altLang="zh-CN" b="1" i="1" smtClean="0">
                          <a:solidFill>
                            <a:schemeClr val="accent6">
                              <a:lumMod val="50000"/>
                            </a:schemeClr>
                          </a:solidFill>
                          <a:latin typeface="Cambria Math" panose="02040503050406030204" pitchFamily="18" charset="0"/>
                        </a:rPr>
                        <m:t>𝒏</m:t>
                      </m:r>
                      <m:r>
                        <a:rPr lang="en-US" altLang="zh-CN" b="1" i="1" smtClean="0">
                          <a:solidFill>
                            <a:schemeClr val="accent6">
                              <a:lumMod val="50000"/>
                            </a:schemeClr>
                          </a:solidFill>
                          <a:latin typeface="Cambria Math" panose="02040503050406030204" pitchFamily="18" charset="0"/>
                        </a:rPr>
                        <m:t>−</m:t>
                      </m:r>
                      <m:r>
                        <a:rPr lang="en-US" altLang="zh-CN" b="1" i="1" smtClean="0">
                          <a:solidFill>
                            <a:schemeClr val="accent6">
                              <a:lumMod val="50000"/>
                            </a:schemeClr>
                          </a:solidFill>
                          <a:latin typeface="Cambria Math" panose="02040503050406030204" pitchFamily="18" charset="0"/>
                        </a:rPr>
                        <m:t>𝟏</m:t>
                      </m:r>
                    </m:oMath>
                  </a14:m>
                  <a:r>
                    <a:rPr lang="zh-CN" altLang="en-US" b="1">
                      <a:solidFill>
                        <a:schemeClr val="accent6">
                          <a:lumMod val="50000"/>
                        </a:schemeClr>
                      </a:solidFill>
                    </a:rPr>
                    <a:t>的数，要么是形如</a:t>
                  </a:r>
                  <a14:m>
                    <m:oMath xmlns:m="http://schemas.openxmlformats.org/officeDocument/2006/math">
                      <m:r>
                        <a:rPr lang="en-US" altLang="zh-CN" b="1" i="1" smtClean="0">
                          <a:solidFill>
                            <a:schemeClr val="accent6">
                              <a:lumMod val="50000"/>
                            </a:schemeClr>
                          </a:solidFill>
                          <a:latin typeface="Cambria Math" panose="02040503050406030204" pitchFamily="18" charset="0"/>
                        </a:rPr>
                        <m:t>𝟑</m:t>
                      </m:r>
                      <m:r>
                        <a:rPr lang="en-US" altLang="zh-CN" b="1" i="1" smtClean="0">
                          <a:solidFill>
                            <a:schemeClr val="accent6">
                              <a:lumMod val="50000"/>
                            </a:schemeClr>
                          </a:solidFill>
                          <a:latin typeface="Cambria Math" panose="02040503050406030204" pitchFamily="18" charset="0"/>
                        </a:rPr>
                        <m:t>𝒏</m:t>
                      </m:r>
                      <m:r>
                        <a:rPr lang="en-US" altLang="zh-CN" b="1" i="1" smtClean="0">
                          <a:solidFill>
                            <a:schemeClr val="accent6">
                              <a:lumMod val="50000"/>
                            </a:schemeClr>
                          </a:solidFill>
                          <a:latin typeface="Cambria Math" panose="02040503050406030204" pitchFamily="18" charset="0"/>
                        </a:rPr>
                        <m:t>+</m:t>
                      </m:r>
                      <m:r>
                        <a:rPr lang="en-US" altLang="zh-CN" b="1" i="1" smtClean="0">
                          <a:solidFill>
                            <a:schemeClr val="accent6">
                              <a:lumMod val="50000"/>
                            </a:schemeClr>
                          </a:solidFill>
                          <a:latin typeface="Cambria Math" panose="02040503050406030204" pitchFamily="18" charset="0"/>
                        </a:rPr>
                        <m:t>𝟏</m:t>
                      </m:r>
                    </m:oMath>
                  </a14:m>
                  <a:r>
                    <a:rPr lang="zh-CN" altLang="en-US" b="1">
                      <a:solidFill>
                        <a:schemeClr val="accent6">
                          <a:lumMod val="50000"/>
                        </a:schemeClr>
                      </a:solidFill>
                    </a:rPr>
                    <a:t>的数</a:t>
                  </a:r>
                </a:p>
              </p:txBody>
            </p:sp>
          </mc:Choice>
          <mc:Fallback xmlns="">
            <p:sp>
              <p:nvSpPr>
                <p:cNvPr id="25" name="文本框 24">
                  <a:extLst>
                    <a:ext uri="{FF2B5EF4-FFF2-40B4-BE49-F238E27FC236}">
                      <a16:creationId xmlns:a16="http://schemas.microsoft.com/office/drawing/2014/main" id="{75416B15-BB4A-4B59-B427-BE8AFE4A6618}"/>
                    </a:ext>
                  </a:extLst>
                </p:cNvPr>
                <p:cNvSpPr txBox="1">
                  <a:spLocks noRot="1" noChangeAspect="1" noMove="1" noResize="1" noEditPoints="1" noAdjustHandles="1" noChangeArrowheads="1" noChangeShapeType="1" noTextEdit="1"/>
                </p:cNvSpPr>
                <p:nvPr/>
              </p:nvSpPr>
              <p:spPr>
                <a:xfrm>
                  <a:off x="2026508" y="4395764"/>
                  <a:ext cx="3537461" cy="646331"/>
                </a:xfrm>
                <a:prstGeom prst="rect">
                  <a:avLst/>
                </a:prstGeom>
                <a:blipFill>
                  <a:blip r:embed="rId10"/>
                  <a:stretch>
                    <a:fillRect l="-1552" t="-4717" b="-1415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文本框 25">
                  <a:extLst>
                    <a:ext uri="{FF2B5EF4-FFF2-40B4-BE49-F238E27FC236}">
                      <a16:creationId xmlns:a16="http://schemas.microsoft.com/office/drawing/2014/main" id="{B8EA9478-D8A5-4584-BC7E-90E6B708B495}"/>
                    </a:ext>
                  </a:extLst>
                </p:cNvPr>
                <p:cNvSpPr txBox="1"/>
                <p:nvPr/>
              </p:nvSpPr>
              <p:spPr>
                <a:xfrm>
                  <a:off x="2444698" y="5524536"/>
                  <a:ext cx="2701079" cy="646331"/>
                </a:xfrm>
                <a:prstGeom prst="rect">
                  <a:avLst/>
                </a:prstGeom>
                <a:solidFill>
                  <a:schemeClr val="accent5">
                    <a:lumMod val="20000"/>
                    <a:lumOff val="80000"/>
                  </a:schemeClr>
                </a:solidFill>
              </p:spPr>
              <p:txBody>
                <a:bodyPr wrap="square" rtlCol="0">
                  <a:spAutoFit/>
                </a:bodyPr>
                <a:lstStyle/>
                <a:p>
                  <a:r>
                    <a:rPr lang="zh-CN" altLang="en-US" b="1">
                      <a:solidFill>
                        <a:schemeClr val="accent6">
                          <a:lumMod val="50000"/>
                        </a:schemeClr>
                      </a:solidFill>
                    </a:rPr>
                    <a:t>至少有一个</a:t>
                  </a:r>
                  <a14:m>
                    <m:oMath xmlns:m="http://schemas.openxmlformats.org/officeDocument/2006/math">
                      <m:sSub>
                        <m:sSubPr>
                          <m:ctrlPr>
                            <a:rPr lang="en-US" altLang="zh-CN" b="1" i="1" smtClean="0">
                              <a:solidFill>
                                <a:schemeClr val="accent6">
                                  <a:lumMod val="50000"/>
                                </a:schemeClr>
                              </a:solidFill>
                              <a:latin typeface="Cambria Math" panose="02040503050406030204" pitchFamily="18" charset="0"/>
                            </a:rPr>
                          </m:ctrlPr>
                        </m:sSubPr>
                        <m:e>
                          <m:r>
                            <a:rPr lang="en-US" altLang="zh-CN" b="1" i="1" smtClean="0">
                              <a:solidFill>
                                <a:schemeClr val="accent6">
                                  <a:lumMod val="50000"/>
                                </a:schemeClr>
                              </a:solidFill>
                              <a:latin typeface="Cambria Math" panose="02040503050406030204" pitchFamily="18" charset="0"/>
                            </a:rPr>
                            <m:t>𝑸</m:t>
                          </m:r>
                        </m:e>
                        <m:sub>
                          <m:r>
                            <a:rPr lang="en-US" altLang="zh-CN" b="1" i="1" smtClean="0">
                              <a:solidFill>
                                <a:schemeClr val="accent6">
                                  <a:lumMod val="50000"/>
                                </a:schemeClr>
                              </a:solidFill>
                              <a:latin typeface="Cambria Math" panose="02040503050406030204" pitchFamily="18" charset="0"/>
                            </a:rPr>
                            <m:t>𝒊</m:t>
                          </m:r>
                        </m:sub>
                      </m:sSub>
                      <m:d>
                        <m:dPr>
                          <m:ctrlPr>
                            <a:rPr lang="en-US" altLang="zh-CN" b="1" i="1" smtClean="0">
                              <a:solidFill>
                                <a:schemeClr val="accent6">
                                  <a:lumMod val="50000"/>
                                </a:schemeClr>
                              </a:solidFill>
                              <a:latin typeface="Cambria Math" panose="02040503050406030204" pitchFamily="18" charset="0"/>
                            </a:rPr>
                          </m:ctrlPr>
                        </m:dPr>
                        <m:e>
                          <m:r>
                            <a:rPr lang="en-US" altLang="zh-CN" b="1" i="1" smtClean="0">
                              <a:solidFill>
                                <a:schemeClr val="accent6">
                                  <a:lumMod val="50000"/>
                                </a:schemeClr>
                              </a:solidFill>
                              <a:latin typeface="Cambria Math" panose="02040503050406030204" pitchFamily="18" charset="0"/>
                            </a:rPr>
                            <m:t>𝟏</m:t>
                          </m:r>
                          <m:r>
                            <a:rPr lang="en-US" altLang="zh-CN" b="1" i="1" smtClean="0">
                              <a:solidFill>
                                <a:schemeClr val="accent6">
                                  <a:lumMod val="50000"/>
                                </a:schemeClr>
                              </a:solidFill>
                              <a:latin typeface="Cambria Math" panose="02040503050406030204" pitchFamily="18" charset="0"/>
                            </a:rPr>
                            <m:t>≤</m:t>
                          </m:r>
                          <m:r>
                            <a:rPr lang="en-US" altLang="zh-CN" b="1" i="1" smtClean="0">
                              <a:solidFill>
                                <a:schemeClr val="accent6">
                                  <a:lumMod val="50000"/>
                                </a:schemeClr>
                              </a:solidFill>
                              <a:latin typeface="Cambria Math" panose="02040503050406030204" pitchFamily="18" charset="0"/>
                            </a:rPr>
                            <m:t>𝒊</m:t>
                          </m:r>
                          <m:r>
                            <a:rPr lang="en-US" altLang="zh-CN" b="1" i="1" smtClean="0">
                              <a:solidFill>
                                <a:schemeClr val="accent6">
                                  <a:lumMod val="50000"/>
                                </a:schemeClr>
                              </a:solidFill>
                              <a:latin typeface="Cambria Math" panose="02040503050406030204" pitchFamily="18" charset="0"/>
                            </a:rPr>
                            <m:t>≤</m:t>
                          </m:r>
                          <m:r>
                            <a:rPr lang="en-US" altLang="zh-CN" b="1" i="1" smtClean="0">
                              <a:solidFill>
                                <a:schemeClr val="accent6">
                                  <a:lumMod val="50000"/>
                                </a:schemeClr>
                              </a:solidFill>
                              <a:latin typeface="Cambria Math" panose="02040503050406030204" pitchFamily="18" charset="0"/>
                            </a:rPr>
                            <m:t>𝒌</m:t>
                          </m:r>
                        </m:e>
                      </m:d>
                    </m:oMath>
                  </a14:m>
                  <a:r>
                    <a:rPr lang="zh-CN" altLang="en-US" b="1">
                      <a:solidFill>
                        <a:schemeClr val="accent6">
                          <a:lumMod val="50000"/>
                        </a:schemeClr>
                      </a:solidFill>
                    </a:rPr>
                    <a:t>是形如</a:t>
                  </a:r>
                  <a14:m>
                    <m:oMath xmlns:m="http://schemas.openxmlformats.org/officeDocument/2006/math">
                      <m:r>
                        <a:rPr lang="en-US" altLang="zh-CN" b="1" i="1" smtClean="0">
                          <a:solidFill>
                            <a:schemeClr val="accent6">
                              <a:lumMod val="50000"/>
                            </a:schemeClr>
                          </a:solidFill>
                          <a:latin typeface="Cambria Math" panose="02040503050406030204" pitchFamily="18" charset="0"/>
                        </a:rPr>
                        <m:t>𝟑</m:t>
                      </m:r>
                      <m:r>
                        <a:rPr lang="en-US" altLang="zh-CN" b="1" i="1" smtClean="0">
                          <a:solidFill>
                            <a:schemeClr val="accent6">
                              <a:lumMod val="50000"/>
                            </a:schemeClr>
                          </a:solidFill>
                          <a:latin typeface="Cambria Math" panose="02040503050406030204" pitchFamily="18" charset="0"/>
                        </a:rPr>
                        <m:t>𝒏</m:t>
                      </m:r>
                      <m:r>
                        <a:rPr lang="en-US" altLang="zh-CN" b="1" i="1" smtClean="0">
                          <a:solidFill>
                            <a:schemeClr val="accent6">
                              <a:lumMod val="50000"/>
                            </a:schemeClr>
                          </a:solidFill>
                          <a:latin typeface="Cambria Math" panose="02040503050406030204" pitchFamily="18" charset="0"/>
                        </a:rPr>
                        <m:t>−</m:t>
                      </m:r>
                      <m:r>
                        <a:rPr lang="en-US" altLang="zh-CN" b="1" i="1" smtClean="0">
                          <a:solidFill>
                            <a:schemeClr val="accent6">
                              <a:lumMod val="50000"/>
                            </a:schemeClr>
                          </a:solidFill>
                          <a:latin typeface="Cambria Math" panose="02040503050406030204" pitchFamily="18" charset="0"/>
                        </a:rPr>
                        <m:t>𝟏</m:t>
                      </m:r>
                    </m:oMath>
                  </a14:m>
                  <a:r>
                    <a:rPr lang="zh-CN" altLang="en-US" b="1">
                      <a:solidFill>
                        <a:schemeClr val="accent6">
                          <a:lumMod val="50000"/>
                        </a:schemeClr>
                      </a:solidFill>
                    </a:rPr>
                    <a:t>的数</a:t>
                  </a:r>
                </a:p>
              </p:txBody>
            </p:sp>
          </mc:Choice>
          <mc:Fallback xmlns="">
            <p:sp>
              <p:nvSpPr>
                <p:cNvPr id="26" name="文本框 25">
                  <a:extLst>
                    <a:ext uri="{FF2B5EF4-FFF2-40B4-BE49-F238E27FC236}">
                      <a16:creationId xmlns:a16="http://schemas.microsoft.com/office/drawing/2014/main" id="{B8EA9478-D8A5-4584-BC7E-90E6B708B495}"/>
                    </a:ext>
                  </a:extLst>
                </p:cNvPr>
                <p:cNvSpPr txBox="1">
                  <a:spLocks noRot="1" noChangeAspect="1" noMove="1" noResize="1" noEditPoints="1" noAdjustHandles="1" noChangeArrowheads="1" noChangeShapeType="1" noTextEdit="1"/>
                </p:cNvSpPr>
                <p:nvPr/>
              </p:nvSpPr>
              <p:spPr>
                <a:xfrm>
                  <a:off x="2444698" y="5524536"/>
                  <a:ext cx="2701079" cy="646331"/>
                </a:xfrm>
                <a:prstGeom prst="rect">
                  <a:avLst/>
                </a:prstGeom>
                <a:blipFill>
                  <a:blip r:embed="rId11"/>
                  <a:stretch>
                    <a:fillRect l="-7449" t="-68868" b="-10566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文本框 26">
                  <a:extLst>
                    <a:ext uri="{FF2B5EF4-FFF2-40B4-BE49-F238E27FC236}">
                      <a16:creationId xmlns:a16="http://schemas.microsoft.com/office/drawing/2014/main" id="{EB2033B7-C4B1-4B90-95C2-CDB6CA9B2559}"/>
                    </a:ext>
                  </a:extLst>
                </p:cNvPr>
                <p:cNvSpPr txBox="1"/>
                <p:nvPr/>
              </p:nvSpPr>
              <p:spPr>
                <a:xfrm>
                  <a:off x="6681684" y="5487765"/>
                  <a:ext cx="4698814" cy="668645"/>
                </a:xfrm>
                <a:prstGeom prst="rect">
                  <a:avLst/>
                </a:prstGeom>
                <a:solidFill>
                  <a:schemeClr val="accent5">
                    <a:lumMod val="20000"/>
                    <a:lumOff val="80000"/>
                  </a:schemeClr>
                </a:solidFill>
              </p:spPr>
              <p:txBody>
                <a:bodyPr wrap="square" rtlCol="0">
                  <a:spAutoFit/>
                </a:bodyPr>
                <a:lstStyle/>
                <a:p>
                  <a:r>
                    <a:rPr lang="zh-CN" altLang="en-US" b="1">
                      <a:solidFill>
                        <a:schemeClr val="accent6">
                          <a:lumMod val="50000"/>
                        </a:schemeClr>
                      </a:solidFill>
                    </a:rPr>
                    <a:t>至少有一个</a:t>
                  </a:r>
                  <a14:m>
                    <m:oMath xmlns:m="http://schemas.openxmlformats.org/officeDocument/2006/math">
                      <m:sSub>
                        <m:sSubPr>
                          <m:ctrlPr>
                            <a:rPr lang="en-US" altLang="zh-CN" b="1" i="1" smtClean="0">
                              <a:solidFill>
                                <a:schemeClr val="accent6">
                                  <a:lumMod val="50000"/>
                                </a:schemeClr>
                              </a:solidFill>
                              <a:latin typeface="Cambria Math" panose="02040503050406030204" pitchFamily="18" charset="0"/>
                            </a:rPr>
                          </m:ctrlPr>
                        </m:sSubPr>
                        <m:e>
                          <m:r>
                            <a:rPr lang="en-US" altLang="zh-CN" b="1" i="1" smtClean="0">
                              <a:solidFill>
                                <a:schemeClr val="accent6">
                                  <a:lumMod val="50000"/>
                                </a:schemeClr>
                              </a:solidFill>
                              <a:latin typeface="Cambria Math" panose="02040503050406030204" pitchFamily="18" charset="0"/>
                            </a:rPr>
                            <m:t>𝑸</m:t>
                          </m:r>
                        </m:e>
                        <m:sub>
                          <m:r>
                            <a:rPr lang="en-US" altLang="zh-CN" b="1" i="1" smtClean="0">
                              <a:solidFill>
                                <a:schemeClr val="accent6">
                                  <a:lumMod val="50000"/>
                                </a:schemeClr>
                              </a:solidFill>
                              <a:latin typeface="Cambria Math" panose="02040503050406030204" pitchFamily="18" charset="0"/>
                            </a:rPr>
                            <m:t>𝒊</m:t>
                          </m:r>
                        </m:sub>
                      </m:sSub>
                      <m:d>
                        <m:dPr>
                          <m:ctrlPr>
                            <a:rPr lang="en-US" altLang="zh-CN" b="1" i="1" smtClean="0">
                              <a:solidFill>
                                <a:schemeClr val="accent6">
                                  <a:lumMod val="50000"/>
                                </a:schemeClr>
                              </a:solidFill>
                              <a:latin typeface="Cambria Math" panose="02040503050406030204" pitchFamily="18" charset="0"/>
                            </a:rPr>
                          </m:ctrlPr>
                        </m:dPr>
                        <m:e>
                          <m:r>
                            <a:rPr lang="en-US" altLang="zh-CN" b="1" i="1" smtClean="0">
                              <a:solidFill>
                                <a:schemeClr val="accent6">
                                  <a:lumMod val="50000"/>
                                </a:schemeClr>
                              </a:solidFill>
                              <a:latin typeface="Cambria Math" panose="02040503050406030204" pitchFamily="18" charset="0"/>
                            </a:rPr>
                            <m:t>𝟏</m:t>
                          </m:r>
                          <m:r>
                            <a:rPr lang="en-US" altLang="zh-CN" b="1" i="1" smtClean="0">
                              <a:solidFill>
                                <a:schemeClr val="accent6">
                                  <a:lumMod val="50000"/>
                                </a:schemeClr>
                              </a:solidFill>
                              <a:latin typeface="Cambria Math" panose="02040503050406030204" pitchFamily="18" charset="0"/>
                            </a:rPr>
                            <m:t>≤</m:t>
                          </m:r>
                          <m:r>
                            <a:rPr lang="en-US" altLang="zh-CN" b="1" i="1" smtClean="0">
                              <a:solidFill>
                                <a:schemeClr val="accent6">
                                  <a:lumMod val="50000"/>
                                </a:schemeClr>
                              </a:solidFill>
                              <a:latin typeface="Cambria Math" panose="02040503050406030204" pitchFamily="18" charset="0"/>
                            </a:rPr>
                            <m:t>𝒊</m:t>
                          </m:r>
                          <m:r>
                            <a:rPr lang="en-US" altLang="zh-CN" b="1" i="1" smtClean="0">
                              <a:solidFill>
                                <a:schemeClr val="accent6">
                                  <a:lumMod val="50000"/>
                                </a:schemeClr>
                              </a:solidFill>
                              <a:latin typeface="Cambria Math" panose="02040503050406030204" pitchFamily="18" charset="0"/>
                            </a:rPr>
                            <m:t>≤</m:t>
                          </m:r>
                          <m:r>
                            <a:rPr lang="en-US" altLang="zh-CN" b="1" i="1" smtClean="0">
                              <a:solidFill>
                                <a:schemeClr val="accent6">
                                  <a:lumMod val="50000"/>
                                </a:schemeClr>
                              </a:solidFill>
                              <a:latin typeface="Cambria Math" panose="02040503050406030204" pitchFamily="18" charset="0"/>
                            </a:rPr>
                            <m:t>𝒌</m:t>
                          </m:r>
                        </m:e>
                      </m:d>
                    </m:oMath>
                  </a14:m>
                  <a:r>
                    <a:rPr lang="zh-CN" altLang="en-US" b="1">
                      <a:solidFill>
                        <a:schemeClr val="accent6">
                          <a:lumMod val="50000"/>
                        </a:schemeClr>
                      </a:solidFill>
                    </a:rPr>
                    <a:t>是不同于</a:t>
                  </a:r>
                  <a14:m>
                    <m:oMath xmlns:m="http://schemas.openxmlformats.org/officeDocument/2006/math">
                      <m:sSub>
                        <m:sSubPr>
                          <m:ctrlPr>
                            <a:rPr lang="en-US" altLang="zh-CN" b="1" i="1" smtClean="0">
                              <a:solidFill>
                                <a:schemeClr val="accent6">
                                  <a:lumMod val="50000"/>
                                </a:schemeClr>
                              </a:solidFill>
                              <a:latin typeface="Cambria Math" panose="02040503050406030204" pitchFamily="18" charset="0"/>
                            </a:rPr>
                          </m:ctrlPr>
                        </m:sSubPr>
                        <m:e>
                          <m:r>
                            <a:rPr lang="en-US" altLang="zh-CN" b="1" i="1" smtClean="0">
                              <a:solidFill>
                                <a:schemeClr val="accent6">
                                  <a:lumMod val="50000"/>
                                </a:schemeClr>
                              </a:solidFill>
                              <a:latin typeface="Cambria Math" panose="02040503050406030204" pitchFamily="18" charset="0"/>
                            </a:rPr>
                            <m:t>𝑷</m:t>
                          </m:r>
                        </m:e>
                        <m:sub>
                          <m:r>
                            <a:rPr lang="en-US" altLang="zh-CN" b="1" i="1" smtClean="0">
                              <a:solidFill>
                                <a:schemeClr val="accent6">
                                  <a:lumMod val="50000"/>
                                </a:schemeClr>
                              </a:solidFill>
                              <a:latin typeface="Cambria Math" panose="02040503050406030204" pitchFamily="18" charset="0"/>
                            </a:rPr>
                            <m:t>𝒋</m:t>
                          </m:r>
                        </m:sub>
                      </m:sSub>
                      <m:d>
                        <m:dPr>
                          <m:ctrlPr>
                            <a:rPr lang="en-US" altLang="zh-CN" b="1" i="1" smtClean="0">
                              <a:solidFill>
                                <a:schemeClr val="accent6">
                                  <a:lumMod val="50000"/>
                                </a:schemeClr>
                              </a:solidFill>
                              <a:latin typeface="Cambria Math" panose="02040503050406030204" pitchFamily="18" charset="0"/>
                            </a:rPr>
                          </m:ctrlPr>
                        </m:dPr>
                        <m:e>
                          <m:r>
                            <a:rPr lang="en-US" altLang="zh-CN" b="1" i="1" smtClean="0">
                              <a:solidFill>
                                <a:schemeClr val="accent6">
                                  <a:lumMod val="50000"/>
                                </a:schemeClr>
                              </a:solidFill>
                              <a:latin typeface="Cambria Math" panose="02040503050406030204" pitchFamily="18" charset="0"/>
                            </a:rPr>
                            <m:t>𝟏</m:t>
                          </m:r>
                          <m:r>
                            <a:rPr lang="en-US" altLang="zh-CN" b="1" i="1" smtClean="0">
                              <a:solidFill>
                                <a:schemeClr val="accent6">
                                  <a:lumMod val="50000"/>
                                </a:schemeClr>
                              </a:solidFill>
                              <a:latin typeface="Cambria Math" panose="02040503050406030204" pitchFamily="18" charset="0"/>
                            </a:rPr>
                            <m:t>≤</m:t>
                          </m:r>
                          <m:r>
                            <a:rPr lang="en-US" altLang="zh-CN" b="1" i="1" smtClean="0">
                              <a:solidFill>
                                <a:schemeClr val="accent6">
                                  <a:lumMod val="50000"/>
                                </a:schemeClr>
                              </a:solidFill>
                              <a:latin typeface="Cambria Math" panose="02040503050406030204" pitchFamily="18" charset="0"/>
                            </a:rPr>
                            <m:t>𝒋</m:t>
                          </m:r>
                          <m:r>
                            <a:rPr lang="en-US" altLang="zh-CN" b="1" i="1" smtClean="0">
                              <a:solidFill>
                                <a:schemeClr val="accent6">
                                  <a:lumMod val="50000"/>
                                </a:schemeClr>
                              </a:solidFill>
                              <a:latin typeface="Cambria Math" panose="02040503050406030204" pitchFamily="18" charset="0"/>
                            </a:rPr>
                            <m:t>≤</m:t>
                          </m:r>
                          <m:r>
                            <a:rPr lang="en-US" altLang="zh-CN" b="1" i="1" smtClean="0">
                              <a:solidFill>
                                <a:schemeClr val="accent6">
                                  <a:lumMod val="50000"/>
                                </a:schemeClr>
                              </a:solidFill>
                              <a:latin typeface="Cambria Math" panose="02040503050406030204" pitchFamily="18" charset="0"/>
                            </a:rPr>
                            <m:t>𝒎</m:t>
                          </m:r>
                        </m:e>
                      </m:d>
                    </m:oMath>
                  </a14:m>
                  <a:r>
                    <a:rPr lang="zh-CN" altLang="en-US" b="1">
                      <a:solidFill>
                        <a:schemeClr val="accent6">
                          <a:lumMod val="50000"/>
                        </a:schemeClr>
                      </a:solidFill>
                    </a:rPr>
                    <a:t>的形如</a:t>
                  </a:r>
                  <a14:m>
                    <m:oMath xmlns:m="http://schemas.openxmlformats.org/officeDocument/2006/math">
                      <m:r>
                        <a:rPr lang="en-US" altLang="zh-CN" b="1" i="1" smtClean="0">
                          <a:solidFill>
                            <a:schemeClr val="accent6">
                              <a:lumMod val="50000"/>
                            </a:schemeClr>
                          </a:solidFill>
                          <a:latin typeface="Cambria Math" panose="02040503050406030204" pitchFamily="18" charset="0"/>
                        </a:rPr>
                        <m:t>𝟑</m:t>
                      </m:r>
                      <m:r>
                        <a:rPr lang="en-US" altLang="zh-CN" b="1" i="1" smtClean="0">
                          <a:solidFill>
                            <a:schemeClr val="accent6">
                              <a:lumMod val="50000"/>
                            </a:schemeClr>
                          </a:solidFill>
                          <a:latin typeface="Cambria Math" panose="02040503050406030204" pitchFamily="18" charset="0"/>
                        </a:rPr>
                        <m:t>𝒏</m:t>
                      </m:r>
                      <m:r>
                        <a:rPr lang="en-US" altLang="zh-CN" b="1" i="1" smtClean="0">
                          <a:solidFill>
                            <a:schemeClr val="accent6">
                              <a:lumMod val="50000"/>
                            </a:schemeClr>
                          </a:solidFill>
                          <a:latin typeface="Cambria Math" panose="02040503050406030204" pitchFamily="18" charset="0"/>
                        </a:rPr>
                        <m:t>−</m:t>
                      </m:r>
                      <m:r>
                        <a:rPr lang="en-US" altLang="zh-CN" b="1" i="1" smtClean="0">
                          <a:solidFill>
                            <a:schemeClr val="accent6">
                              <a:lumMod val="50000"/>
                            </a:schemeClr>
                          </a:solidFill>
                          <a:latin typeface="Cambria Math" panose="02040503050406030204" pitchFamily="18" charset="0"/>
                        </a:rPr>
                        <m:t>𝟏</m:t>
                      </m:r>
                    </m:oMath>
                  </a14:m>
                  <a:r>
                    <a:rPr lang="zh-CN" altLang="en-US" b="1">
                      <a:solidFill>
                        <a:schemeClr val="accent6">
                          <a:lumMod val="50000"/>
                        </a:schemeClr>
                      </a:solidFill>
                    </a:rPr>
                    <a:t>的质数，矛盾！</a:t>
                  </a:r>
                </a:p>
              </p:txBody>
            </p:sp>
          </mc:Choice>
          <mc:Fallback xmlns="">
            <p:sp>
              <p:nvSpPr>
                <p:cNvPr id="27" name="文本框 26">
                  <a:extLst>
                    <a:ext uri="{FF2B5EF4-FFF2-40B4-BE49-F238E27FC236}">
                      <a16:creationId xmlns:a16="http://schemas.microsoft.com/office/drawing/2014/main" id="{EB2033B7-C4B1-4B90-95C2-CDB6CA9B2559}"/>
                    </a:ext>
                  </a:extLst>
                </p:cNvPr>
                <p:cNvSpPr txBox="1">
                  <a:spLocks noRot="1" noChangeAspect="1" noMove="1" noResize="1" noEditPoints="1" noAdjustHandles="1" noChangeArrowheads="1" noChangeShapeType="1" noTextEdit="1"/>
                </p:cNvSpPr>
                <p:nvPr/>
              </p:nvSpPr>
              <p:spPr>
                <a:xfrm>
                  <a:off x="6681684" y="5487765"/>
                  <a:ext cx="4698814" cy="668645"/>
                </a:xfrm>
                <a:prstGeom prst="rect">
                  <a:avLst/>
                </a:prstGeom>
                <a:blipFill>
                  <a:blip r:embed="rId12"/>
                  <a:stretch>
                    <a:fillRect l="-1169" t="-5505" b="-1192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文本框 27">
                  <a:extLst>
                    <a:ext uri="{FF2B5EF4-FFF2-40B4-BE49-F238E27FC236}">
                      <a16:creationId xmlns:a16="http://schemas.microsoft.com/office/drawing/2014/main" id="{1F896FC3-06FC-4257-BB38-D04B35387D47}"/>
                    </a:ext>
                  </a:extLst>
                </p:cNvPr>
                <p:cNvSpPr txBox="1"/>
                <p:nvPr/>
              </p:nvSpPr>
              <p:spPr>
                <a:xfrm>
                  <a:off x="7036950" y="4220281"/>
                  <a:ext cx="3988283" cy="303288"/>
                </a:xfrm>
                <a:prstGeom prst="rect">
                  <a:avLst/>
                </a:prstGeom>
                <a:solidFill>
                  <a:schemeClr val="accent2">
                    <a:lumMod val="20000"/>
                    <a:lumOff val="80000"/>
                  </a:schemeClr>
                </a:solidFill>
              </p:spPr>
              <p:txBody>
                <a:bodyPr wrap="square" tIns="0" bIns="0" rtlCol="0">
                  <a:spAutoFit/>
                </a:bodyPr>
                <a:lstStyle/>
                <a:p>
                  <a14:m>
                    <m:oMath xmlns:m="http://schemas.openxmlformats.org/officeDocument/2006/math">
                      <m:sSub>
                        <m:sSubPr>
                          <m:ctrlPr>
                            <a:rPr lang="en-US" altLang="zh-CN" b="1" i="1" smtClean="0">
                              <a:solidFill>
                                <a:srgbClr val="C00000"/>
                              </a:solidFill>
                              <a:latin typeface="Cambria Math" panose="02040503050406030204" pitchFamily="18" charset="0"/>
                            </a:rPr>
                          </m:ctrlPr>
                        </m:sSubPr>
                        <m:e>
                          <m:r>
                            <a:rPr lang="en-US" altLang="zh-CN" b="1" i="1" smtClean="0">
                              <a:solidFill>
                                <a:srgbClr val="C00000"/>
                              </a:solidFill>
                              <a:latin typeface="Cambria Math" panose="02040503050406030204" pitchFamily="18" charset="0"/>
                            </a:rPr>
                            <m:t>∀</m:t>
                          </m:r>
                          <m:r>
                            <a:rPr lang="en-US" altLang="zh-CN" b="1" i="1" smtClean="0">
                              <a:solidFill>
                                <a:srgbClr val="C00000"/>
                              </a:solidFill>
                              <a:latin typeface="Cambria Math" panose="02040503050406030204" pitchFamily="18" charset="0"/>
                            </a:rPr>
                            <m:t>𝟏</m:t>
                          </m:r>
                          <m:r>
                            <a:rPr lang="en-US" altLang="zh-CN" b="1" i="1" smtClean="0">
                              <a:solidFill>
                                <a:srgbClr val="C00000"/>
                              </a:solidFill>
                              <a:latin typeface="Cambria Math" panose="02040503050406030204" pitchFamily="18" charset="0"/>
                            </a:rPr>
                            <m:t>≤</m:t>
                          </m:r>
                          <m:r>
                            <a:rPr lang="en-US" altLang="zh-CN" b="1" i="1" smtClean="0">
                              <a:solidFill>
                                <a:srgbClr val="C00000"/>
                              </a:solidFill>
                              <a:latin typeface="Cambria Math" panose="02040503050406030204" pitchFamily="18" charset="0"/>
                            </a:rPr>
                            <m:t>𝒊</m:t>
                          </m:r>
                          <m:r>
                            <a:rPr lang="en-US" altLang="zh-CN" b="1" i="1" smtClean="0">
                              <a:solidFill>
                                <a:srgbClr val="C00000"/>
                              </a:solidFill>
                              <a:latin typeface="Cambria Math" panose="02040503050406030204" pitchFamily="18" charset="0"/>
                            </a:rPr>
                            <m:t>≤</m:t>
                          </m:r>
                          <m:r>
                            <a:rPr lang="en-US" altLang="zh-CN" b="1" i="1" smtClean="0">
                              <a:solidFill>
                                <a:srgbClr val="C00000"/>
                              </a:solidFill>
                              <a:latin typeface="Cambria Math" panose="02040503050406030204" pitchFamily="18" charset="0"/>
                            </a:rPr>
                            <m:t>𝒌</m:t>
                          </m:r>
                          <m:r>
                            <a:rPr lang="en-US" altLang="zh-CN" b="1" i="1" smtClean="0">
                              <a:solidFill>
                                <a:srgbClr val="C00000"/>
                              </a:solidFill>
                              <a:latin typeface="Cambria Math" panose="02040503050406030204" pitchFamily="18" charset="0"/>
                            </a:rPr>
                            <m:t>, </m:t>
                          </m:r>
                          <m:r>
                            <a:rPr lang="en-US" altLang="zh-CN" b="1" i="1" smtClean="0">
                              <a:solidFill>
                                <a:srgbClr val="C00000"/>
                              </a:solidFill>
                              <a:latin typeface="Cambria Math" panose="02040503050406030204" pitchFamily="18" charset="0"/>
                            </a:rPr>
                            <m:t>𝑸</m:t>
                          </m:r>
                        </m:e>
                        <m:sub>
                          <m:r>
                            <a:rPr lang="en-US" altLang="zh-CN" b="1" i="1" smtClean="0">
                              <a:solidFill>
                                <a:srgbClr val="C00000"/>
                              </a:solidFill>
                              <a:latin typeface="Cambria Math" panose="02040503050406030204" pitchFamily="18" charset="0"/>
                            </a:rPr>
                            <m:t>𝒊</m:t>
                          </m:r>
                        </m:sub>
                      </m:sSub>
                      <m:r>
                        <a:rPr lang="en-US" altLang="zh-CN" b="1" i="1" smtClean="0">
                          <a:solidFill>
                            <a:srgbClr val="C00000"/>
                          </a:solidFill>
                          <a:latin typeface="Cambria Math" panose="02040503050406030204" pitchFamily="18" charset="0"/>
                        </a:rPr>
                        <m:t>∣</m:t>
                      </m:r>
                      <m:r>
                        <a:rPr lang="en-US" altLang="zh-CN" b="1" i="1" smtClean="0">
                          <a:solidFill>
                            <a:srgbClr val="C00000"/>
                          </a:solidFill>
                          <a:latin typeface="Cambria Math" panose="02040503050406030204" pitchFamily="18" charset="0"/>
                        </a:rPr>
                        <m:t>𝑵</m:t>
                      </m:r>
                    </m:oMath>
                  </a14:m>
                  <a:r>
                    <a:rPr lang="zh-CN" altLang="en-US" b="1">
                      <a:solidFill>
                        <a:srgbClr val="C00000"/>
                      </a:solidFill>
                    </a:rPr>
                    <a:t>但</a:t>
                  </a:r>
                  <a14:m>
                    <m:oMath xmlns:m="http://schemas.openxmlformats.org/officeDocument/2006/math">
                      <m:sSub>
                        <m:sSubPr>
                          <m:ctrlPr>
                            <a:rPr lang="en-US" altLang="zh-CN" b="1" i="1" smtClean="0">
                              <a:solidFill>
                                <a:srgbClr val="C00000"/>
                              </a:solidFill>
                              <a:latin typeface="Cambria Math" panose="02040503050406030204" pitchFamily="18" charset="0"/>
                            </a:rPr>
                          </m:ctrlPr>
                        </m:sSubPr>
                        <m:e>
                          <m:r>
                            <a:rPr lang="en-US" altLang="zh-CN" b="1" i="1" smtClean="0">
                              <a:solidFill>
                                <a:srgbClr val="C00000"/>
                              </a:solidFill>
                              <a:latin typeface="Cambria Math" panose="02040503050406030204" pitchFamily="18" charset="0"/>
                            </a:rPr>
                            <m:t>∀</m:t>
                          </m:r>
                          <m:r>
                            <a:rPr lang="en-US" altLang="zh-CN" b="1" i="1" smtClean="0">
                              <a:solidFill>
                                <a:srgbClr val="C00000"/>
                              </a:solidFill>
                              <a:latin typeface="Cambria Math" panose="02040503050406030204" pitchFamily="18" charset="0"/>
                            </a:rPr>
                            <m:t>𝟏</m:t>
                          </m:r>
                          <m:r>
                            <a:rPr lang="en-US" altLang="zh-CN" b="1" i="1" smtClean="0">
                              <a:solidFill>
                                <a:srgbClr val="C00000"/>
                              </a:solidFill>
                              <a:latin typeface="Cambria Math" panose="02040503050406030204" pitchFamily="18" charset="0"/>
                            </a:rPr>
                            <m:t>≤</m:t>
                          </m:r>
                          <m:r>
                            <a:rPr lang="en-US" altLang="zh-CN" b="1" i="1" smtClean="0">
                              <a:solidFill>
                                <a:srgbClr val="C00000"/>
                              </a:solidFill>
                              <a:latin typeface="Cambria Math" panose="02040503050406030204" pitchFamily="18" charset="0"/>
                            </a:rPr>
                            <m:t>𝒋</m:t>
                          </m:r>
                          <m:r>
                            <a:rPr lang="en-US" altLang="zh-CN" b="1" i="1" smtClean="0">
                              <a:solidFill>
                                <a:srgbClr val="C00000"/>
                              </a:solidFill>
                              <a:latin typeface="Cambria Math" panose="02040503050406030204" pitchFamily="18" charset="0"/>
                            </a:rPr>
                            <m:t>≤</m:t>
                          </m:r>
                          <m:r>
                            <a:rPr lang="en-US" altLang="zh-CN" b="1" i="1" smtClean="0">
                              <a:solidFill>
                                <a:srgbClr val="C00000"/>
                              </a:solidFill>
                              <a:latin typeface="Cambria Math" panose="02040503050406030204" pitchFamily="18" charset="0"/>
                            </a:rPr>
                            <m:t>𝒎</m:t>
                          </m:r>
                          <m:r>
                            <a:rPr lang="en-US" altLang="zh-CN" b="1" i="1" smtClean="0">
                              <a:solidFill>
                                <a:srgbClr val="C00000"/>
                              </a:solidFill>
                              <a:latin typeface="Cambria Math" panose="02040503050406030204" pitchFamily="18" charset="0"/>
                            </a:rPr>
                            <m:t>, </m:t>
                          </m:r>
                          <m:r>
                            <a:rPr lang="en-US" altLang="zh-CN" b="1" i="1" smtClean="0">
                              <a:solidFill>
                                <a:srgbClr val="C00000"/>
                              </a:solidFill>
                              <a:latin typeface="Cambria Math" panose="02040503050406030204" pitchFamily="18" charset="0"/>
                            </a:rPr>
                            <m:t>𝑷</m:t>
                          </m:r>
                        </m:e>
                        <m:sub>
                          <m:r>
                            <a:rPr lang="en-US" altLang="zh-CN" b="1" i="1" smtClean="0">
                              <a:solidFill>
                                <a:srgbClr val="C00000"/>
                              </a:solidFill>
                              <a:latin typeface="Cambria Math" panose="02040503050406030204" pitchFamily="18" charset="0"/>
                            </a:rPr>
                            <m:t>𝒋</m:t>
                          </m:r>
                        </m:sub>
                      </m:sSub>
                      <m:r>
                        <a:rPr lang="en-US" altLang="zh-CN" b="1" i="1" smtClean="0">
                          <a:solidFill>
                            <a:srgbClr val="C00000"/>
                          </a:solidFill>
                          <a:latin typeface="Cambria Math" panose="02040503050406030204" pitchFamily="18" charset="0"/>
                          <a:ea typeface="Cambria Math" panose="02040503050406030204" pitchFamily="18" charset="0"/>
                        </a:rPr>
                        <m:t>∤</m:t>
                      </m:r>
                      <m:r>
                        <a:rPr lang="en-US" altLang="zh-CN" b="1" i="1" smtClean="0">
                          <a:solidFill>
                            <a:srgbClr val="C00000"/>
                          </a:solidFill>
                          <a:latin typeface="Cambria Math" panose="02040503050406030204" pitchFamily="18" charset="0"/>
                        </a:rPr>
                        <m:t>𝑵</m:t>
                      </m:r>
                    </m:oMath>
                  </a14:m>
                  <a:endParaRPr lang="zh-CN" altLang="en-US" b="1"/>
                </a:p>
              </p:txBody>
            </p:sp>
          </mc:Choice>
          <mc:Fallback xmlns="">
            <p:sp>
              <p:nvSpPr>
                <p:cNvPr id="28" name="文本框 27">
                  <a:extLst>
                    <a:ext uri="{FF2B5EF4-FFF2-40B4-BE49-F238E27FC236}">
                      <a16:creationId xmlns:a16="http://schemas.microsoft.com/office/drawing/2014/main" id="{1F896FC3-06FC-4257-BB38-D04B35387D47}"/>
                    </a:ext>
                  </a:extLst>
                </p:cNvPr>
                <p:cNvSpPr txBox="1">
                  <a:spLocks noRot="1" noChangeAspect="1" noMove="1" noResize="1" noEditPoints="1" noAdjustHandles="1" noChangeArrowheads="1" noChangeShapeType="1" noTextEdit="1"/>
                </p:cNvSpPr>
                <p:nvPr/>
              </p:nvSpPr>
              <p:spPr>
                <a:xfrm>
                  <a:off x="7036950" y="4220281"/>
                  <a:ext cx="3988283" cy="303288"/>
                </a:xfrm>
                <a:prstGeom prst="rect">
                  <a:avLst/>
                </a:prstGeom>
                <a:blipFill>
                  <a:blip r:embed="rId13"/>
                  <a:stretch>
                    <a:fillRect t="-24490" b="-4081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文本框 28">
                  <a:extLst>
                    <a:ext uri="{FF2B5EF4-FFF2-40B4-BE49-F238E27FC236}">
                      <a16:creationId xmlns:a16="http://schemas.microsoft.com/office/drawing/2014/main" id="{03D9149E-8B1D-426E-8476-B178C5E702EE}"/>
                    </a:ext>
                  </a:extLst>
                </p:cNvPr>
                <p:cNvSpPr txBox="1"/>
                <p:nvPr/>
              </p:nvSpPr>
              <p:spPr>
                <a:xfrm>
                  <a:off x="1028331" y="5142642"/>
                  <a:ext cx="5272351" cy="276999"/>
                </a:xfrm>
                <a:prstGeom prst="rect">
                  <a:avLst/>
                </a:prstGeom>
                <a:solidFill>
                  <a:schemeClr val="accent2">
                    <a:lumMod val="20000"/>
                    <a:lumOff val="80000"/>
                  </a:schemeClr>
                </a:solidFill>
              </p:spPr>
              <p:txBody>
                <a:bodyPr wrap="square" tIns="0" bIns="0" rtlCol="0">
                  <a:spAutoFit/>
                </a:bodyPr>
                <a:lstStyle/>
                <a:p>
                  <a:r>
                    <a:rPr lang="zh-CN" altLang="en-US" b="1" i="0">
                      <a:solidFill>
                        <a:srgbClr val="C00000"/>
                      </a:solidFill>
                      <a:latin typeface="+mj-lt"/>
                    </a:rPr>
                    <a:t>任意多个形如</a:t>
                  </a:r>
                  <a14:m>
                    <m:oMath xmlns:m="http://schemas.openxmlformats.org/officeDocument/2006/math">
                      <m:r>
                        <a:rPr lang="en-US" altLang="zh-CN" b="1" i="1" smtClean="0">
                          <a:solidFill>
                            <a:srgbClr val="C00000"/>
                          </a:solidFill>
                          <a:latin typeface="Cambria Math" panose="02040503050406030204" pitchFamily="18" charset="0"/>
                        </a:rPr>
                        <m:t>𝟑</m:t>
                      </m:r>
                      <m:r>
                        <a:rPr lang="en-US" altLang="zh-CN" b="1" i="1" smtClean="0">
                          <a:solidFill>
                            <a:srgbClr val="C00000"/>
                          </a:solidFill>
                          <a:latin typeface="Cambria Math" panose="02040503050406030204" pitchFamily="18" charset="0"/>
                        </a:rPr>
                        <m:t>𝒏</m:t>
                      </m:r>
                      <m:r>
                        <a:rPr lang="en-US" altLang="zh-CN" b="1" i="1" smtClean="0">
                          <a:solidFill>
                            <a:srgbClr val="C00000"/>
                          </a:solidFill>
                          <a:latin typeface="Cambria Math" panose="02040503050406030204" pitchFamily="18" charset="0"/>
                        </a:rPr>
                        <m:t>+</m:t>
                      </m:r>
                      <m:r>
                        <a:rPr lang="en-US" altLang="zh-CN" b="1" i="1" smtClean="0">
                          <a:solidFill>
                            <a:srgbClr val="C00000"/>
                          </a:solidFill>
                          <a:latin typeface="Cambria Math" panose="02040503050406030204" pitchFamily="18" charset="0"/>
                        </a:rPr>
                        <m:t>𝟏</m:t>
                      </m:r>
                    </m:oMath>
                  </a14:m>
                  <a:r>
                    <a:rPr lang="zh-CN" altLang="en-US" b="1" i="0">
                      <a:solidFill>
                        <a:srgbClr val="C00000"/>
                      </a:solidFill>
                      <a:latin typeface="+mj-lt"/>
                    </a:rPr>
                    <a:t>的数相乘还是形如</a:t>
                  </a:r>
                  <a14:m>
                    <m:oMath xmlns:m="http://schemas.openxmlformats.org/officeDocument/2006/math">
                      <m:r>
                        <a:rPr lang="en-US" altLang="zh-CN" b="1" i="1" smtClean="0">
                          <a:solidFill>
                            <a:srgbClr val="C00000"/>
                          </a:solidFill>
                          <a:latin typeface="Cambria Math" panose="02040503050406030204" pitchFamily="18" charset="0"/>
                        </a:rPr>
                        <m:t>𝟑</m:t>
                      </m:r>
                      <m:r>
                        <a:rPr lang="en-US" altLang="zh-CN" b="1" i="1" smtClean="0">
                          <a:solidFill>
                            <a:srgbClr val="C00000"/>
                          </a:solidFill>
                          <a:latin typeface="Cambria Math" panose="02040503050406030204" pitchFamily="18" charset="0"/>
                        </a:rPr>
                        <m:t>𝒏</m:t>
                      </m:r>
                      <m:r>
                        <a:rPr lang="en-US" altLang="zh-CN" b="1" i="1" smtClean="0">
                          <a:solidFill>
                            <a:srgbClr val="C00000"/>
                          </a:solidFill>
                          <a:latin typeface="Cambria Math" panose="02040503050406030204" pitchFamily="18" charset="0"/>
                        </a:rPr>
                        <m:t>+</m:t>
                      </m:r>
                      <m:r>
                        <a:rPr lang="en-US" altLang="zh-CN" b="1" i="1" smtClean="0">
                          <a:solidFill>
                            <a:srgbClr val="C00000"/>
                          </a:solidFill>
                          <a:latin typeface="Cambria Math" panose="02040503050406030204" pitchFamily="18" charset="0"/>
                        </a:rPr>
                        <m:t>𝟏</m:t>
                      </m:r>
                    </m:oMath>
                  </a14:m>
                  <a:r>
                    <a:rPr lang="zh-CN" altLang="en-US" b="1" i="0">
                      <a:solidFill>
                        <a:srgbClr val="C00000"/>
                      </a:solidFill>
                      <a:latin typeface="+mj-lt"/>
                    </a:rPr>
                    <a:t>的数</a:t>
                  </a:r>
                  <a:endParaRPr lang="zh-CN" altLang="en-US" b="1"/>
                </a:p>
              </p:txBody>
            </p:sp>
          </mc:Choice>
          <mc:Fallback xmlns="">
            <p:sp>
              <p:nvSpPr>
                <p:cNvPr id="29" name="文本框 28">
                  <a:extLst>
                    <a:ext uri="{FF2B5EF4-FFF2-40B4-BE49-F238E27FC236}">
                      <a16:creationId xmlns:a16="http://schemas.microsoft.com/office/drawing/2014/main" id="{03D9149E-8B1D-426E-8476-B178C5E702EE}"/>
                    </a:ext>
                  </a:extLst>
                </p:cNvPr>
                <p:cNvSpPr txBox="1">
                  <a:spLocks noRot="1" noChangeAspect="1" noMove="1" noResize="1" noEditPoints="1" noAdjustHandles="1" noChangeArrowheads="1" noChangeShapeType="1" noTextEdit="1"/>
                </p:cNvSpPr>
                <p:nvPr/>
              </p:nvSpPr>
              <p:spPr>
                <a:xfrm>
                  <a:off x="1028331" y="5142642"/>
                  <a:ext cx="5272351" cy="276999"/>
                </a:xfrm>
                <a:prstGeom prst="rect">
                  <a:avLst/>
                </a:prstGeom>
                <a:blipFill>
                  <a:blip r:embed="rId14"/>
                  <a:stretch>
                    <a:fillRect l="-925" t="-28889" r="-578" b="-51111"/>
                  </a:stretch>
                </a:blipFill>
              </p:spPr>
              <p:txBody>
                <a:bodyPr/>
                <a:lstStyle/>
                <a:p>
                  <a:r>
                    <a:rPr lang="zh-CN" altLang="en-US">
                      <a:noFill/>
                    </a:rPr>
                    <a:t> </a:t>
                  </a:r>
                </a:p>
              </p:txBody>
            </p:sp>
          </mc:Fallback>
        </mc:AlternateContent>
        <p:sp>
          <p:nvSpPr>
            <p:cNvPr id="30" name="箭头: 右 29">
              <a:extLst>
                <a:ext uri="{FF2B5EF4-FFF2-40B4-BE49-F238E27FC236}">
                  <a16:creationId xmlns:a16="http://schemas.microsoft.com/office/drawing/2014/main" id="{0EC4319B-1595-4312-8E8D-68662DD1ACA0}"/>
                </a:ext>
              </a:extLst>
            </p:cNvPr>
            <p:cNvSpPr/>
            <p:nvPr/>
          </p:nvSpPr>
          <p:spPr>
            <a:xfrm>
              <a:off x="3552057" y="3103063"/>
              <a:ext cx="722630" cy="1222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箭头: 右 30">
              <a:extLst>
                <a:ext uri="{FF2B5EF4-FFF2-40B4-BE49-F238E27FC236}">
                  <a16:creationId xmlns:a16="http://schemas.microsoft.com/office/drawing/2014/main" id="{AD0C15EB-98DC-4225-9A40-767B54C10549}"/>
                </a:ext>
              </a:extLst>
            </p:cNvPr>
            <p:cNvSpPr/>
            <p:nvPr/>
          </p:nvSpPr>
          <p:spPr>
            <a:xfrm>
              <a:off x="3552057" y="3768461"/>
              <a:ext cx="722630" cy="1222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箭头: 下 32">
              <a:extLst>
                <a:ext uri="{FF2B5EF4-FFF2-40B4-BE49-F238E27FC236}">
                  <a16:creationId xmlns:a16="http://schemas.microsoft.com/office/drawing/2014/main" id="{E356A217-7CCB-4869-9A01-D0F0D9B54535}"/>
                </a:ext>
              </a:extLst>
            </p:cNvPr>
            <p:cNvSpPr/>
            <p:nvPr/>
          </p:nvSpPr>
          <p:spPr>
            <a:xfrm rot="3515375">
              <a:off x="6065979" y="3767069"/>
              <a:ext cx="110383" cy="12757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箭头: 下 34">
              <a:extLst>
                <a:ext uri="{FF2B5EF4-FFF2-40B4-BE49-F238E27FC236}">
                  <a16:creationId xmlns:a16="http://schemas.microsoft.com/office/drawing/2014/main" id="{7B80FFDB-4A9B-4282-81E5-A67441ECE527}"/>
                </a:ext>
              </a:extLst>
            </p:cNvPr>
            <p:cNvSpPr/>
            <p:nvPr/>
          </p:nvSpPr>
          <p:spPr>
            <a:xfrm>
              <a:off x="8973098" y="5116021"/>
              <a:ext cx="118064" cy="38127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箭头: 右 35">
              <a:extLst>
                <a:ext uri="{FF2B5EF4-FFF2-40B4-BE49-F238E27FC236}">
                  <a16:creationId xmlns:a16="http://schemas.microsoft.com/office/drawing/2014/main" id="{3B1F058E-8195-4D53-86DF-1F378DBD795B}"/>
                </a:ext>
              </a:extLst>
            </p:cNvPr>
            <p:cNvSpPr/>
            <p:nvPr/>
          </p:nvSpPr>
          <p:spPr>
            <a:xfrm>
              <a:off x="5149001" y="5758306"/>
              <a:ext cx="1532683" cy="1298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圆角 36">
              <a:extLst>
                <a:ext uri="{FF2B5EF4-FFF2-40B4-BE49-F238E27FC236}">
                  <a16:creationId xmlns:a16="http://schemas.microsoft.com/office/drawing/2014/main" id="{28A0BF9B-A1D0-4A1A-8DB9-6CDE2C44F38B}"/>
                </a:ext>
              </a:extLst>
            </p:cNvPr>
            <p:cNvSpPr/>
            <p:nvPr/>
          </p:nvSpPr>
          <p:spPr>
            <a:xfrm>
              <a:off x="790645" y="1922242"/>
              <a:ext cx="11116578" cy="4338394"/>
            </a:xfrm>
            <a:prstGeom prst="roundRect">
              <a:avLst>
                <a:gd name="adj" fmla="val 6275"/>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0" name="文本框 39">
            <a:extLst>
              <a:ext uri="{FF2B5EF4-FFF2-40B4-BE49-F238E27FC236}">
                <a16:creationId xmlns:a16="http://schemas.microsoft.com/office/drawing/2014/main" id="{88E21663-74E8-4F04-9692-4DCC07DB0A78}"/>
              </a:ext>
            </a:extLst>
          </p:cNvPr>
          <p:cNvSpPr txBox="1"/>
          <p:nvPr/>
        </p:nvSpPr>
        <p:spPr>
          <a:xfrm>
            <a:off x="1808330" y="4019597"/>
            <a:ext cx="3674852" cy="276999"/>
          </a:xfrm>
          <a:prstGeom prst="rect">
            <a:avLst/>
          </a:prstGeom>
          <a:solidFill>
            <a:schemeClr val="accent2">
              <a:lumMod val="20000"/>
              <a:lumOff val="80000"/>
            </a:schemeClr>
          </a:solidFill>
        </p:spPr>
        <p:txBody>
          <a:bodyPr wrap="square" tIns="0" bIns="0" rtlCol="0">
            <a:spAutoFit/>
          </a:bodyPr>
          <a:lstStyle/>
          <a:p>
            <a:r>
              <a:rPr lang="zh-CN" altLang="en-US" b="1" i="0">
                <a:solidFill>
                  <a:srgbClr val="C00000"/>
                </a:solidFill>
                <a:latin typeface="+mj-lt"/>
              </a:rPr>
              <a:t>每个数都能分解为若干质数的乘积</a:t>
            </a:r>
            <a:endParaRPr lang="zh-CN" altLang="en-US" b="1"/>
          </a:p>
        </p:txBody>
      </p:sp>
      <p:sp>
        <p:nvSpPr>
          <p:cNvPr id="41" name="箭头: 上 40">
            <a:extLst>
              <a:ext uri="{FF2B5EF4-FFF2-40B4-BE49-F238E27FC236}">
                <a16:creationId xmlns:a16="http://schemas.microsoft.com/office/drawing/2014/main" id="{640C6A6C-4F4D-4BB4-AE47-F1CCB4849A3E}"/>
              </a:ext>
            </a:extLst>
          </p:cNvPr>
          <p:cNvSpPr/>
          <p:nvPr/>
        </p:nvSpPr>
        <p:spPr>
          <a:xfrm>
            <a:off x="3622897" y="3844019"/>
            <a:ext cx="45719" cy="16635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69205210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存在性证明</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第十三讲  基本数学证明方法</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A84936A-AD8A-4245-A4DE-139658DA8B11}" type="slidenum">
              <a:rPr lang="en-US" altLang="zh-CN" smtClean="0">
                <a:latin typeface="Arial" panose="020B0604020202020204" pitchFamily="34" charset="0"/>
                <a:ea typeface="楷体" panose="02010609060101010101" pitchFamily="49" charset="-122"/>
                <a:cs typeface="Arial" panose="020B0604020202020204" pitchFamily="34" charset="0"/>
              </a:rPr>
              <a:t>24</a:t>
            </a:fld>
            <a:r>
              <a:rPr lang="en-US" altLang="zh-CN">
                <a:latin typeface="Arial" panose="020B0604020202020204" pitchFamily="34" charset="0"/>
                <a:ea typeface="楷体" panose="02010609060101010101" pitchFamily="49" charset="-122"/>
                <a:cs typeface="Arial" panose="020B0604020202020204" pitchFamily="34" charset="0"/>
              </a:rPr>
              <a:t>/32</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存在性证明与反证法</a:t>
            </a: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A4483B37-A743-410B-8FB7-C008F7C74AA3}"/>
                  </a:ext>
                </a:extLst>
              </p:cNvPr>
              <p:cNvSpPr txBox="1"/>
              <p:nvPr/>
            </p:nvSpPr>
            <p:spPr>
              <a:xfrm>
                <a:off x="743361" y="1184116"/>
                <a:ext cx="5724184" cy="539443"/>
              </a:xfrm>
              <a:prstGeom prst="rect">
                <a:avLst/>
              </a:prstGeom>
              <a:solidFill>
                <a:schemeClr val="accent6">
                  <a:lumMod val="20000"/>
                  <a:lumOff val="80000"/>
                  <a:alpha val="50000"/>
                </a:schemeClr>
              </a:solidFill>
            </p:spPr>
            <p:txBody>
              <a:bodyPr wrap="square" rtlCol="0">
                <a:spAutoFit/>
              </a:bodyPr>
              <a:lstStyle/>
              <a:p>
                <a:r>
                  <a:rPr lang="zh-CN" altLang="en-US" sz="2800" b="1">
                    <a:solidFill>
                      <a:srgbClr val="002060"/>
                    </a:solidFill>
                    <a:latin typeface="楷体" panose="02010609060101010101" pitchFamily="49" charset="-122"/>
                    <a:ea typeface="楷体" panose="02010609060101010101" pitchFamily="49" charset="-122"/>
                  </a:rPr>
                  <a:t>证明形如</a:t>
                </a:r>
                <a14:m>
                  <m:oMath xmlns:m="http://schemas.openxmlformats.org/officeDocument/2006/math">
                    <m:r>
                      <a:rPr lang="en-US" altLang="zh-CN" sz="2800" b="1" i="1" smtClean="0">
                        <a:solidFill>
                          <a:srgbClr val="002060"/>
                        </a:solidFill>
                        <a:latin typeface="Cambria Math" panose="02040503050406030204" pitchFamily="18" charset="0"/>
                        <a:ea typeface="楷体" panose="02010609060101010101" pitchFamily="49" charset="-122"/>
                      </a:rPr>
                      <m:t>𝟑</m:t>
                    </m:r>
                    <m:r>
                      <a:rPr lang="en-US" altLang="zh-CN" sz="2800" b="1" i="1" smtClean="0">
                        <a:solidFill>
                          <a:srgbClr val="002060"/>
                        </a:solidFill>
                        <a:latin typeface="Cambria Math" panose="02040503050406030204" pitchFamily="18" charset="0"/>
                        <a:ea typeface="楷体" panose="02010609060101010101" pitchFamily="49" charset="-122"/>
                      </a:rPr>
                      <m:t>𝒏</m:t>
                    </m:r>
                    <m:r>
                      <a:rPr lang="en-US" altLang="zh-CN" sz="2800" b="1" i="1" smtClean="0">
                        <a:solidFill>
                          <a:srgbClr val="002060"/>
                        </a:solidFill>
                        <a:latin typeface="Cambria Math" panose="02040503050406030204" pitchFamily="18" charset="0"/>
                        <a:ea typeface="楷体" panose="02010609060101010101" pitchFamily="49" charset="-122"/>
                      </a:rPr>
                      <m:t>−</m:t>
                    </m:r>
                    <m:r>
                      <a:rPr lang="en-US" altLang="zh-CN" sz="2800" b="1" i="1" smtClean="0">
                        <a:solidFill>
                          <a:srgbClr val="002060"/>
                        </a:solidFill>
                        <a:latin typeface="Cambria Math" panose="02040503050406030204" pitchFamily="18" charset="0"/>
                        <a:ea typeface="楷体" panose="02010609060101010101" pitchFamily="49" charset="-122"/>
                      </a:rPr>
                      <m:t>𝟏</m:t>
                    </m:r>
                  </m:oMath>
                </a14:m>
                <a:r>
                  <a:rPr lang="zh-CN" altLang="en-US" sz="2800" b="1">
                    <a:solidFill>
                      <a:srgbClr val="002060"/>
                    </a:solidFill>
                    <a:latin typeface="楷体" panose="02010609060101010101" pitchFamily="49" charset="-122"/>
                    <a:ea typeface="楷体" panose="02010609060101010101" pitchFamily="49" charset="-122"/>
                  </a:rPr>
                  <a:t>的质数有无穷多个</a:t>
                </a:r>
              </a:p>
            </p:txBody>
          </p:sp>
        </mc:Choice>
        <mc:Fallback xmlns="">
          <p:sp>
            <p:nvSpPr>
              <p:cNvPr id="2" name="文本框 1">
                <a:extLst>
                  <a:ext uri="{FF2B5EF4-FFF2-40B4-BE49-F238E27FC236}">
                    <a16:creationId xmlns:a16="http://schemas.microsoft.com/office/drawing/2014/main" id="{A4483B37-A743-410B-8FB7-C008F7C74AA3}"/>
                  </a:ext>
                </a:extLst>
              </p:cNvPr>
              <p:cNvSpPr txBox="1">
                <a:spLocks noRot="1" noChangeAspect="1" noMove="1" noResize="1" noEditPoints="1" noAdjustHandles="1" noChangeArrowheads="1" noChangeShapeType="1" noTextEdit="1"/>
              </p:cNvSpPr>
              <p:nvPr/>
            </p:nvSpPr>
            <p:spPr>
              <a:xfrm>
                <a:off x="743361" y="1184116"/>
                <a:ext cx="5724184" cy="539443"/>
              </a:xfrm>
              <a:prstGeom prst="rect">
                <a:avLst/>
              </a:prstGeom>
              <a:blipFill>
                <a:blip r:embed="rId2"/>
                <a:stretch>
                  <a:fillRect l="-2236" t="-13483" b="-24719"/>
                </a:stretch>
              </a:blipFill>
            </p:spPr>
            <p:txBody>
              <a:bodyPr/>
              <a:lstStyle/>
              <a:p>
                <a:r>
                  <a:rPr lang="zh-CN" altLang="en-US">
                    <a:noFill/>
                  </a:rPr>
                  <a:t> </a:t>
                </a:r>
              </a:p>
            </p:txBody>
          </p:sp>
        </mc:Fallback>
      </mc:AlternateContent>
      <p:grpSp>
        <p:nvGrpSpPr>
          <p:cNvPr id="22" name="组合 21">
            <a:extLst>
              <a:ext uri="{FF2B5EF4-FFF2-40B4-BE49-F238E27FC236}">
                <a16:creationId xmlns:a16="http://schemas.microsoft.com/office/drawing/2014/main" id="{FF4D1038-6FEF-419E-B0B2-A53CB39A1EF2}"/>
              </a:ext>
            </a:extLst>
          </p:cNvPr>
          <p:cNvGrpSpPr/>
          <p:nvPr/>
        </p:nvGrpSpPr>
        <p:grpSpPr>
          <a:xfrm>
            <a:off x="437175" y="2174582"/>
            <a:ext cx="11317647" cy="3580315"/>
            <a:chOff x="437175" y="2001046"/>
            <a:chExt cx="11317647" cy="3580315"/>
          </a:xfrm>
        </p:grpSpPr>
        <p:pic>
          <p:nvPicPr>
            <p:cNvPr id="3" name="图片 2">
              <a:extLst>
                <a:ext uri="{FF2B5EF4-FFF2-40B4-BE49-F238E27FC236}">
                  <a16:creationId xmlns:a16="http://schemas.microsoft.com/office/drawing/2014/main" id="{BD828B98-B9E1-46D7-BF83-73C10720A3A2}"/>
                </a:ext>
              </a:extLst>
            </p:cNvPr>
            <p:cNvPicPr>
              <a:picLocks noChangeAspect="1"/>
            </p:cNvPicPr>
            <p:nvPr/>
          </p:nvPicPr>
          <p:blipFill>
            <a:blip r:embed="rId3"/>
            <a:stretch>
              <a:fillRect/>
            </a:stretch>
          </p:blipFill>
          <p:spPr>
            <a:xfrm>
              <a:off x="437175" y="2620578"/>
              <a:ext cx="11317647" cy="2960783"/>
            </a:xfrm>
            <a:prstGeom prst="rect">
              <a:avLst/>
            </a:prstGeom>
          </p:spPr>
        </p:pic>
        <p:sp>
          <p:nvSpPr>
            <p:cNvPr id="21" name="文本框 20">
              <a:extLst>
                <a:ext uri="{FF2B5EF4-FFF2-40B4-BE49-F238E27FC236}">
                  <a16:creationId xmlns:a16="http://schemas.microsoft.com/office/drawing/2014/main" id="{04338C0A-E239-4D59-ACAD-40FDCAF330DC}"/>
                </a:ext>
              </a:extLst>
            </p:cNvPr>
            <p:cNvSpPr txBox="1"/>
            <p:nvPr/>
          </p:nvSpPr>
          <p:spPr>
            <a:xfrm>
              <a:off x="437176" y="2001046"/>
              <a:ext cx="11317646" cy="622460"/>
            </a:xfrm>
            <a:prstGeom prst="rect">
              <a:avLst/>
            </a:prstGeom>
            <a:solidFill>
              <a:srgbClr val="E5EFE5"/>
            </a:solidFill>
          </p:spPr>
          <p:txBody>
            <a:bodyPr wrap="square" bIns="144000" rtlCol="0">
              <a:spAutoFit/>
            </a:bodyPr>
            <a:lstStyle/>
            <a:p>
              <a:pPr algn="ctr">
                <a:spcAft>
                  <a:spcPts val="1200"/>
                </a:spcAft>
              </a:pPr>
              <a:r>
                <a:rPr lang="en-US" altLang="zh-CN" sz="2800" b="1">
                  <a:solidFill>
                    <a:srgbClr val="C00000"/>
                  </a:solidFill>
                </a:rPr>
                <a:t>【</a:t>
              </a:r>
              <a:r>
                <a:rPr lang="zh-CN" altLang="en-US" sz="2800" b="1">
                  <a:solidFill>
                    <a:srgbClr val="C00000"/>
                  </a:solidFill>
                </a:rPr>
                <a:t>证明</a:t>
              </a:r>
              <a:r>
                <a:rPr lang="en-US" altLang="zh-CN" sz="2800" b="1">
                  <a:solidFill>
                    <a:srgbClr val="C00000"/>
                  </a:solidFill>
                </a:rPr>
                <a:t>】</a:t>
              </a:r>
              <a:endParaRPr lang="zh-CN" altLang="en-US" sz="2800" b="1">
                <a:solidFill>
                  <a:srgbClr val="C00000"/>
                </a:solidFill>
              </a:endParaRPr>
            </a:p>
          </p:txBody>
        </p:sp>
      </p:grpSp>
    </p:spTree>
    <p:extLst>
      <p:ext uri="{BB962C8B-B14F-4D97-AF65-F5344CB8AC3E}">
        <p14:creationId xmlns:p14="http://schemas.microsoft.com/office/powerpoint/2010/main" val="2726527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存在性证明</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第十三讲  基本数学证明方法</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A84936A-AD8A-4245-A4DE-139658DA8B11}" type="slidenum">
              <a:rPr lang="en-US" altLang="zh-CN" smtClean="0">
                <a:latin typeface="Arial" panose="020B0604020202020204" pitchFamily="34" charset="0"/>
                <a:ea typeface="楷体" panose="02010609060101010101" pitchFamily="49" charset="-122"/>
                <a:cs typeface="Arial" panose="020B0604020202020204" pitchFamily="34" charset="0"/>
              </a:rPr>
              <a:t>25</a:t>
            </a:fld>
            <a:r>
              <a:rPr lang="en-US" altLang="zh-CN">
                <a:latin typeface="Arial" panose="020B0604020202020204" pitchFamily="34" charset="0"/>
                <a:ea typeface="楷体" panose="02010609060101010101" pitchFamily="49" charset="-122"/>
                <a:cs typeface="Arial" panose="020B0604020202020204" pitchFamily="34" charset="0"/>
              </a:rPr>
              <a:t>/32</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存在唯一性证明</a:t>
            </a:r>
          </a:p>
        </p:txBody>
      </p:sp>
      <p:sp>
        <p:nvSpPr>
          <p:cNvPr id="21" name="文本框 20">
            <a:extLst>
              <a:ext uri="{FF2B5EF4-FFF2-40B4-BE49-F238E27FC236}">
                <a16:creationId xmlns:a16="http://schemas.microsoft.com/office/drawing/2014/main" id="{77F932E5-205C-452F-9EE3-16D1B1CFD72C}"/>
              </a:ext>
            </a:extLst>
          </p:cNvPr>
          <p:cNvSpPr txBox="1"/>
          <p:nvPr/>
        </p:nvSpPr>
        <p:spPr>
          <a:xfrm>
            <a:off x="1243671" y="1103964"/>
            <a:ext cx="9704655" cy="984885"/>
          </a:xfrm>
          <a:prstGeom prst="rect">
            <a:avLst/>
          </a:prstGeom>
          <a:solidFill>
            <a:schemeClr val="accent2">
              <a:lumMod val="20000"/>
              <a:lumOff val="80000"/>
            </a:schemeClr>
          </a:solidFill>
        </p:spPr>
        <p:txBody>
          <a:bodyPr wrap="square" rtlCol="0">
            <a:spAutoFit/>
          </a:bodyPr>
          <a:lstStyle/>
          <a:p>
            <a:pPr algn="ctr">
              <a:spcBef>
                <a:spcPts val="600"/>
              </a:spcBef>
              <a:spcAft>
                <a:spcPts val="600"/>
              </a:spcAft>
            </a:pPr>
            <a:r>
              <a:rPr lang="zh-CN" altLang="en-US" sz="2400" b="1">
                <a:solidFill>
                  <a:srgbClr val="C00000"/>
                </a:solidFill>
              </a:rPr>
              <a:t>存在唯一性证明</a:t>
            </a:r>
          </a:p>
          <a:p>
            <a:pPr>
              <a:spcBef>
                <a:spcPts val="600"/>
              </a:spcBef>
              <a:spcAft>
                <a:spcPts val="600"/>
              </a:spcAft>
            </a:pPr>
            <a:r>
              <a:rPr lang="zh-CN" altLang="en-US" sz="2400" b="1">
                <a:solidFill>
                  <a:srgbClr val="002060"/>
                </a:solidFill>
                <a:latin typeface="楷体" panose="02010609060101010101" pitchFamily="49" charset="-122"/>
                <a:ea typeface="楷体" panose="02010609060101010101" pitchFamily="49" charset="-122"/>
              </a:rPr>
              <a:t>不仅要证明满足某个性质的元素存在，而且要证明这样的元素是唯一的</a:t>
            </a:r>
          </a:p>
        </p:txBody>
      </p:sp>
      <p:grpSp>
        <p:nvGrpSpPr>
          <p:cNvPr id="32" name="组合 31">
            <a:extLst>
              <a:ext uri="{FF2B5EF4-FFF2-40B4-BE49-F238E27FC236}">
                <a16:creationId xmlns:a16="http://schemas.microsoft.com/office/drawing/2014/main" id="{30C0F624-B720-4899-BF89-508579C97D48}"/>
              </a:ext>
            </a:extLst>
          </p:cNvPr>
          <p:cNvGrpSpPr/>
          <p:nvPr/>
        </p:nvGrpSpPr>
        <p:grpSpPr>
          <a:xfrm>
            <a:off x="667590" y="2385480"/>
            <a:ext cx="10856810" cy="1967718"/>
            <a:chOff x="667595" y="2411191"/>
            <a:chExt cx="10856810" cy="1967718"/>
          </a:xfrm>
        </p:grpSpPr>
        <mc:AlternateContent xmlns:mc="http://schemas.openxmlformats.org/markup-compatibility/2006" xmlns:a14="http://schemas.microsoft.com/office/drawing/2010/main">
          <mc:Choice Requires="a14">
            <p:sp>
              <p:nvSpPr>
                <p:cNvPr id="24" name="文本框 23">
                  <a:extLst>
                    <a:ext uri="{FF2B5EF4-FFF2-40B4-BE49-F238E27FC236}">
                      <a16:creationId xmlns:a16="http://schemas.microsoft.com/office/drawing/2014/main" id="{42742B0E-84B0-43E5-9055-6AECA230DE68}"/>
                    </a:ext>
                  </a:extLst>
                </p:cNvPr>
                <p:cNvSpPr txBox="1"/>
                <p:nvPr/>
              </p:nvSpPr>
              <p:spPr>
                <a:xfrm>
                  <a:off x="667595" y="2411191"/>
                  <a:ext cx="6431947" cy="1967718"/>
                </a:xfrm>
                <a:prstGeom prst="rect">
                  <a:avLst/>
                </a:prstGeom>
                <a:solidFill>
                  <a:schemeClr val="accent5">
                    <a:lumMod val="20000"/>
                    <a:lumOff val="80000"/>
                    <a:alpha val="50000"/>
                  </a:schemeClr>
                </a:solidFill>
              </p:spPr>
              <p:txBody>
                <a:bodyPr wrap="square" rtlCol="0">
                  <a:spAutoFit/>
                </a:bodyPr>
                <a:lstStyle/>
                <a:p>
                  <a:pPr algn="ctr">
                    <a:lnSpc>
                      <a:spcPts val="2600"/>
                    </a:lnSpc>
                    <a:spcBef>
                      <a:spcPts val="300"/>
                    </a:spcBef>
                    <a:spcAft>
                      <a:spcPts val="300"/>
                    </a:spcAft>
                  </a:pPr>
                  <a:r>
                    <a:rPr lang="zh-CN" altLang="en-US" sz="2000" b="1">
                      <a:solidFill>
                        <a:srgbClr val="C00000"/>
                      </a:solidFill>
                    </a:rPr>
                    <a:t>存在唯一性的一阶逻辑公式表示</a:t>
                  </a:r>
                  <a:endParaRPr lang="en-US" altLang="zh-CN" sz="2000" b="1">
                    <a:solidFill>
                      <a:srgbClr val="C00000"/>
                    </a:solidFill>
                  </a:endParaRPr>
                </a:p>
                <a:p>
                  <a:pPr>
                    <a:lnSpc>
                      <a:spcPts val="2600"/>
                    </a:lnSpc>
                    <a:spcBef>
                      <a:spcPts val="300"/>
                    </a:spcBef>
                    <a:spcAft>
                      <a:spcPts val="300"/>
                    </a:spcAft>
                  </a:pPr>
                  <a:r>
                    <a:rPr lang="zh-CN" altLang="en-US" b="1">
                      <a:solidFill>
                        <a:srgbClr val="002060"/>
                      </a:solidFill>
                      <a:latin typeface="楷体" panose="02010609060101010101" pitchFamily="49" charset="-122"/>
                      <a:ea typeface="楷体" panose="02010609060101010101" pitchFamily="49" charset="-122"/>
                    </a:rPr>
                    <a:t>一阶逻辑的存在量词只断定某些不确定数量的元素满足某性质</a:t>
                  </a:r>
                </a:p>
                <a:p>
                  <a:pPr marL="285750" indent="-285750">
                    <a:lnSpc>
                      <a:spcPts val="2600"/>
                    </a:lnSpc>
                    <a:spcBef>
                      <a:spcPts val="300"/>
                    </a:spcBef>
                    <a:spcAft>
                      <a:spcPts val="300"/>
                    </a:spcAft>
                    <a:buFont typeface="Arial" panose="020B0604020202020204" pitchFamily="34" charset="0"/>
                    <a:buChar char="•"/>
                  </a:pPr>
                  <a:r>
                    <a:rPr lang="zh-CN" altLang="en-US" b="1">
                      <a:solidFill>
                        <a:schemeClr val="accent6">
                          <a:lumMod val="50000"/>
                        </a:schemeClr>
                      </a:solidFill>
                    </a:rPr>
                    <a:t>但结合全称量词可用下面公式表示存在唯一元素满足性质</a:t>
                  </a:r>
                  <a:r>
                    <a:rPr lang="en-US" altLang="zh-CN" b="1">
                      <a:solidFill>
                        <a:schemeClr val="accent6">
                          <a:lumMod val="50000"/>
                        </a:schemeClr>
                      </a:solidFill>
                    </a:rPr>
                    <a:t>P</a:t>
                  </a:r>
                </a:p>
                <a:p>
                  <a:pPr>
                    <a:lnSpc>
                      <a:spcPts val="2600"/>
                    </a:lnSpc>
                    <a:spcBef>
                      <a:spcPts val="300"/>
                    </a:spcBef>
                    <a:spcAft>
                      <a:spcPts val="300"/>
                    </a:spcAft>
                  </a:pPr>
                  <a14:m>
                    <m:oMathPara xmlns:m="http://schemas.openxmlformats.org/officeDocument/2006/math">
                      <m:oMathParaPr>
                        <m:jc m:val="centerGroup"/>
                      </m:oMathParaPr>
                      <m:oMath xmlns:m="http://schemas.openxmlformats.org/officeDocument/2006/math">
                        <m:r>
                          <a:rPr lang="en-US" altLang="zh-CN" b="1" i="1" smtClean="0">
                            <a:solidFill>
                              <a:schemeClr val="accent2">
                                <a:lumMod val="50000"/>
                              </a:schemeClr>
                            </a:solidFill>
                            <a:latin typeface="Cambria Math" panose="02040503050406030204" pitchFamily="18" charset="0"/>
                          </a:rPr>
                          <m:t>∃</m:t>
                        </m:r>
                        <m:r>
                          <a:rPr lang="en-US" altLang="zh-CN" b="1" i="1">
                            <a:solidFill>
                              <a:schemeClr val="accent2">
                                <a:lumMod val="50000"/>
                              </a:schemeClr>
                            </a:solidFill>
                            <a:latin typeface="Cambria Math" panose="02040503050406030204" pitchFamily="18" charset="0"/>
                          </a:rPr>
                          <m:t>𝒙</m:t>
                        </m:r>
                        <m:d>
                          <m:dPr>
                            <m:ctrlPr>
                              <a:rPr lang="en-US" altLang="zh-CN" b="1" i="1">
                                <a:solidFill>
                                  <a:schemeClr val="accent2">
                                    <a:lumMod val="50000"/>
                                  </a:schemeClr>
                                </a:solidFill>
                                <a:latin typeface="Cambria Math" panose="02040503050406030204" pitchFamily="18" charset="0"/>
                              </a:rPr>
                            </m:ctrlPr>
                          </m:dPr>
                          <m:e>
                            <m:r>
                              <a:rPr lang="en-US" altLang="zh-CN" b="1" i="1">
                                <a:solidFill>
                                  <a:schemeClr val="accent2">
                                    <a:lumMod val="50000"/>
                                  </a:schemeClr>
                                </a:solidFill>
                                <a:latin typeface="Cambria Math" panose="02040503050406030204" pitchFamily="18" charset="0"/>
                              </a:rPr>
                              <m:t>𝑷</m:t>
                            </m:r>
                            <m:d>
                              <m:dPr>
                                <m:ctrlPr>
                                  <a:rPr lang="en-US" altLang="zh-CN" b="1" i="1">
                                    <a:solidFill>
                                      <a:schemeClr val="accent2">
                                        <a:lumMod val="50000"/>
                                      </a:schemeClr>
                                    </a:solidFill>
                                    <a:latin typeface="Cambria Math" panose="02040503050406030204" pitchFamily="18" charset="0"/>
                                  </a:rPr>
                                </m:ctrlPr>
                              </m:dPr>
                              <m:e>
                                <m:r>
                                  <a:rPr lang="en-US" altLang="zh-CN" b="1" i="1">
                                    <a:solidFill>
                                      <a:schemeClr val="accent2">
                                        <a:lumMod val="50000"/>
                                      </a:schemeClr>
                                    </a:solidFill>
                                    <a:latin typeface="Cambria Math" panose="02040503050406030204" pitchFamily="18" charset="0"/>
                                  </a:rPr>
                                  <m:t>𝒙</m:t>
                                </m:r>
                              </m:e>
                            </m:d>
                            <m:r>
                              <a:rPr lang="en-US" altLang="zh-CN" b="1" i="1">
                                <a:solidFill>
                                  <a:schemeClr val="accent2">
                                    <a:lumMod val="50000"/>
                                  </a:schemeClr>
                                </a:solidFill>
                                <a:latin typeface="Cambria Math" panose="02040503050406030204" pitchFamily="18" charset="0"/>
                              </a:rPr>
                              <m:t>∧∀</m:t>
                            </m:r>
                            <m:r>
                              <a:rPr lang="en-US" altLang="zh-CN" b="1" i="1">
                                <a:solidFill>
                                  <a:schemeClr val="accent2">
                                    <a:lumMod val="50000"/>
                                  </a:schemeClr>
                                </a:solidFill>
                                <a:latin typeface="Cambria Math" panose="02040503050406030204" pitchFamily="18" charset="0"/>
                              </a:rPr>
                              <m:t>𝒚</m:t>
                            </m:r>
                            <m:d>
                              <m:dPr>
                                <m:ctrlPr>
                                  <a:rPr lang="en-US" altLang="zh-CN" b="1" i="1">
                                    <a:solidFill>
                                      <a:schemeClr val="accent2">
                                        <a:lumMod val="50000"/>
                                      </a:schemeClr>
                                    </a:solidFill>
                                    <a:latin typeface="Cambria Math" panose="02040503050406030204" pitchFamily="18" charset="0"/>
                                  </a:rPr>
                                </m:ctrlPr>
                              </m:dPr>
                              <m:e>
                                <m:r>
                                  <a:rPr lang="en-US" altLang="zh-CN" b="1" i="1">
                                    <a:solidFill>
                                      <a:schemeClr val="accent2">
                                        <a:lumMod val="50000"/>
                                      </a:schemeClr>
                                    </a:solidFill>
                                    <a:latin typeface="Cambria Math" panose="02040503050406030204" pitchFamily="18" charset="0"/>
                                  </a:rPr>
                                  <m:t>𝑷</m:t>
                                </m:r>
                                <m:d>
                                  <m:dPr>
                                    <m:ctrlPr>
                                      <a:rPr lang="en-US" altLang="zh-CN" b="1" i="1">
                                        <a:solidFill>
                                          <a:schemeClr val="accent2">
                                            <a:lumMod val="50000"/>
                                          </a:schemeClr>
                                        </a:solidFill>
                                        <a:latin typeface="Cambria Math" panose="02040503050406030204" pitchFamily="18" charset="0"/>
                                      </a:rPr>
                                    </m:ctrlPr>
                                  </m:dPr>
                                  <m:e>
                                    <m:r>
                                      <a:rPr lang="en-US" altLang="zh-CN" b="1" i="1">
                                        <a:solidFill>
                                          <a:schemeClr val="accent2">
                                            <a:lumMod val="50000"/>
                                          </a:schemeClr>
                                        </a:solidFill>
                                        <a:latin typeface="Cambria Math" panose="02040503050406030204" pitchFamily="18" charset="0"/>
                                      </a:rPr>
                                      <m:t>𝒚</m:t>
                                    </m:r>
                                  </m:e>
                                </m:d>
                                <m:r>
                                  <a:rPr lang="en-US" altLang="zh-CN" b="1" i="1">
                                    <a:solidFill>
                                      <a:schemeClr val="accent2">
                                        <a:lumMod val="50000"/>
                                      </a:schemeClr>
                                    </a:solidFill>
                                    <a:latin typeface="Cambria Math" panose="02040503050406030204" pitchFamily="18" charset="0"/>
                                  </a:rPr>
                                  <m:t>→</m:t>
                                </m:r>
                                <m:r>
                                  <a:rPr lang="en-US" altLang="zh-CN" b="1" i="1">
                                    <a:solidFill>
                                      <a:schemeClr val="accent2">
                                        <a:lumMod val="50000"/>
                                      </a:schemeClr>
                                    </a:solidFill>
                                    <a:latin typeface="Cambria Math" panose="02040503050406030204" pitchFamily="18" charset="0"/>
                                  </a:rPr>
                                  <m:t>𝒙</m:t>
                                </m:r>
                                <m:r>
                                  <a:rPr lang="en-US" altLang="zh-CN" b="1" i="1">
                                    <a:solidFill>
                                      <a:schemeClr val="accent2">
                                        <a:lumMod val="50000"/>
                                      </a:schemeClr>
                                    </a:solidFill>
                                    <a:latin typeface="Cambria Math" panose="02040503050406030204" pitchFamily="18" charset="0"/>
                                  </a:rPr>
                                  <m:t> = </m:t>
                                </m:r>
                                <m:r>
                                  <a:rPr lang="en-US" altLang="zh-CN" b="1" i="1">
                                    <a:solidFill>
                                      <a:schemeClr val="accent2">
                                        <a:lumMod val="50000"/>
                                      </a:schemeClr>
                                    </a:solidFill>
                                    <a:latin typeface="Cambria Math" panose="02040503050406030204" pitchFamily="18" charset="0"/>
                                  </a:rPr>
                                  <m:t>𝒚</m:t>
                                </m:r>
                              </m:e>
                            </m:d>
                          </m:e>
                        </m:d>
                      </m:oMath>
                    </m:oMathPara>
                  </a14:m>
                  <a:endParaRPr lang="en-US" altLang="zh-CN" b="1"/>
                </a:p>
                <a:p>
                  <a:pPr marL="285750" indent="-285750">
                    <a:lnSpc>
                      <a:spcPts val="2600"/>
                    </a:lnSpc>
                    <a:spcBef>
                      <a:spcPts val="300"/>
                    </a:spcBef>
                    <a:spcAft>
                      <a:spcPts val="300"/>
                    </a:spcAft>
                    <a:buFont typeface="Arial" panose="020B0604020202020204" pitchFamily="34" charset="0"/>
                    <a:buChar char="•"/>
                  </a:pPr>
                  <a:r>
                    <a:rPr lang="zh-CN" altLang="en-US" b="1">
                      <a:solidFill>
                        <a:schemeClr val="accent6">
                          <a:lumMod val="50000"/>
                        </a:schemeClr>
                      </a:solidFill>
                    </a:rPr>
                    <a:t>人们特别地引入量词公式</a:t>
                  </a:r>
                  <a14:m>
                    <m:oMath xmlns:m="http://schemas.openxmlformats.org/officeDocument/2006/math">
                      <m:r>
                        <a:rPr lang="en-US" altLang="zh-CN" b="1" i="1" smtClean="0">
                          <a:solidFill>
                            <a:schemeClr val="accent6">
                              <a:lumMod val="50000"/>
                            </a:schemeClr>
                          </a:solidFill>
                          <a:latin typeface="Cambria Math" panose="02040503050406030204" pitchFamily="18" charset="0"/>
                        </a:rPr>
                        <m:t>∃</m:t>
                      </m:r>
                      <m:r>
                        <a:rPr lang="en-US" altLang="zh-CN" b="1" i="1">
                          <a:solidFill>
                            <a:schemeClr val="accent6">
                              <a:lumMod val="50000"/>
                            </a:schemeClr>
                          </a:solidFill>
                          <a:latin typeface="Cambria Math" panose="02040503050406030204" pitchFamily="18" charset="0"/>
                        </a:rPr>
                        <m:t>!</m:t>
                      </m:r>
                      <m:r>
                        <a:rPr lang="en-US" altLang="zh-CN" b="1" i="1">
                          <a:solidFill>
                            <a:schemeClr val="accent6">
                              <a:lumMod val="50000"/>
                            </a:schemeClr>
                          </a:solidFill>
                          <a:latin typeface="Cambria Math" panose="02040503050406030204" pitchFamily="18" charset="0"/>
                        </a:rPr>
                        <m:t>𝒙𝑷</m:t>
                      </m:r>
                      <m:d>
                        <m:dPr>
                          <m:ctrlPr>
                            <a:rPr lang="en-US" altLang="zh-CN" b="1" i="1">
                              <a:solidFill>
                                <a:schemeClr val="accent6">
                                  <a:lumMod val="50000"/>
                                </a:schemeClr>
                              </a:solidFill>
                              <a:latin typeface="Cambria Math" panose="02040503050406030204" pitchFamily="18" charset="0"/>
                            </a:rPr>
                          </m:ctrlPr>
                        </m:dPr>
                        <m:e>
                          <m:r>
                            <a:rPr lang="en-US" altLang="zh-CN" b="1" i="1">
                              <a:solidFill>
                                <a:schemeClr val="accent6">
                                  <a:lumMod val="50000"/>
                                </a:schemeClr>
                              </a:solidFill>
                              <a:latin typeface="Cambria Math" panose="02040503050406030204" pitchFamily="18" charset="0"/>
                            </a:rPr>
                            <m:t>𝒙</m:t>
                          </m:r>
                        </m:e>
                      </m:d>
                    </m:oMath>
                  </a14:m>
                  <a:r>
                    <a:rPr lang="zh-CN" altLang="en-US" b="1">
                      <a:solidFill>
                        <a:schemeClr val="accent6">
                          <a:lumMod val="50000"/>
                        </a:schemeClr>
                      </a:solidFill>
                    </a:rPr>
                    <a:t>作为上述公式的简写</a:t>
                  </a:r>
                </a:p>
              </p:txBody>
            </p:sp>
          </mc:Choice>
          <mc:Fallback xmlns="">
            <p:sp>
              <p:nvSpPr>
                <p:cNvPr id="24" name="文本框 23">
                  <a:extLst>
                    <a:ext uri="{FF2B5EF4-FFF2-40B4-BE49-F238E27FC236}">
                      <a16:creationId xmlns:a16="http://schemas.microsoft.com/office/drawing/2014/main" id="{42742B0E-84B0-43E5-9055-6AECA230DE68}"/>
                    </a:ext>
                  </a:extLst>
                </p:cNvPr>
                <p:cNvSpPr txBox="1">
                  <a:spLocks noRot="1" noChangeAspect="1" noMove="1" noResize="1" noEditPoints="1" noAdjustHandles="1" noChangeArrowheads="1" noChangeShapeType="1" noTextEdit="1"/>
                </p:cNvSpPr>
                <p:nvPr/>
              </p:nvSpPr>
              <p:spPr>
                <a:xfrm>
                  <a:off x="667595" y="2411191"/>
                  <a:ext cx="6431947" cy="1967718"/>
                </a:xfrm>
                <a:prstGeom prst="rect">
                  <a:avLst/>
                </a:prstGeom>
                <a:blipFill>
                  <a:blip r:embed="rId2"/>
                  <a:stretch>
                    <a:fillRect l="-853" t="-929" r="-284" b="-402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文本框 24">
                  <a:extLst>
                    <a:ext uri="{FF2B5EF4-FFF2-40B4-BE49-F238E27FC236}">
                      <a16:creationId xmlns:a16="http://schemas.microsoft.com/office/drawing/2014/main" id="{795EA3F2-A5ED-4647-A449-2BB2FF1C48B2}"/>
                    </a:ext>
                  </a:extLst>
                </p:cNvPr>
                <p:cNvSpPr txBox="1"/>
                <p:nvPr/>
              </p:nvSpPr>
              <p:spPr>
                <a:xfrm>
                  <a:off x="7471389" y="2471528"/>
                  <a:ext cx="4053016" cy="1847044"/>
                </a:xfrm>
                <a:prstGeom prst="rect">
                  <a:avLst/>
                </a:prstGeom>
                <a:solidFill>
                  <a:schemeClr val="accent4">
                    <a:lumMod val="20000"/>
                    <a:lumOff val="80000"/>
                    <a:alpha val="50000"/>
                  </a:schemeClr>
                </a:solidFill>
              </p:spPr>
              <p:txBody>
                <a:bodyPr wrap="square" rtlCol="0">
                  <a:spAutoFit/>
                </a:bodyPr>
                <a:lstStyle/>
                <a:p>
                  <a:pPr algn="ctr">
                    <a:lnSpc>
                      <a:spcPts val="2600"/>
                    </a:lnSpc>
                    <a:spcBef>
                      <a:spcPts val="600"/>
                    </a:spcBef>
                  </a:pPr>
                  <a:r>
                    <a:rPr lang="zh-CN" altLang="en-US" sz="2000" b="1">
                      <a:solidFill>
                        <a:srgbClr val="C00000"/>
                      </a:solidFill>
                    </a:rPr>
                    <a:t>证明满足性质</a:t>
                  </a:r>
                  <a:r>
                    <a:rPr lang="en-US" altLang="zh-CN" sz="2000" b="1">
                      <a:solidFill>
                        <a:srgbClr val="C00000"/>
                      </a:solidFill>
                    </a:rPr>
                    <a:t>P(x)</a:t>
                  </a:r>
                  <a:r>
                    <a:rPr lang="zh-CN" altLang="en-US" sz="2000" b="1">
                      <a:solidFill>
                        <a:srgbClr val="C00000"/>
                      </a:solidFill>
                    </a:rPr>
                    <a:t>的元素唯一</a:t>
                  </a:r>
                </a:p>
                <a:p>
                  <a:pPr marL="285750" indent="-285750">
                    <a:lnSpc>
                      <a:spcPts val="2800"/>
                    </a:lnSpc>
                    <a:spcBef>
                      <a:spcPts val="1200"/>
                    </a:spcBef>
                    <a:spcAft>
                      <a:spcPts val="600"/>
                    </a:spcAft>
                    <a:buFont typeface="Arial" panose="020B0604020202020204" pitchFamily="34" charset="0"/>
                    <a:buChar char="•"/>
                  </a:pPr>
                  <a:r>
                    <a:rPr lang="zh-CN" altLang="en-US" b="1">
                      <a:solidFill>
                        <a:srgbClr val="002060"/>
                      </a:solidFill>
                      <a:latin typeface="楷体" panose="02010609060101010101" pitchFamily="49" charset="-122"/>
                      <a:ea typeface="楷体" panose="02010609060101010101" pitchFamily="49" charset="-122"/>
                    </a:rPr>
                    <a:t>先证明存在论域元素</a:t>
                  </a:r>
                  <a14:m>
                    <m:oMath xmlns:m="http://schemas.openxmlformats.org/officeDocument/2006/math">
                      <m:r>
                        <a:rPr lang="en-US" altLang="zh-CN" b="1" i="1" smtClean="0">
                          <a:solidFill>
                            <a:srgbClr val="002060"/>
                          </a:solidFill>
                          <a:latin typeface="Cambria Math" panose="02040503050406030204" pitchFamily="18" charset="0"/>
                          <a:ea typeface="楷体" panose="02010609060101010101" pitchFamily="49" charset="-122"/>
                        </a:rPr>
                        <m:t>𝒄</m:t>
                      </m:r>
                    </m:oMath>
                  </a14:m>
                  <a:r>
                    <a:rPr lang="zh-CN" altLang="en-US" b="1">
                      <a:solidFill>
                        <a:srgbClr val="002060"/>
                      </a:solidFill>
                      <a:latin typeface="楷体" panose="02010609060101010101" pitchFamily="49" charset="-122"/>
                      <a:ea typeface="楷体" panose="02010609060101010101" pitchFamily="49" charset="-122"/>
                    </a:rPr>
                    <a:t>使得</a:t>
                  </a:r>
                  <a14:m>
                    <m:oMath xmlns:m="http://schemas.openxmlformats.org/officeDocument/2006/math">
                      <m:r>
                        <a:rPr lang="en-US" altLang="zh-CN" b="1" i="1" smtClean="0">
                          <a:solidFill>
                            <a:srgbClr val="002060"/>
                          </a:solidFill>
                          <a:latin typeface="Cambria Math" panose="02040503050406030204" pitchFamily="18" charset="0"/>
                          <a:ea typeface="楷体" panose="02010609060101010101" pitchFamily="49" charset="-122"/>
                        </a:rPr>
                        <m:t>𝑷</m:t>
                      </m:r>
                      <m:r>
                        <a:rPr lang="en-US" altLang="zh-CN" b="1" i="1">
                          <a:solidFill>
                            <a:srgbClr val="002060"/>
                          </a:solidFill>
                          <a:latin typeface="Cambria Math" panose="02040503050406030204" pitchFamily="18" charset="0"/>
                          <a:ea typeface="楷体" panose="02010609060101010101" pitchFamily="49" charset="-122"/>
                        </a:rPr>
                        <m:t>(</m:t>
                      </m:r>
                      <m:r>
                        <a:rPr lang="en-US" altLang="zh-CN" b="1" i="1">
                          <a:solidFill>
                            <a:srgbClr val="002060"/>
                          </a:solidFill>
                          <a:latin typeface="Cambria Math" panose="02040503050406030204" pitchFamily="18" charset="0"/>
                          <a:ea typeface="楷体" panose="02010609060101010101" pitchFamily="49" charset="-122"/>
                        </a:rPr>
                        <m:t>𝒄</m:t>
                      </m:r>
                      <m:r>
                        <a:rPr lang="en-US" altLang="zh-CN" b="1" i="1" smtClean="0">
                          <a:solidFill>
                            <a:srgbClr val="002060"/>
                          </a:solidFill>
                          <a:latin typeface="Cambria Math" panose="02040503050406030204" pitchFamily="18" charset="0"/>
                          <a:ea typeface="楷体" panose="02010609060101010101" pitchFamily="49" charset="-122"/>
                        </a:rPr>
                        <m:t>)</m:t>
                      </m:r>
                    </m:oMath>
                  </a14:m>
                  <a:r>
                    <a:rPr lang="zh-CN" altLang="en-US" b="1">
                      <a:solidFill>
                        <a:srgbClr val="002060"/>
                      </a:solidFill>
                      <a:latin typeface="楷体" panose="02010609060101010101" pitchFamily="49" charset="-122"/>
                      <a:ea typeface="楷体" panose="02010609060101010101" pitchFamily="49" charset="-122"/>
                    </a:rPr>
                    <a:t>成立</a:t>
                  </a:r>
                </a:p>
                <a:p>
                  <a:pPr marL="285750" indent="-285750">
                    <a:lnSpc>
                      <a:spcPts val="3000"/>
                    </a:lnSpc>
                    <a:spcBef>
                      <a:spcPts val="600"/>
                    </a:spcBef>
                    <a:spcAft>
                      <a:spcPts val="600"/>
                    </a:spcAft>
                    <a:buFont typeface="Arial" panose="020B0604020202020204" pitchFamily="34" charset="0"/>
                    <a:buChar char="•"/>
                  </a:pPr>
                  <a:r>
                    <a:rPr lang="zh-CN" altLang="en-US" b="1">
                      <a:solidFill>
                        <a:srgbClr val="002060"/>
                      </a:solidFill>
                      <a:latin typeface="楷体" panose="02010609060101010101" pitchFamily="49" charset="-122"/>
                      <a:ea typeface="楷体" panose="02010609060101010101" pitchFamily="49" charset="-122"/>
                    </a:rPr>
                    <a:t>然后证明对</a:t>
                  </a:r>
                  <a:r>
                    <a:rPr lang="zh-CN" altLang="en-US" b="1">
                      <a:solidFill>
                        <a:srgbClr val="C00000"/>
                      </a:solidFill>
                      <a:latin typeface="+mn-ea"/>
                    </a:rPr>
                    <a:t>任意论域元素</a:t>
                  </a:r>
                  <a14:m>
                    <m:oMath xmlns:m="http://schemas.openxmlformats.org/officeDocument/2006/math">
                      <m:r>
                        <a:rPr lang="en-US" altLang="zh-CN" b="1" i="1" smtClean="0">
                          <a:solidFill>
                            <a:srgbClr val="C00000"/>
                          </a:solidFill>
                          <a:latin typeface="Cambria Math" panose="02040503050406030204" pitchFamily="18" charset="0"/>
                        </a:rPr>
                        <m:t>𝒚</m:t>
                      </m:r>
                    </m:oMath>
                  </a14:m>
                  <a:r>
                    <a:rPr lang="zh-CN" altLang="en-US" b="1">
                      <a:solidFill>
                        <a:srgbClr val="002060"/>
                      </a:solidFill>
                      <a:latin typeface="楷体" panose="02010609060101010101" pitchFamily="49" charset="-122"/>
                      <a:ea typeface="楷体" panose="02010609060101010101" pitchFamily="49" charset="-122"/>
                    </a:rPr>
                    <a:t>，在假定</a:t>
                  </a:r>
                  <a14:m>
                    <m:oMath xmlns:m="http://schemas.openxmlformats.org/officeDocument/2006/math">
                      <m:r>
                        <a:rPr lang="en-US" altLang="zh-CN" b="1" i="1" smtClean="0">
                          <a:solidFill>
                            <a:srgbClr val="C00000"/>
                          </a:solidFill>
                          <a:latin typeface="Cambria Math" panose="02040503050406030204" pitchFamily="18" charset="0"/>
                        </a:rPr>
                        <m:t>𝑷</m:t>
                      </m:r>
                      <m:r>
                        <a:rPr lang="en-US" altLang="zh-CN" b="1" i="1">
                          <a:solidFill>
                            <a:srgbClr val="C00000"/>
                          </a:solidFill>
                          <a:latin typeface="Cambria Math" panose="02040503050406030204" pitchFamily="18" charset="0"/>
                        </a:rPr>
                        <m:t>(</m:t>
                      </m:r>
                      <m:r>
                        <a:rPr lang="en-US" altLang="zh-CN" b="1" i="1">
                          <a:solidFill>
                            <a:srgbClr val="C00000"/>
                          </a:solidFill>
                          <a:latin typeface="Cambria Math" panose="02040503050406030204" pitchFamily="18" charset="0"/>
                        </a:rPr>
                        <m:t>𝒚</m:t>
                      </m:r>
                      <m:r>
                        <a:rPr lang="en-US" altLang="zh-CN" b="1" i="1" smtClean="0">
                          <a:solidFill>
                            <a:srgbClr val="C00000"/>
                          </a:solidFill>
                          <a:latin typeface="Cambria Math" panose="02040503050406030204" pitchFamily="18" charset="0"/>
                        </a:rPr>
                        <m:t>)</m:t>
                      </m:r>
                    </m:oMath>
                  </a14:m>
                  <a:r>
                    <a:rPr lang="zh-CN" altLang="en-US" b="1">
                      <a:solidFill>
                        <a:srgbClr val="C00000"/>
                      </a:solidFill>
                      <a:latin typeface="+mn-ea"/>
                    </a:rPr>
                    <a:t>为真</a:t>
                  </a:r>
                  <a:r>
                    <a:rPr lang="zh-CN" altLang="en-US" b="1">
                      <a:solidFill>
                        <a:srgbClr val="002060"/>
                      </a:solidFill>
                      <a:latin typeface="楷体" panose="02010609060101010101" pitchFamily="49" charset="-122"/>
                      <a:ea typeface="楷体" panose="02010609060101010101" pitchFamily="49" charset="-122"/>
                    </a:rPr>
                    <a:t>的情况下证明</a:t>
                  </a:r>
                  <a14:m>
                    <m:oMath xmlns:m="http://schemas.openxmlformats.org/officeDocument/2006/math">
                      <m:r>
                        <a:rPr lang="en-US" altLang="zh-CN" b="1" i="1" smtClean="0">
                          <a:solidFill>
                            <a:srgbClr val="C00000"/>
                          </a:solidFill>
                          <a:latin typeface="Cambria Math" panose="02040503050406030204" pitchFamily="18" charset="0"/>
                        </a:rPr>
                        <m:t>𝒚</m:t>
                      </m:r>
                    </m:oMath>
                  </a14:m>
                  <a:r>
                    <a:rPr lang="zh-CN" altLang="en-US" b="1">
                      <a:solidFill>
                        <a:srgbClr val="C00000"/>
                      </a:solidFill>
                      <a:latin typeface="+mn-ea"/>
                    </a:rPr>
                    <a:t>等于</a:t>
                  </a:r>
                  <a14:m>
                    <m:oMath xmlns:m="http://schemas.openxmlformats.org/officeDocument/2006/math">
                      <m:r>
                        <a:rPr lang="en-US" altLang="zh-CN" b="1" i="1" smtClean="0">
                          <a:solidFill>
                            <a:srgbClr val="C00000"/>
                          </a:solidFill>
                          <a:latin typeface="Cambria Math" panose="02040503050406030204" pitchFamily="18" charset="0"/>
                        </a:rPr>
                        <m:t>𝒄</m:t>
                      </m:r>
                    </m:oMath>
                  </a14:m>
                  <a:endParaRPr lang="zh-CN" altLang="en-US" b="1">
                    <a:solidFill>
                      <a:srgbClr val="002060"/>
                    </a:solidFill>
                    <a:latin typeface="+mn-ea"/>
                  </a:endParaRPr>
                </a:p>
              </p:txBody>
            </p:sp>
          </mc:Choice>
          <mc:Fallback xmlns="">
            <p:sp>
              <p:nvSpPr>
                <p:cNvPr id="25" name="文本框 24">
                  <a:extLst>
                    <a:ext uri="{FF2B5EF4-FFF2-40B4-BE49-F238E27FC236}">
                      <a16:creationId xmlns:a16="http://schemas.microsoft.com/office/drawing/2014/main" id="{795EA3F2-A5ED-4647-A449-2BB2FF1C48B2}"/>
                    </a:ext>
                  </a:extLst>
                </p:cNvPr>
                <p:cNvSpPr txBox="1">
                  <a:spLocks noRot="1" noChangeAspect="1" noMove="1" noResize="1" noEditPoints="1" noAdjustHandles="1" noChangeArrowheads="1" noChangeShapeType="1" noTextEdit="1"/>
                </p:cNvSpPr>
                <p:nvPr/>
              </p:nvSpPr>
              <p:spPr>
                <a:xfrm>
                  <a:off x="7471389" y="2471528"/>
                  <a:ext cx="4053016" cy="1847044"/>
                </a:xfrm>
                <a:prstGeom prst="rect">
                  <a:avLst/>
                </a:prstGeom>
                <a:blipFill>
                  <a:blip r:embed="rId3"/>
                  <a:stretch>
                    <a:fillRect l="-1054" t="-990" r="-1355" b="-3300"/>
                  </a:stretch>
                </a:blipFill>
              </p:spPr>
              <p:txBody>
                <a:bodyPr/>
                <a:lstStyle/>
                <a:p>
                  <a:r>
                    <a:rPr lang="zh-CN" altLang="en-US">
                      <a:noFill/>
                    </a:rPr>
                    <a:t> </a:t>
                  </a:r>
                </a:p>
              </p:txBody>
            </p:sp>
          </mc:Fallback>
        </mc:AlternateContent>
        <p:sp>
          <p:nvSpPr>
            <p:cNvPr id="26" name="箭头: 右 25">
              <a:extLst>
                <a:ext uri="{FF2B5EF4-FFF2-40B4-BE49-F238E27FC236}">
                  <a16:creationId xmlns:a16="http://schemas.microsoft.com/office/drawing/2014/main" id="{A4ED85E1-60DC-49DC-8FD3-80F9B6BF7A14}"/>
                </a:ext>
              </a:extLst>
            </p:cNvPr>
            <p:cNvSpPr/>
            <p:nvPr/>
          </p:nvSpPr>
          <p:spPr>
            <a:xfrm>
              <a:off x="7099542" y="3366684"/>
              <a:ext cx="371847" cy="1157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1" name="组合 30">
            <a:extLst>
              <a:ext uri="{FF2B5EF4-FFF2-40B4-BE49-F238E27FC236}">
                <a16:creationId xmlns:a16="http://schemas.microsoft.com/office/drawing/2014/main" id="{DD896FFA-69C9-440B-BD95-94B39E8FDB18}"/>
              </a:ext>
            </a:extLst>
          </p:cNvPr>
          <p:cNvGrpSpPr/>
          <p:nvPr/>
        </p:nvGrpSpPr>
        <p:grpSpPr>
          <a:xfrm>
            <a:off x="731963" y="4566604"/>
            <a:ext cx="10728070" cy="1588520"/>
            <a:chOff x="731965" y="4592023"/>
            <a:chExt cx="10728070" cy="1588520"/>
          </a:xfrm>
        </p:grpSpPr>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4BECABD6-D549-4751-8C7F-155CF7FDD42E}"/>
                    </a:ext>
                  </a:extLst>
                </p:cNvPr>
                <p:cNvSpPr txBox="1"/>
                <p:nvPr/>
              </p:nvSpPr>
              <p:spPr>
                <a:xfrm>
                  <a:off x="880504" y="4873955"/>
                  <a:ext cx="8645942" cy="400110"/>
                </a:xfrm>
                <a:prstGeom prst="rect">
                  <a:avLst/>
                </a:prstGeom>
                <a:solidFill>
                  <a:schemeClr val="accent6">
                    <a:lumMod val="20000"/>
                    <a:lumOff val="80000"/>
                    <a:alpha val="50000"/>
                  </a:schemeClr>
                </a:solidFill>
              </p:spPr>
              <p:txBody>
                <a:bodyPr wrap="square" rtlCol="0">
                  <a:spAutoFit/>
                </a:bodyPr>
                <a:lstStyle/>
                <a:p>
                  <a:r>
                    <a:rPr lang="zh-CN" altLang="en-US" sz="2000" b="1">
                      <a:solidFill>
                        <a:srgbClr val="002060"/>
                      </a:solidFill>
                    </a:rPr>
                    <a:t>对任意整数</a:t>
                  </a:r>
                  <a14:m>
                    <m:oMath xmlns:m="http://schemas.openxmlformats.org/officeDocument/2006/math">
                      <m:r>
                        <a:rPr lang="en-US" altLang="zh-CN" sz="2000" b="1" i="1" smtClean="0">
                          <a:solidFill>
                            <a:srgbClr val="002060"/>
                          </a:solidFill>
                          <a:latin typeface="Cambria Math" panose="02040503050406030204" pitchFamily="18" charset="0"/>
                        </a:rPr>
                        <m:t>𝒂</m:t>
                      </m:r>
                    </m:oMath>
                  </a14:m>
                  <a:r>
                    <a:rPr lang="zh-CN" altLang="en-US" sz="2000" b="1">
                      <a:solidFill>
                        <a:srgbClr val="002060"/>
                      </a:solidFill>
                    </a:rPr>
                    <a:t>和正整数</a:t>
                  </a:r>
                  <a14:m>
                    <m:oMath xmlns:m="http://schemas.openxmlformats.org/officeDocument/2006/math">
                      <m:r>
                        <a:rPr lang="en-US" altLang="zh-CN" sz="2000" b="1" i="1" smtClean="0">
                          <a:solidFill>
                            <a:srgbClr val="002060"/>
                          </a:solidFill>
                          <a:latin typeface="Cambria Math" panose="02040503050406030204" pitchFamily="18" charset="0"/>
                        </a:rPr>
                        <m:t>𝒃</m:t>
                      </m:r>
                    </m:oMath>
                  </a14:m>
                  <a:r>
                    <a:rPr lang="zh-CN" altLang="en-US" sz="2000" b="1">
                      <a:solidFill>
                        <a:srgbClr val="002060"/>
                      </a:solidFill>
                    </a:rPr>
                    <a:t>，存在唯一的</a:t>
                  </a:r>
                  <a14:m>
                    <m:oMath xmlns:m="http://schemas.openxmlformats.org/officeDocument/2006/math">
                      <m:r>
                        <a:rPr lang="en-US" altLang="zh-CN" sz="2000" b="1" i="1" smtClean="0">
                          <a:solidFill>
                            <a:srgbClr val="002060"/>
                          </a:solidFill>
                          <a:latin typeface="Cambria Math" panose="02040503050406030204" pitchFamily="18" charset="0"/>
                        </a:rPr>
                        <m:t>𝒒</m:t>
                      </m:r>
                      <m:r>
                        <a:rPr lang="en-US" altLang="zh-CN" sz="2000" b="1" i="1" smtClean="0">
                          <a:solidFill>
                            <a:srgbClr val="002060"/>
                          </a:solidFill>
                          <a:latin typeface="Cambria Math" panose="02040503050406030204" pitchFamily="18" charset="0"/>
                        </a:rPr>
                        <m:t>, </m:t>
                      </m:r>
                      <m:r>
                        <a:rPr lang="en-US" altLang="zh-CN" sz="2000" b="1" i="1" smtClean="0">
                          <a:solidFill>
                            <a:srgbClr val="002060"/>
                          </a:solidFill>
                          <a:latin typeface="Cambria Math" panose="02040503050406030204" pitchFamily="18" charset="0"/>
                        </a:rPr>
                        <m:t>𝒓</m:t>
                      </m:r>
                    </m:oMath>
                  </a14:m>
                  <a:r>
                    <a:rPr lang="zh-CN" altLang="en-US" sz="2000" b="1">
                      <a:solidFill>
                        <a:srgbClr val="002060"/>
                      </a:solidFill>
                    </a:rPr>
                    <a:t>使得</a:t>
                  </a:r>
                  <a14:m>
                    <m:oMath xmlns:m="http://schemas.openxmlformats.org/officeDocument/2006/math">
                      <m:r>
                        <a:rPr lang="en-US" altLang="zh-CN" sz="2000" b="1" i="1" smtClean="0">
                          <a:solidFill>
                            <a:srgbClr val="002060"/>
                          </a:solidFill>
                          <a:latin typeface="Cambria Math" panose="02040503050406030204" pitchFamily="18" charset="0"/>
                        </a:rPr>
                        <m:t>𝒂</m:t>
                      </m:r>
                      <m:r>
                        <a:rPr lang="en-US" altLang="zh-CN" sz="2000" b="1" i="1" smtClean="0">
                          <a:solidFill>
                            <a:srgbClr val="002060"/>
                          </a:solidFill>
                          <a:latin typeface="Cambria Math" panose="02040503050406030204" pitchFamily="18" charset="0"/>
                        </a:rPr>
                        <m:t> = </m:t>
                      </m:r>
                      <m:r>
                        <a:rPr lang="en-US" altLang="zh-CN" sz="2000" b="1" i="1" smtClean="0">
                          <a:solidFill>
                            <a:srgbClr val="002060"/>
                          </a:solidFill>
                          <a:latin typeface="Cambria Math" panose="02040503050406030204" pitchFamily="18" charset="0"/>
                        </a:rPr>
                        <m:t>𝒒</m:t>
                      </m:r>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𝒃</m:t>
                      </m:r>
                      <m:r>
                        <a:rPr lang="en-US" altLang="zh-CN" sz="2000" b="1" i="1" smtClean="0">
                          <a:solidFill>
                            <a:srgbClr val="002060"/>
                          </a:solidFill>
                          <a:latin typeface="Cambria Math" panose="02040503050406030204" pitchFamily="18" charset="0"/>
                        </a:rPr>
                        <m:t> + </m:t>
                      </m:r>
                      <m:r>
                        <a:rPr lang="en-US" altLang="zh-CN" sz="2000" b="1" i="1" smtClean="0">
                          <a:solidFill>
                            <a:srgbClr val="002060"/>
                          </a:solidFill>
                          <a:latin typeface="Cambria Math" panose="02040503050406030204" pitchFamily="18" charset="0"/>
                        </a:rPr>
                        <m:t>𝒓</m:t>
                      </m:r>
                    </m:oMath>
                  </a14:m>
                  <a:r>
                    <a:rPr lang="zh-CN" altLang="en-US" sz="2000" b="1">
                      <a:solidFill>
                        <a:srgbClr val="002060"/>
                      </a:solidFill>
                    </a:rPr>
                    <a:t>且</a:t>
                  </a:r>
                  <a14:m>
                    <m:oMath xmlns:m="http://schemas.openxmlformats.org/officeDocument/2006/math">
                      <m:r>
                        <a:rPr lang="en-US" altLang="zh-CN" sz="2000" b="1" i="1" smtClean="0">
                          <a:solidFill>
                            <a:srgbClr val="002060"/>
                          </a:solidFill>
                          <a:latin typeface="Cambria Math" panose="02040503050406030204" pitchFamily="18" charset="0"/>
                        </a:rPr>
                        <m:t>𝟎</m:t>
                      </m:r>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𝒓</m:t>
                      </m:r>
                      <m:r>
                        <a:rPr lang="en-US" altLang="zh-CN" sz="2000" b="1" i="1" smtClean="0">
                          <a:solidFill>
                            <a:srgbClr val="002060"/>
                          </a:solidFill>
                          <a:latin typeface="Cambria Math" panose="02040503050406030204" pitchFamily="18" charset="0"/>
                        </a:rPr>
                        <m:t> &lt; </m:t>
                      </m:r>
                      <m:r>
                        <a:rPr lang="en-US" altLang="zh-CN" sz="2000" b="1" i="1" smtClean="0">
                          <a:solidFill>
                            <a:srgbClr val="002060"/>
                          </a:solidFill>
                          <a:latin typeface="Cambria Math" panose="02040503050406030204" pitchFamily="18" charset="0"/>
                        </a:rPr>
                        <m:t>𝒃</m:t>
                      </m:r>
                    </m:oMath>
                  </a14:m>
                  <a:r>
                    <a:rPr lang="zh-CN" altLang="en-US" sz="2000" b="1">
                      <a:solidFill>
                        <a:srgbClr val="002060"/>
                      </a:solidFill>
                    </a:rPr>
                    <a:t>。</a:t>
                  </a:r>
                </a:p>
              </p:txBody>
            </p:sp>
          </mc:Choice>
          <mc:Fallback xmlns="">
            <p:sp>
              <p:nvSpPr>
                <p:cNvPr id="22" name="文本框 21">
                  <a:extLst>
                    <a:ext uri="{FF2B5EF4-FFF2-40B4-BE49-F238E27FC236}">
                      <a16:creationId xmlns:a16="http://schemas.microsoft.com/office/drawing/2014/main" id="{4BECABD6-D549-4751-8C7F-155CF7FDD42E}"/>
                    </a:ext>
                  </a:extLst>
                </p:cNvPr>
                <p:cNvSpPr txBox="1">
                  <a:spLocks noRot="1" noChangeAspect="1" noMove="1" noResize="1" noEditPoints="1" noAdjustHandles="1" noChangeArrowheads="1" noChangeShapeType="1" noTextEdit="1"/>
                </p:cNvSpPr>
                <p:nvPr/>
              </p:nvSpPr>
              <p:spPr>
                <a:xfrm>
                  <a:off x="880504" y="4873955"/>
                  <a:ext cx="8645942" cy="400110"/>
                </a:xfrm>
                <a:prstGeom prst="rect">
                  <a:avLst/>
                </a:prstGeom>
                <a:blipFill>
                  <a:blip r:embed="rId4"/>
                  <a:stretch>
                    <a:fillRect l="-705" t="-7576" r="-70" b="-2575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文本框 26">
                  <a:extLst>
                    <a:ext uri="{FF2B5EF4-FFF2-40B4-BE49-F238E27FC236}">
                      <a16:creationId xmlns:a16="http://schemas.microsoft.com/office/drawing/2014/main" id="{EFECA468-DDEC-4455-8884-AD988FC19B65}"/>
                    </a:ext>
                  </a:extLst>
                </p:cNvPr>
                <p:cNvSpPr txBox="1"/>
                <p:nvPr/>
              </p:nvSpPr>
              <p:spPr>
                <a:xfrm>
                  <a:off x="880504" y="5644229"/>
                  <a:ext cx="10430986" cy="404983"/>
                </a:xfrm>
                <a:prstGeom prst="rect">
                  <a:avLst/>
                </a:prstGeom>
                <a:solidFill>
                  <a:schemeClr val="accent2">
                    <a:lumMod val="20000"/>
                    <a:lumOff val="80000"/>
                    <a:alpha val="5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𝒂</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𝒃</m:t>
                        </m:r>
                        <m:r>
                          <a:rPr lang="en-US" altLang="zh-CN" b="1" i="1" smtClean="0">
                            <a:solidFill>
                              <a:schemeClr val="accent2">
                                <a:lumMod val="50000"/>
                              </a:schemeClr>
                            </a:solidFill>
                            <a:latin typeface="Cambria Math" panose="02040503050406030204" pitchFamily="18" charset="0"/>
                          </a:rPr>
                          <m:t>&gt;</m:t>
                        </m:r>
                        <m:r>
                          <a:rPr lang="en-US" altLang="zh-CN" b="1" i="1" smtClean="0">
                            <a:solidFill>
                              <a:schemeClr val="accent2">
                                <a:lumMod val="50000"/>
                              </a:schemeClr>
                            </a:solidFill>
                            <a:latin typeface="Cambria Math" panose="02040503050406030204" pitchFamily="18" charset="0"/>
                          </a:rPr>
                          <m:t>𝟎</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𝒒</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𝒓</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𝒂</m:t>
                                </m:r>
                                <m:r>
                                  <a:rPr lang="en-US" altLang="zh-CN" b="1" i="1" smtClean="0">
                                    <a:solidFill>
                                      <a:schemeClr val="accent2">
                                        <a:lumMod val="50000"/>
                                      </a:schemeClr>
                                    </a:solidFill>
                                    <a:latin typeface="Cambria Math" panose="02040503050406030204" pitchFamily="18" charset="0"/>
                                  </a:rPr>
                                  <m:t> = </m:t>
                                </m:r>
                                <m:r>
                                  <a:rPr lang="en-US" altLang="zh-CN" b="1" i="1" smtClean="0">
                                    <a:solidFill>
                                      <a:schemeClr val="accent2">
                                        <a:lumMod val="50000"/>
                                      </a:schemeClr>
                                    </a:solidFill>
                                    <a:latin typeface="Cambria Math" panose="02040503050406030204" pitchFamily="18" charset="0"/>
                                  </a:rPr>
                                  <m:t>𝒒</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𝒃</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𝒓</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𝟎</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𝒓</m:t>
                                </m:r>
                                <m:r>
                                  <a:rPr lang="en-US" altLang="zh-CN" b="1" i="1" smtClean="0">
                                    <a:solidFill>
                                      <a:schemeClr val="accent2">
                                        <a:lumMod val="50000"/>
                                      </a:schemeClr>
                                    </a:solidFill>
                                    <a:latin typeface="Cambria Math" panose="02040503050406030204" pitchFamily="18" charset="0"/>
                                  </a:rPr>
                                  <m:t> &lt; </m:t>
                                </m:r>
                                <m:r>
                                  <a:rPr lang="en-US" altLang="zh-CN" b="1" i="1" smtClean="0">
                                    <a:solidFill>
                                      <a:schemeClr val="accent2">
                                        <a:lumMod val="50000"/>
                                      </a:schemeClr>
                                    </a:solidFill>
                                    <a:latin typeface="Cambria Math" panose="02040503050406030204" pitchFamily="18" charset="0"/>
                                  </a:rPr>
                                  <m:t>𝒃</m:t>
                                </m:r>
                              </m:e>
                            </m:d>
                            <m:r>
                              <a:rPr lang="en-US" altLang="zh-CN" b="1" i="1" smtClean="0">
                                <a:solidFill>
                                  <a:schemeClr val="accent2">
                                    <a:lumMod val="50000"/>
                                  </a:schemeClr>
                                </a:solidFill>
                                <a:latin typeface="Cambria Math" panose="02040503050406030204" pitchFamily="18" charset="0"/>
                              </a:rPr>
                              <m:t>∧∀</m:t>
                            </m:r>
                            <m:sSup>
                              <m:sSupPr>
                                <m:ctrlPr>
                                  <a:rPr lang="en-US" altLang="zh-CN" b="1" i="1" smtClean="0">
                                    <a:solidFill>
                                      <a:schemeClr val="accent2">
                                        <a:lumMod val="50000"/>
                                      </a:schemeClr>
                                    </a:solidFill>
                                    <a:latin typeface="Cambria Math" panose="02040503050406030204" pitchFamily="18" charset="0"/>
                                  </a:rPr>
                                </m:ctrlPr>
                              </m:sSupPr>
                              <m:e>
                                <m:r>
                                  <a:rPr lang="en-US" altLang="zh-CN" b="1" i="1" smtClean="0">
                                    <a:solidFill>
                                      <a:schemeClr val="accent2">
                                        <a:lumMod val="50000"/>
                                      </a:schemeClr>
                                    </a:solidFill>
                                    <a:latin typeface="Cambria Math" panose="02040503050406030204" pitchFamily="18" charset="0"/>
                                  </a:rPr>
                                  <m:t>𝒒</m:t>
                                </m:r>
                              </m:e>
                              <m:sup>
                                <m:r>
                                  <a:rPr lang="en-US" altLang="zh-CN" b="1" i="1" smtClean="0">
                                    <a:solidFill>
                                      <a:schemeClr val="accent2">
                                        <a:lumMod val="50000"/>
                                      </a:schemeClr>
                                    </a:solidFill>
                                    <a:latin typeface="Cambria Math" panose="02040503050406030204" pitchFamily="18" charset="0"/>
                                  </a:rPr>
                                  <m:t>′</m:t>
                                </m:r>
                              </m:sup>
                            </m:sSup>
                            <m:r>
                              <a:rPr lang="en-US" altLang="zh-CN" b="1" i="1" smtClean="0">
                                <a:solidFill>
                                  <a:schemeClr val="accent2">
                                    <a:lumMod val="50000"/>
                                  </a:schemeClr>
                                </a:solidFill>
                                <a:latin typeface="Cambria Math" panose="02040503050406030204" pitchFamily="18" charset="0"/>
                              </a:rPr>
                              <m:t>∀</m:t>
                            </m:r>
                            <m:sSup>
                              <m:sSupPr>
                                <m:ctrlPr>
                                  <a:rPr lang="en-US" altLang="zh-CN" b="1" i="1" smtClean="0">
                                    <a:solidFill>
                                      <a:schemeClr val="accent2">
                                        <a:lumMod val="50000"/>
                                      </a:schemeClr>
                                    </a:solidFill>
                                    <a:latin typeface="Cambria Math" panose="02040503050406030204" pitchFamily="18" charset="0"/>
                                  </a:rPr>
                                </m:ctrlPr>
                              </m:sSupPr>
                              <m:e>
                                <m:r>
                                  <a:rPr lang="en-US" altLang="zh-CN" b="1" i="1" smtClean="0">
                                    <a:solidFill>
                                      <a:schemeClr val="accent2">
                                        <a:lumMod val="50000"/>
                                      </a:schemeClr>
                                    </a:solidFill>
                                    <a:latin typeface="Cambria Math" panose="02040503050406030204" pitchFamily="18" charset="0"/>
                                  </a:rPr>
                                  <m:t>𝒓</m:t>
                                </m:r>
                              </m:e>
                              <m:sup>
                                <m:r>
                                  <a:rPr lang="en-US" altLang="zh-CN" b="1" i="1" smtClean="0">
                                    <a:solidFill>
                                      <a:schemeClr val="accent2">
                                        <a:lumMod val="50000"/>
                                      </a:schemeClr>
                                    </a:solidFill>
                                    <a:latin typeface="Cambria Math" panose="02040503050406030204" pitchFamily="18" charset="0"/>
                                  </a:rPr>
                                  <m:t>′</m:t>
                                </m:r>
                              </m:sup>
                            </m:sSup>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𝒂</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𝒃</m:t>
                                </m:r>
                                <m:sSup>
                                  <m:sSupPr>
                                    <m:ctrlPr>
                                      <a:rPr lang="en-US" altLang="zh-CN" b="1" i="1" smtClean="0">
                                        <a:solidFill>
                                          <a:schemeClr val="accent2">
                                            <a:lumMod val="50000"/>
                                          </a:schemeClr>
                                        </a:solidFill>
                                        <a:latin typeface="Cambria Math" panose="02040503050406030204" pitchFamily="18" charset="0"/>
                                      </a:rPr>
                                    </m:ctrlPr>
                                  </m:sSupPr>
                                  <m:e>
                                    <m:r>
                                      <a:rPr lang="en-US" altLang="zh-CN" b="1" i="1" smtClean="0">
                                        <a:solidFill>
                                          <a:schemeClr val="accent2">
                                            <a:lumMod val="50000"/>
                                          </a:schemeClr>
                                        </a:solidFill>
                                        <a:latin typeface="Cambria Math" panose="02040503050406030204" pitchFamily="18" charset="0"/>
                                      </a:rPr>
                                      <m:t>𝒒</m:t>
                                    </m:r>
                                  </m:e>
                                  <m:sup>
                                    <m:r>
                                      <a:rPr lang="en-US" altLang="zh-CN" b="1" i="1" smtClean="0">
                                        <a:solidFill>
                                          <a:schemeClr val="accent2">
                                            <a:lumMod val="50000"/>
                                          </a:schemeClr>
                                        </a:solidFill>
                                        <a:latin typeface="Cambria Math" panose="02040503050406030204" pitchFamily="18" charset="0"/>
                                      </a:rPr>
                                      <m:t>′</m:t>
                                    </m:r>
                                  </m:sup>
                                </m:sSup>
                                <m:r>
                                  <a:rPr lang="en-US" altLang="zh-CN" b="1" i="1" smtClean="0">
                                    <a:solidFill>
                                      <a:schemeClr val="accent2">
                                        <a:lumMod val="50000"/>
                                      </a:schemeClr>
                                    </a:solidFill>
                                    <a:latin typeface="Cambria Math" panose="02040503050406030204" pitchFamily="18" charset="0"/>
                                  </a:rPr>
                                  <m:t>+</m:t>
                                </m:r>
                                <m:sSup>
                                  <m:sSupPr>
                                    <m:ctrlPr>
                                      <a:rPr lang="en-US" altLang="zh-CN" b="1" i="1" smtClean="0">
                                        <a:solidFill>
                                          <a:schemeClr val="accent2">
                                            <a:lumMod val="50000"/>
                                          </a:schemeClr>
                                        </a:solidFill>
                                        <a:latin typeface="Cambria Math" panose="02040503050406030204" pitchFamily="18" charset="0"/>
                                      </a:rPr>
                                    </m:ctrlPr>
                                  </m:sSupPr>
                                  <m:e>
                                    <m:r>
                                      <a:rPr lang="en-US" altLang="zh-CN" b="1" i="1" smtClean="0">
                                        <a:solidFill>
                                          <a:schemeClr val="accent2">
                                            <a:lumMod val="50000"/>
                                          </a:schemeClr>
                                        </a:solidFill>
                                        <a:latin typeface="Cambria Math" panose="02040503050406030204" pitchFamily="18" charset="0"/>
                                      </a:rPr>
                                      <m:t>𝒓</m:t>
                                    </m:r>
                                  </m:e>
                                  <m:sup>
                                    <m:r>
                                      <a:rPr lang="en-US" altLang="zh-CN" b="1" i="1" smtClean="0">
                                        <a:solidFill>
                                          <a:schemeClr val="accent2">
                                            <a:lumMod val="50000"/>
                                          </a:schemeClr>
                                        </a:solidFill>
                                        <a:latin typeface="Cambria Math" panose="02040503050406030204" pitchFamily="18" charset="0"/>
                                      </a:rPr>
                                      <m:t>′</m:t>
                                    </m:r>
                                  </m:sup>
                                </m:sSup>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𝟎</m:t>
                                </m:r>
                                <m:r>
                                  <a:rPr lang="en-US" altLang="zh-CN" b="1" i="1" smtClean="0">
                                    <a:solidFill>
                                      <a:schemeClr val="accent2">
                                        <a:lumMod val="50000"/>
                                      </a:schemeClr>
                                    </a:solidFill>
                                    <a:latin typeface="Cambria Math" panose="02040503050406030204" pitchFamily="18" charset="0"/>
                                  </a:rPr>
                                  <m:t>≤</m:t>
                                </m:r>
                                <m:sSup>
                                  <m:sSupPr>
                                    <m:ctrlPr>
                                      <a:rPr lang="en-US" altLang="zh-CN" b="1" i="1" smtClean="0">
                                        <a:solidFill>
                                          <a:schemeClr val="accent2">
                                            <a:lumMod val="50000"/>
                                          </a:schemeClr>
                                        </a:solidFill>
                                        <a:latin typeface="Cambria Math" panose="02040503050406030204" pitchFamily="18" charset="0"/>
                                      </a:rPr>
                                    </m:ctrlPr>
                                  </m:sSupPr>
                                  <m:e>
                                    <m:r>
                                      <a:rPr lang="en-US" altLang="zh-CN" b="1" i="1" smtClean="0">
                                        <a:solidFill>
                                          <a:schemeClr val="accent2">
                                            <a:lumMod val="50000"/>
                                          </a:schemeClr>
                                        </a:solidFill>
                                        <a:latin typeface="Cambria Math" panose="02040503050406030204" pitchFamily="18" charset="0"/>
                                      </a:rPr>
                                      <m:t>𝒓</m:t>
                                    </m:r>
                                  </m:e>
                                  <m:sup>
                                    <m:r>
                                      <a:rPr lang="en-US" altLang="zh-CN" b="1" i="1" smtClean="0">
                                        <a:solidFill>
                                          <a:schemeClr val="accent2">
                                            <a:lumMod val="50000"/>
                                          </a:schemeClr>
                                        </a:solidFill>
                                        <a:latin typeface="Cambria Math" panose="02040503050406030204" pitchFamily="18" charset="0"/>
                                      </a:rPr>
                                      <m:t>′</m:t>
                                    </m:r>
                                  </m:sup>
                                </m:sSup>
                                <m:r>
                                  <a:rPr lang="en-US" altLang="zh-CN" b="1" i="1" smtClean="0">
                                    <a:solidFill>
                                      <a:schemeClr val="accent2">
                                        <a:lumMod val="50000"/>
                                      </a:schemeClr>
                                    </a:solidFill>
                                    <a:latin typeface="Cambria Math" panose="02040503050406030204" pitchFamily="18" charset="0"/>
                                  </a:rPr>
                                  <m:t>&lt; </m:t>
                                </m:r>
                                <m:r>
                                  <a:rPr lang="en-US" altLang="zh-CN" b="1" i="1" smtClean="0">
                                    <a:solidFill>
                                      <a:schemeClr val="accent2">
                                        <a:lumMod val="50000"/>
                                      </a:schemeClr>
                                    </a:solidFill>
                                    <a:latin typeface="Cambria Math" panose="02040503050406030204" pitchFamily="18" charset="0"/>
                                  </a:rPr>
                                  <m:t>𝒃</m:t>
                                </m:r>
                                <m:r>
                                  <a:rPr lang="en-US" altLang="zh-CN" b="1" i="1" smtClean="0">
                                    <a:solidFill>
                                      <a:schemeClr val="accent2">
                                        <a:lumMod val="50000"/>
                                      </a:schemeClr>
                                    </a:solidFill>
                                    <a:latin typeface="Cambria Math" panose="02040503050406030204" pitchFamily="18" charset="0"/>
                                  </a:rPr>
                                  <m:t>→</m:t>
                                </m:r>
                                <m:sSup>
                                  <m:sSupPr>
                                    <m:ctrlPr>
                                      <a:rPr lang="en-US" altLang="zh-CN" b="1" i="1" smtClean="0">
                                        <a:solidFill>
                                          <a:schemeClr val="accent2">
                                            <a:lumMod val="50000"/>
                                          </a:schemeClr>
                                        </a:solidFill>
                                        <a:latin typeface="Cambria Math" panose="02040503050406030204" pitchFamily="18" charset="0"/>
                                      </a:rPr>
                                    </m:ctrlPr>
                                  </m:sSupPr>
                                  <m:e>
                                    <m:r>
                                      <a:rPr lang="en-US" altLang="zh-CN" b="1" i="1" smtClean="0">
                                        <a:solidFill>
                                          <a:schemeClr val="accent2">
                                            <a:lumMod val="50000"/>
                                          </a:schemeClr>
                                        </a:solidFill>
                                        <a:latin typeface="Cambria Math" panose="02040503050406030204" pitchFamily="18" charset="0"/>
                                      </a:rPr>
                                      <m:t>𝒒</m:t>
                                    </m:r>
                                  </m:e>
                                  <m:sup>
                                    <m:r>
                                      <a:rPr lang="en-US" altLang="zh-CN" b="1" i="1" smtClean="0">
                                        <a:solidFill>
                                          <a:schemeClr val="accent2">
                                            <a:lumMod val="50000"/>
                                          </a:schemeClr>
                                        </a:solidFill>
                                        <a:latin typeface="Cambria Math" panose="02040503050406030204" pitchFamily="18" charset="0"/>
                                      </a:rPr>
                                      <m:t>′</m:t>
                                    </m:r>
                                  </m:sup>
                                </m:sSup>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𝒒</m:t>
                                </m:r>
                                <m:r>
                                  <a:rPr lang="en-US" altLang="zh-CN" b="1" i="1" smtClean="0">
                                    <a:solidFill>
                                      <a:schemeClr val="accent2">
                                        <a:lumMod val="50000"/>
                                      </a:schemeClr>
                                    </a:solidFill>
                                    <a:latin typeface="Cambria Math" panose="02040503050406030204" pitchFamily="18" charset="0"/>
                                  </a:rPr>
                                  <m:t>∧</m:t>
                                </m:r>
                                <m:sSup>
                                  <m:sSupPr>
                                    <m:ctrlPr>
                                      <a:rPr lang="en-US" altLang="zh-CN" b="1" i="1" smtClean="0">
                                        <a:solidFill>
                                          <a:schemeClr val="accent2">
                                            <a:lumMod val="50000"/>
                                          </a:schemeClr>
                                        </a:solidFill>
                                        <a:latin typeface="Cambria Math" panose="02040503050406030204" pitchFamily="18" charset="0"/>
                                      </a:rPr>
                                    </m:ctrlPr>
                                  </m:sSupPr>
                                  <m:e>
                                    <m:r>
                                      <a:rPr lang="en-US" altLang="zh-CN" b="1" i="1" smtClean="0">
                                        <a:solidFill>
                                          <a:schemeClr val="accent2">
                                            <a:lumMod val="50000"/>
                                          </a:schemeClr>
                                        </a:solidFill>
                                        <a:latin typeface="Cambria Math" panose="02040503050406030204" pitchFamily="18" charset="0"/>
                                      </a:rPr>
                                      <m:t>𝒓</m:t>
                                    </m:r>
                                  </m:e>
                                  <m:sup>
                                    <m:r>
                                      <a:rPr lang="en-US" altLang="zh-CN" b="1" i="1" smtClean="0">
                                        <a:solidFill>
                                          <a:schemeClr val="accent2">
                                            <a:lumMod val="50000"/>
                                          </a:schemeClr>
                                        </a:solidFill>
                                        <a:latin typeface="Cambria Math" panose="02040503050406030204" pitchFamily="18" charset="0"/>
                                      </a:rPr>
                                      <m:t>′</m:t>
                                    </m:r>
                                  </m:sup>
                                </m:sSup>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𝒓</m:t>
                                </m:r>
                              </m:e>
                            </m:d>
                          </m:e>
                        </m:d>
                      </m:oMath>
                    </m:oMathPara>
                  </a14:m>
                  <a:endParaRPr lang="zh-CN" altLang="en-US" b="1"/>
                </a:p>
              </p:txBody>
            </p:sp>
          </mc:Choice>
          <mc:Fallback xmlns="">
            <p:sp>
              <p:nvSpPr>
                <p:cNvPr id="27" name="文本框 26">
                  <a:extLst>
                    <a:ext uri="{FF2B5EF4-FFF2-40B4-BE49-F238E27FC236}">
                      <a16:creationId xmlns:a16="http://schemas.microsoft.com/office/drawing/2014/main" id="{EFECA468-DDEC-4455-8884-AD988FC19B65}"/>
                    </a:ext>
                  </a:extLst>
                </p:cNvPr>
                <p:cNvSpPr txBox="1">
                  <a:spLocks noRot="1" noChangeAspect="1" noMove="1" noResize="1" noEditPoints="1" noAdjustHandles="1" noChangeArrowheads="1" noChangeShapeType="1" noTextEdit="1"/>
                </p:cNvSpPr>
                <p:nvPr/>
              </p:nvSpPr>
              <p:spPr>
                <a:xfrm>
                  <a:off x="880504" y="5644229"/>
                  <a:ext cx="10430986" cy="404983"/>
                </a:xfrm>
                <a:prstGeom prst="rect">
                  <a:avLst/>
                </a:prstGeom>
                <a:blipFill>
                  <a:blip r:embed="rId5"/>
                  <a:stretch>
                    <a:fillRect b="-3030"/>
                  </a:stretch>
                </a:blipFill>
              </p:spPr>
              <p:txBody>
                <a:bodyPr/>
                <a:lstStyle/>
                <a:p>
                  <a:r>
                    <a:rPr lang="zh-CN" altLang="en-US">
                      <a:noFill/>
                    </a:rPr>
                    <a:t> </a:t>
                  </a:r>
                </a:p>
              </p:txBody>
            </p:sp>
          </mc:Fallback>
        </mc:AlternateContent>
        <p:sp>
          <p:nvSpPr>
            <p:cNvPr id="29" name="文本框 28">
              <a:extLst>
                <a:ext uri="{FF2B5EF4-FFF2-40B4-BE49-F238E27FC236}">
                  <a16:creationId xmlns:a16="http://schemas.microsoft.com/office/drawing/2014/main" id="{FD436973-0602-4AD7-BCC8-1F9FE3C493BF}"/>
                </a:ext>
              </a:extLst>
            </p:cNvPr>
            <p:cNvSpPr txBox="1"/>
            <p:nvPr/>
          </p:nvSpPr>
          <p:spPr>
            <a:xfrm>
              <a:off x="9702946" y="4658511"/>
              <a:ext cx="1608544" cy="830997"/>
            </a:xfrm>
            <a:prstGeom prst="rect">
              <a:avLst/>
            </a:prstGeom>
            <a:solidFill>
              <a:schemeClr val="accent4">
                <a:lumMod val="20000"/>
                <a:lumOff val="80000"/>
              </a:schemeClr>
            </a:solidFill>
          </p:spPr>
          <p:txBody>
            <a:bodyPr wrap="square" rtlCol="0">
              <a:spAutoFit/>
            </a:bodyPr>
            <a:lstStyle/>
            <a:p>
              <a:r>
                <a:rPr lang="zh-CN" altLang="en-US" sz="1600" b="1">
                  <a:solidFill>
                    <a:schemeClr val="accent2">
                      <a:lumMod val="50000"/>
                    </a:schemeClr>
                  </a:solidFill>
                </a:rPr>
                <a:t>学习归纳证明和良序原理后将证明这个命题</a:t>
              </a:r>
            </a:p>
          </p:txBody>
        </p:sp>
        <p:sp>
          <p:nvSpPr>
            <p:cNvPr id="30" name="矩形: 圆角 29">
              <a:extLst>
                <a:ext uri="{FF2B5EF4-FFF2-40B4-BE49-F238E27FC236}">
                  <a16:creationId xmlns:a16="http://schemas.microsoft.com/office/drawing/2014/main" id="{DB7618E6-77EA-49B8-AD90-D94793FA0BE2}"/>
                </a:ext>
              </a:extLst>
            </p:cNvPr>
            <p:cNvSpPr/>
            <p:nvPr/>
          </p:nvSpPr>
          <p:spPr>
            <a:xfrm>
              <a:off x="731965" y="4592023"/>
              <a:ext cx="10728070" cy="1588520"/>
            </a:xfrm>
            <a:prstGeom prst="roundRect">
              <a:avLst>
                <a:gd name="adj" fmla="val 9524"/>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136087876"/>
      </p:ext>
    </p:extLst>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第十三讲  基本数学证明方法</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91646C22-BFA0-4263-ADC6-D1CE69BFEFF6}" type="slidenum">
              <a:rPr lang="en-US" altLang="zh-CN" smtClean="0">
                <a:latin typeface="Arial" panose="020B0604020202020204" pitchFamily="34" charset="0"/>
                <a:ea typeface="楷体" panose="02010609060101010101" pitchFamily="49" charset="-122"/>
                <a:cs typeface="Arial" panose="020B0604020202020204" pitchFamily="34" charset="0"/>
              </a:rPr>
              <a:t>26</a:t>
            </a:fld>
            <a:r>
              <a:rPr lang="en-US" altLang="zh-CN">
                <a:latin typeface="Arial" panose="020B0604020202020204" pitchFamily="34" charset="0"/>
                <a:ea typeface="楷体" panose="02010609060101010101" pitchFamily="49" charset="-122"/>
                <a:cs typeface="Arial" panose="020B0604020202020204" pitchFamily="34" charset="0"/>
              </a:rPr>
              <a:t>/32</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内容提要</a:t>
            </a:r>
          </a:p>
        </p:txBody>
      </p:sp>
      <p:sp>
        <p:nvSpPr>
          <p:cNvPr id="2" name="文本框 1">
            <a:extLst>
              <a:ext uri="{FF2B5EF4-FFF2-40B4-BE49-F238E27FC236}">
                <a16:creationId xmlns:a16="http://schemas.microsoft.com/office/drawing/2014/main" id="{85BA4EFF-667B-4FC6-8446-13B52B94D7E0}"/>
              </a:ext>
            </a:extLst>
          </p:cNvPr>
          <p:cNvSpPr txBox="1"/>
          <p:nvPr/>
        </p:nvSpPr>
        <p:spPr>
          <a:xfrm>
            <a:off x="1107232" y="1392026"/>
            <a:ext cx="4733731" cy="4371966"/>
          </a:xfrm>
          <a:prstGeom prst="rect">
            <a:avLst/>
          </a:prstGeom>
          <a:noFill/>
        </p:spPr>
        <p:txBody>
          <a:bodyPr wrap="square" rtlCol="0">
            <a:spAutoFit/>
          </a:bodyPr>
          <a:lstStyle/>
          <a:p>
            <a:pPr>
              <a:lnSpc>
                <a:spcPct val="180000"/>
              </a:lnSpc>
            </a:pPr>
            <a:r>
              <a:rPr lang="zh-CN" altLang="en-US" sz="3200" b="1">
                <a:solidFill>
                  <a:schemeClr val="bg2">
                    <a:lumMod val="90000"/>
                  </a:schemeClr>
                </a:solidFill>
                <a:latin typeface="仿宋" panose="02010609060101010101" pitchFamily="49" charset="-122"/>
                <a:ea typeface="仿宋" panose="02010609060101010101" pitchFamily="49" charset="-122"/>
              </a:rPr>
              <a:t>数学证明导引</a:t>
            </a:r>
            <a:endParaRPr lang="en-US" altLang="zh-CN" sz="3200" b="1">
              <a:solidFill>
                <a:schemeClr val="bg2">
                  <a:lumMod val="90000"/>
                </a:schemeClr>
              </a:solidFill>
              <a:latin typeface="仿宋" panose="02010609060101010101" pitchFamily="49" charset="-122"/>
              <a:ea typeface="仿宋" panose="02010609060101010101" pitchFamily="49" charset="-122"/>
            </a:endParaRPr>
          </a:p>
          <a:p>
            <a:pPr>
              <a:lnSpc>
                <a:spcPct val="180000"/>
              </a:lnSpc>
            </a:pPr>
            <a:r>
              <a:rPr lang="zh-CN" altLang="en-US" sz="3200" b="1">
                <a:solidFill>
                  <a:schemeClr val="bg2">
                    <a:lumMod val="90000"/>
                  </a:schemeClr>
                </a:solidFill>
                <a:latin typeface="仿宋" panose="02010609060101010101" pitchFamily="49" charset="-122"/>
                <a:ea typeface="仿宋" panose="02010609060101010101" pitchFamily="49" charset="-122"/>
              </a:rPr>
              <a:t>直接证明与间接证明</a:t>
            </a:r>
            <a:endParaRPr lang="en-US" altLang="zh-CN" sz="3200" b="1">
              <a:solidFill>
                <a:schemeClr val="bg2">
                  <a:lumMod val="90000"/>
                </a:schemeClr>
              </a:solidFill>
              <a:latin typeface="仿宋" panose="02010609060101010101" pitchFamily="49" charset="-122"/>
              <a:ea typeface="仿宋" panose="02010609060101010101" pitchFamily="49" charset="-122"/>
            </a:endParaRPr>
          </a:p>
          <a:p>
            <a:pPr>
              <a:lnSpc>
                <a:spcPct val="180000"/>
              </a:lnSpc>
            </a:pPr>
            <a:r>
              <a:rPr lang="zh-CN" altLang="en-US" sz="3200" b="1">
                <a:solidFill>
                  <a:schemeClr val="bg2">
                    <a:lumMod val="90000"/>
                  </a:schemeClr>
                </a:solidFill>
                <a:latin typeface="仿宋" panose="02010609060101010101" pitchFamily="49" charset="-122"/>
                <a:ea typeface="仿宋" panose="02010609060101010101" pitchFamily="49" charset="-122"/>
              </a:rPr>
              <a:t>分情况证明</a:t>
            </a:r>
            <a:endParaRPr lang="en-US" altLang="zh-CN" sz="3200" b="1">
              <a:solidFill>
                <a:schemeClr val="bg2">
                  <a:lumMod val="90000"/>
                </a:schemeClr>
              </a:solidFill>
              <a:latin typeface="仿宋" panose="02010609060101010101" pitchFamily="49" charset="-122"/>
              <a:ea typeface="仿宋" panose="02010609060101010101" pitchFamily="49" charset="-122"/>
            </a:endParaRPr>
          </a:p>
          <a:p>
            <a:pPr>
              <a:lnSpc>
                <a:spcPct val="180000"/>
              </a:lnSpc>
            </a:pPr>
            <a:r>
              <a:rPr lang="zh-CN" altLang="en-US" sz="3200" b="1">
                <a:solidFill>
                  <a:schemeClr val="bg2">
                    <a:lumMod val="90000"/>
                  </a:schemeClr>
                </a:solidFill>
                <a:latin typeface="仿宋" panose="02010609060101010101" pitchFamily="49" charset="-122"/>
                <a:ea typeface="仿宋" panose="02010609060101010101" pitchFamily="49" charset="-122"/>
              </a:rPr>
              <a:t>存在性证明</a:t>
            </a:r>
            <a:endParaRPr lang="en-US" altLang="zh-CN" sz="3200" b="1">
              <a:solidFill>
                <a:schemeClr val="bg2">
                  <a:lumMod val="90000"/>
                </a:schemeClr>
              </a:solidFill>
              <a:latin typeface="仿宋" panose="02010609060101010101" pitchFamily="49" charset="-122"/>
              <a:ea typeface="仿宋" panose="02010609060101010101" pitchFamily="49" charset="-122"/>
            </a:endParaRPr>
          </a:p>
          <a:p>
            <a:pPr>
              <a:lnSpc>
                <a:spcPct val="180000"/>
              </a:lnSpc>
            </a:pPr>
            <a:r>
              <a:rPr lang="zh-CN" altLang="en-US" sz="3200" b="1">
                <a:solidFill>
                  <a:schemeClr val="accent6">
                    <a:lumMod val="50000"/>
                  </a:schemeClr>
                </a:solidFill>
                <a:latin typeface="仿宋" panose="02010609060101010101" pitchFamily="49" charset="-122"/>
                <a:ea typeface="仿宋" panose="02010609060101010101" pitchFamily="49" charset="-122"/>
              </a:rPr>
              <a:t>证明策略</a:t>
            </a:r>
            <a:endParaRPr lang="en-US" altLang="zh-CN" sz="3200" b="1">
              <a:solidFill>
                <a:schemeClr val="accent6">
                  <a:lumMod val="50000"/>
                </a:schemeClr>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63755900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证明策略</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第十三讲  基本数学证明方法</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A84936A-AD8A-4245-A4DE-139658DA8B11}" type="slidenum">
              <a:rPr lang="en-US" altLang="zh-CN" smtClean="0">
                <a:latin typeface="Arial" panose="020B0604020202020204" pitchFamily="34" charset="0"/>
                <a:ea typeface="楷体" panose="02010609060101010101" pitchFamily="49" charset="-122"/>
                <a:cs typeface="Arial" panose="020B0604020202020204" pitchFamily="34" charset="0"/>
              </a:rPr>
              <a:t>27</a:t>
            </a:fld>
            <a:r>
              <a:rPr lang="en-US" altLang="zh-CN">
                <a:latin typeface="Arial" panose="020B0604020202020204" pitchFamily="34" charset="0"/>
                <a:ea typeface="楷体" panose="02010609060101010101" pitchFamily="49" charset="-122"/>
                <a:cs typeface="Arial" panose="020B0604020202020204" pitchFamily="34" charset="0"/>
              </a:rPr>
              <a:t>/32</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构造证明的总体思路</a:t>
            </a:r>
          </a:p>
        </p:txBody>
      </p:sp>
      <p:sp>
        <p:nvSpPr>
          <p:cNvPr id="2" name="文本框 1">
            <a:extLst>
              <a:ext uri="{FF2B5EF4-FFF2-40B4-BE49-F238E27FC236}">
                <a16:creationId xmlns:a16="http://schemas.microsoft.com/office/drawing/2014/main" id="{850B238B-2EFE-45A0-909F-048E16676CEB}"/>
              </a:ext>
            </a:extLst>
          </p:cNvPr>
          <p:cNvSpPr txBox="1"/>
          <p:nvPr/>
        </p:nvSpPr>
        <p:spPr>
          <a:xfrm>
            <a:off x="831043" y="1195559"/>
            <a:ext cx="10529912" cy="400110"/>
          </a:xfrm>
          <a:prstGeom prst="rect">
            <a:avLst/>
          </a:prstGeom>
          <a:solidFill>
            <a:schemeClr val="accent4">
              <a:lumMod val="20000"/>
              <a:lumOff val="80000"/>
            </a:schemeClr>
          </a:solidFill>
        </p:spPr>
        <p:txBody>
          <a:bodyPr wrap="square" rtlCol="0">
            <a:spAutoFit/>
          </a:bodyPr>
          <a:lstStyle/>
          <a:p>
            <a:r>
              <a:rPr lang="zh-CN" altLang="en-US" sz="2000" b="1">
                <a:solidFill>
                  <a:srgbClr val="002060"/>
                </a:solidFill>
              </a:rPr>
              <a:t>构造证明的总体思路可分为</a:t>
            </a:r>
            <a:r>
              <a:rPr lang="zh-CN" altLang="en-US" sz="2000" b="1">
                <a:solidFill>
                  <a:srgbClr val="C00000"/>
                </a:solidFill>
              </a:rPr>
              <a:t>正向推理</a:t>
            </a:r>
            <a:r>
              <a:rPr lang="en-US" altLang="zh-CN" sz="2000">
                <a:solidFill>
                  <a:srgbClr val="002060"/>
                </a:solidFill>
              </a:rPr>
              <a:t>(forward reasoning)</a:t>
            </a:r>
            <a:r>
              <a:rPr lang="zh-CN" altLang="en-US" sz="2000" b="1">
                <a:solidFill>
                  <a:srgbClr val="002060"/>
                </a:solidFill>
              </a:rPr>
              <a:t>和</a:t>
            </a:r>
            <a:r>
              <a:rPr lang="zh-CN" altLang="en-US" sz="2000" b="1">
                <a:solidFill>
                  <a:srgbClr val="C00000"/>
                </a:solidFill>
              </a:rPr>
              <a:t>反向推理</a:t>
            </a:r>
            <a:r>
              <a:rPr lang="en-US" altLang="zh-CN" sz="2000">
                <a:solidFill>
                  <a:srgbClr val="002060"/>
                </a:solidFill>
              </a:rPr>
              <a:t>(backward reasoning)</a:t>
            </a:r>
            <a:r>
              <a:rPr lang="zh-CN" altLang="en-US" sz="2000" b="1">
                <a:solidFill>
                  <a:srgbClr val="002060"/>
                </a:solidFill>
              </a:rPr>
              <a:t>两类</a:t>
            </a:r>
          </a:p>
        </p:txBody>
      </p:sp>
      <p:grpSp>
        <p:nvGrpSpPr>
          <p:cNvPr id="91" name="组合 90">
            <a:extLst>
              <a:ext uri="{FF2B5EF4-FFF2-40B4-BE49-F238E27FC236}">
                <a16:creationId xmlns:a16="http://schemas.microsoft.com/office/drawing/2014/main" id="{6581E021-179E-418C-BECB-307304789C51}"/>
              </a:ext>
            </a:extLst>
          </p:cNvPr>
          <p:cNvGrpSpPr/>
          <p:nvPr/>
        </p:nvGrpSpPr>
        <p:grpSpPr>
          <a:xfrm>
            <a:off x="461701" y="1962771"/>
            <a:ext cx="5438515" cy="2389208"/>
            <a:chOff x="461701" y="1962771"/>
            <a:chExt cx="5438515" cy="2389208"/>
          </a:xfrm>
        </p:grpSpPr>
        <p:sp>
          <p:nvSpPr>
            <p:cNvPr id="3" name="文本框 2">
              <a:extLst>
                <a:ext uri="{FF2B5EF4-FFF2-40B4-BE49-F238E27FC236}">
                  <a16:creationId xmlns:a16="http://schemas.microsoft.com/office/drawing/2014/main" id="{3ACC19C1-86C1-4691-B0E1-6E03F9FAE97C}"/>
                </a:ext>
              </a:extLst>
            </p:cNvPr>
            <p:cNvSpPr txBox="1"/>
            <p:nvPr/>
          </p:nvSpPr>
          <p:spPr>
            <a:xfrm>
              <a:off x="1105685" y="1963123"/>
              <a:ext cx="4146459" cy="369332"/>
            </a:xfrm>
            <a:prstGeom prst="rect">
              <a:avLst/>
            </a:prstGeom>
            <a:noFill/>
          </p:spPr>
          <p:txBody>
            <a:bodyPr wrap="square" rtlCol="0">
              <a:spAutoFit/>
            </a:bodyPr>
            <a:lstStyle/>
            <a:p>
              <a:r>
                <a:rPr lang="zh-CN" altLang="en-US" b="1">
                  <a:solidFill>
                    <a:srgbClr val="C00000"/>
                  </a:solidFill>
                </a:rPr>
                <a:t>正向推理是一种综合</a:t>
              </a:r>
              <a:r>
                <a:rPr lang="en-US" altLang="zh-CN" b="1">
                  <a:solidFill>
                    <a:srgbClr val="C00000"/>
                  </a:solidFill>
                </a:rPr>
                <a:t> (synthesis)</a:t>
              </a:r>
              <a:r>
                <a:rPr lang="zh-CN" altLang="en-US" b="1">
                  <a:solidFill>
                    <a:srgbClr val="C00000"/>
                  </a:solidFill>
                </a:rPr>
                <a:t>的思路</a:t>
              </a:r>
            </a:p>
          </p:txBody>
        </p:sp>
        <p:grpSp>
          <p:nvGrpSpPr>
            <p:cNvPr id="87" name="组合 86">
              <a:extLst>
                <a:ext uri="{FF2B5EF4-FFF2-40B4-BE49-F238E27FC236}">
                  <a16:creationId xmlns:a16="http://schemas.microsoft.com/office/drawing/2014/main" id="{7BDCC9A4-D465-4F57-A8D6-6028717EC96C}"/>
                </a:ext>
              </a:extLst>
            </p:cNvPr>
            <p:cNvGrpSpPr/>
            <p:nvPr/>
          </p:nvGrpSpPr>
          <p:grpSpPr>
            <a:xfrm>
              <a:off x="520637" y="2488170"/>
              <a:ext cx="5321804" cy="1701070"/>
              <a:chOff x="540928" y="2484030"/>
              <a:chExt cx="5321804" cy="1701070"/>
            </a:xfrm>
          </p:grpSpPr>
          <p:sp>
            <p:nvSpPr>
              <p:cNvPr id="16" name="文本框 15">
                <a:extLst>
                  <a:ext uri="{FF2B5EF4-FFF2-40B4-BE49-F238E27FC236}">
                    <a16:creationId xmlns:a16="http://schemas.microsoft.com/office/drawing/2014/main" id="{800BE45D-3D3B-46EA-8B9C-EA696B2825F4}"/>
                  </a:ext>
                </a:extLst>
              </p:cNvPr>
              <p:cNvSpPr txBox="1"/>
              <p:nvPr/>
            </p:nvSpPr>
            <p:spPr>
              <a:xfrm>
                <a:off x="3314581" y="2905591"/>
                <a:ext cx="1107659" cy="369332"/>
              </a:xfrm>
              <a:prstGeom prst="rect">
                <a:avLst/>
              </a:prstGeom>
              <a:solidFill>
                <a:schemeClr val="accent4">
                  <a:lumMod val="20000"/>
                  <a:lumOff val="80000"/>
                </a:schemeClr>
              </a:solidFill>
            </p:spPr>
            <p:txBody>
              <a:bodyPr wrap="square" rtlCol="0">
                <a:spAutoFit/>
              </a:bodyPr>
              <a:lstStyle/>
              <a:p>
                <a:pPr algn="ctr"/>
                <a:r>
                  <a:rPr lang="zh-CN" altLang="en-US" b="1">
                    <a:solidFill>
                      <a:schemeClr val="accent4">
                        <a:lumMod val="50000"/>
                      </a:schemeClr>
                    </a:solidFill>
                  </a:rPr>
                  <a:t>中间结论</a:t>
                </a:r>
              </a:p>
            </p:txBody>
          </p:sp>
          <p:sp>
            <p:nvSpPr>
              <p:cNvPr id="20" name="文本框 19">
                <a:extLst>
                  <a:ext uri="{FF2B5EF4-FFF2-40B4-BE49-F238E27FC236}">
                    <a16:creationId xmlns:a16="http://schemas.microsoft.com/office/drawing/2014/main" id="{7307BCB2-9FD4-42CE-89F0-BD0AAE2B99F9}"/>
                  </a:ext>
                </a:extLst>
              </p:cNvPr>
              <p:cNvSpPr txBox="1"/>
              <p:nvPr/>
            </p:nvSpPr>
            <p:spPr>
              <a:xfrm>
                <a:off x="3314581" y="3815768"/>
                <a:ext cx="1107658" cy="369332"/>
              </a:xfrm>
              <a:prstGeom prst="rect">
                <a:avLst/>
              </a:prstGeom>
              <a:solidFill>
                <a:schemeClr val="accent4">
                  <a:lumMod val="20000"/>
                  <a:lumOff val="80000"/>
                </a:schemeClr>
              </a:solidFill>
            </p:spPr>
            <p:txBody>
              <a:bodyPr wrap="square" rtlCol="0">
                <a:spAutoFit/>
              </a:bodyPr>
              <a:lstStyle/>
              <a:p>
                <a:pPr algn="ctr"/>
                <a:r>
                  <a:rPr lang="zh-CN" altLang="en-US" b="1">
                    <a:solidFill>
                      <a:schemeClr val="accent4">
                        <a:lumMod val="50000"/>
                      </a:schemeClr>
                    </a:solidFill>
                  </a:rPr>
                  <a:t>中间结论</a:t>
                </a:r>
              </a:p>
            </p:txBody>
          </p:sp>
          <p:sp>
            <p:nvSpPr>
              <p:cNvPr id="15" name="文本框 14">
                <a:extLst>
                  <a:ext uri="{FF2B5EF4-FFF2-40B4-BE49-F238E27FC236}">
                    <a16:creationId xmlns:a16="http://schemas.microsoft.com/office/drawing/2014/main" id="{34DEC07C-947E-4707-BE40-83B3AFA0CBE9}"/>
                  </a:ext>
                </a:extLst>
              </p:cNvPr>
              <p:cNvSpPr txBox="1"/>
              <p:nvPr/>
            </p:nvSpPr>
            <p:spPr>
              <a:xfrm>
                <a:off x="4755074" y="3215602"/>
                <a:ext cx="1107658" cy="646331"/>
              </a:xfrm>
              <a:prstGeom prst="rect">
                <a:avLst/>
              </a:prstGeom>
              <a:solidFill>
                <a:schemeClr val="accent2">
                  <a:lumMod val="20000"/>
                  <a:lumOff val="80000"/>
                </a:schemeClr>
              </a:solidFill>
            </p:spPr>
            <p:txBody>
              <a:bodyPr wrap="square" rtlCol="0">
                <a:spAutoFit/>
              </a:bodyPr>
              <a:lstStyle/>
              <a:p>
                <a:r>
                  <a:rPr lang="zh-CN" altLang="en-US" b="1">
                    <a:solidFill>
                      <a:schemeClr val="accent2">
                        <a:lumMod val="50000"/>
                      </a:schemeClr>
                    </a:solidFill>
                  </a:rPr>
                  <a:t>需要证明的结论</a:t>
                </a:r>
              </a:p>
            </p:txBody>
          </p:sp>
          <p:grpSp>
            <p:nvGrpSpPr>
              <p:cNvPr id="49" name="组合 48">
                <a:extLst>
                  <a:ext uri="{FF2B5EF4-FFF2-40B4-BE49-F238E27FC236}">
                    <a16:creationId xmlns:a16="http://schemas.microsoft.com/office/drawing/2014/main" id="{4CFD73D5-4398-4F3F-A8A9-B500725FF683}"/>
                  </a:ext>
                </a:extLst>
              </p:cNvPr>
              <p:cNvGrpSpPr/>
              <p:nvPr/>
            </p:nvGrpSpPr>
            <p:grpSpPr>
              <a:xfrm>
                <a:off x="540928" y="2536292"/>
                <a:ext cx="1107662" cy="1648808"/>
                <a:chOff x="540928" y="2536292"/>
                <a:chExt cx="1107662" cy="1648808"/>
              </a:xfrm>
            </p:grpSpPr>
            <p:sp>
              <p:nvSpPr>
                <p:cNvPr id="6" name="文本框 5">
                  <a:extLst>
                    <a:ext uri="{FF2B5EF4-FFF2-40B4-BE49-F238E27FC236}">
                      <a16:creationId xmlns:a16="http://schemas.microsoft.com/office/drawing/2014/main" id="{6A2F4926-9F13-40E6-8FC7-230DCFE08312}"/>
                    </a:ext>
                  </a:extLst>
                </p:cNvPr>
                <p:cNvSpPr txBox="1"/>
                <p:nvPr/>
              </p:nvSpPr>
              <p:spPr>
                <a:xfrm>
                  <a:off x="540931" y="2536292"/>
                  <a:ext cx="1107659" cy="369332"/>
                </a:xfrm>
                <a:prstGeom prst="rect">
                  <a:avLst/>
                </a:prstGeom>
                <a:solidFill>
                  <a:schemeClr val="accent5">
                    <a:lumMod val="20000"/>
                    <a:lumOff val="80000"/>
                  </a:schemeClr>
                </a:solidFill>
              </p:spPr>
              <p:txBody>
                <a:bodyPr wrap="square" rtlCol="0">
                  <a:spAutoFit/>
                </a:bodyPr>
                <a:lstStyle/>
                <a:p>
                  <a:pPr algn="ctr"/>
                  <a:r>
                    <a:rPr lang="zh-CN" altLang="en-US" b="1">
                      <a:solidFill>
                        <a:srgbClr val="002060"/>
                      </a:solidFill>
                    </a:rPr>
                    <a:t>已知前提</a:t>
                  </a:r>
                </a:p>
              </p:txBody>
            </p:sp>
            <p:sp>
              <p:nvSpPr>
                <p:cNvPr id="12" name="文本框 11">
                  <a:extLst>
                    <a:ext uri="{FF2B5EF4-FFF2-40B4-BE49-F238E27FC236}">
                      <a16:creationId xmlns:a16="http://schemas.microsoft.com/office/drawing/2014/main" id="{E68F044C-D07F-47E8-8F6F-43825F79EB19}"/>
                    </a:ext>
                  </a:extLst>
                </p:cNvPr>
                <p:cNvSpPr txBox="1"/>
                <p:nvPr/>
              </p:nvSpPr>
              <p:spPr>
                <a:xfrm>
                  <a:off x="540928" y="3194931"/>
                  <a:ext cx="1107659" cy="369332"/>
                </a:xfrm>
                <a:prstGeom prst="rect">
                  <a:avLst/>
                </a:prstGeom>
                <a:solidFill>
                  <a:schemeClr val="accent5">
                    <a:lumMod val="20000"/>
                    <a:lumOff val="80000"/>
                  </a:schemeClr>
                </a:solidFill>
              </p:spPr>
              <p:txBody>
                <a:bodyPr wrap="square" rtlCol="0">
                  <a:spAutoFit/>
                </a:bodyPr>
                <a:lstStyle/>
                <a:p>
                  <a:pPr algn="ctr"/>
                  <a:r>
                    <a:rPr lang="zh-CN" altLang="en-US" b="1">
                      <a:solidFill>
                        <a:srgbClr val="002060"/>
                      </a:solidFill>
                    </a:rPr>
                    <a:t>已知前提</a:t>
                  </a:r>
                </a:p>
              </p:txBody>
            </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D54D053B-707F-450F-9439-4E39FC63C2D3}"/>
                        </a:ext>
                      </a:extLst>
                    </p:cNvPr>
                    <p:cNvSpPr txBox="1"/>
                    <p:nvPr/>
                  </p:nvSpPr>
                  <p:spPr>
                    <a:xfrm>
                      <a:off x="935098" y="2922684"/>
                      <a:ext cx="319318" cy="276999"/>
                    </a:xfrm>
                    <a:prstGeom prst="rect">
                      <a:avLst/>
                    </a:prstGeom>
                    <a:noFill/>
                  </p:spPr>
                  <p:txBody>
                    <a:bodyPr wrap="none" tIns="0" bIns="0" rtlCol="0">
                      <a:spAutoFit/>
                    </a:bodyPr>
                    <a:lstStyle/>
                    <a:p>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m:t>
                            </m:r>
                          </m:oMath>
                        </m:oMathPara>
                      </a14:m>
                      <a:endParaRPr lang="zh-CN" altLang="en-US"/>
                    </a:p>
                  </p:txBody>
                </p:sp>
              </mc:Choice>
              <mc:Fallback xmlns="">
                <p:sp>
                  <p:nvSpPr>
                    <p:cNvPr id="11" name="文本框 10">
                      <a:extLst>
                        <a:ext uri="{FF2B5EF4-FFF2-40B4-BE49-F238E27FC236}">
                          <a16:creationId xmlns:a16="http://schemas.microsoft.com/office/drawing/2014/main" id="{D54D053B-707F-450F-9439-4E39FC63C2D3}"/>
                        </a:ext>
                      </a:extLst>
                    </p:cNvPr>
                    <p:cNvSpPr txBox="1">
                      <a:spLocks noRot="1" noChangeAspect="1" noMove="1" noResize="1" noEditPoints="1" noAdjustHandles="1" noChangeArrowheads="1" noChangeShapeType="1" noTextEdit="1"/>
                    </p:cNvSpPr>
                    <p:nvPr/>
                  </p:nvSpPr>
                  <p:spPr>
                    <a:xfrm>
                      <a:off x="935098" y="2922684"/>
                      <a:ext cx="319318" cy="276999"/>
                    </a:xfrm>
                    <a:prstGeom prst="rect">
                      <a:avLst/>
                    </a:prstGeom>
                    <a:blipFill>
                      <a:blip r:embed="rId2"/>
                      <a:stretch>
                        <a:fillRect b="-4348"/>
                      </a:stretch>
                    </a:blipFill>
                  </p:spPr>
                  <p:txBody>
                    <a:bodyPr/>
                    <a:lstStyle/>
                    <a:p>
                      <a:r>
                        <a:rPr lang="zh-CN" altLang="en-US">
                          <a:noFill/>
                        </a:rPr>
                        <a:t> </a:t>
                      </a:r>
                    </a:p>
                  </p:txBody>
                </p:sp>
              </mc:Fallback>
            </mc:AlternateContent>
            <p:sp>
              <p:nvSpPr>
                <p:cNvPr id="18" name="文本框 17">
                  <a:extLst>
                    <a:ext uri="{FF2B5EF4-FFF2-40B4-BE49-F238E27FC236}">
                      <a16:creationId xmlns:a16="http://schemas.microsoft.com/office/drawing/2014/main" id="{C9755393-23F6-490B-9A12-F45476EA2471}"/>
                    </a:ext>
                  </a:extLst>
                </p:cNvPr>
                <p:cNvSpPr txBox="1"/>
                <p:nvPr/>
              </p:nvSpPr>
              <p:spPr>
                <a:xfrm>
                  <a:off x="540928" y="3815768"/>
                  <a:ext cx="1107659" cy="369332"/>
                </a:xfrm>
                <a:prstGeom prst="rect">
                  <a:avLst/>
                </a:prstGeom>
                <a:solidFill>
                  <a:schemeClr val="accent5">
                    <a:lumMod val="20000"/>
                    <a:lumOff val="80000"/>
                  </a:schemeClr>
                </a:solidFill>
              </p:spPr>
              <p:txBody>
                <a:bodyPr wrap="square" rtlCol="0">
                  <a:spAutoFit/>
                </a:bodyPr>
                <a:lstStyle/>
                <a:p>
                  <a:pPr algn="ctr"/>
                  <a:r>
                    <a:rPr lang="zh-CN" altLang="en-US" b="1">
                      <a:solidFill>
                        <a:srgbClr val="002060"/>
                      </a:solidFill>
                    </a:rPr>
                    <a:t>已知前提</a:t>
                  </a:r>
                </a:p>
              </p:txBody>
            </p:sp>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F2E345FB-9859-4F6E-B47F-59AFA9E81B1F}"/>
                        </a:ext>
                      </a:extLst>
                    </p:cNvPr>
                    <p:cNvSpPr txBox="1"/>
                    <p:nvPr/>
                  </p:nvSpPr>
                  <p:spPr>
                    <a:xfrm>
                      <a:off x="935098" y="3566892"/>
                      <a:ext cx="319318" cy="276999"/>
                    </a:xfrm>
                    <a:prstGeom prst="rect">
                      <a:avLst/>
                    </a:prstGeom>
                    <a:noFill/>
                  </p:spPr>
                  <p:txBody>
                    <a:bodyPr wrap="none" tIns="0" bIns="0" rtlCol="0">
                      <a:spAutoFit/>
                    </a:bodyPr>
                    <a:lstStyle/>
                    <a:p>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m:t>
                            </m:r>
                          </m:oMath>
                        </m:oMathPara>
                      </a14:m>
                      <a:endParaRPr lang="zh-CN" altLang="en-US"/>
                    </a:p>
                  </p:txBody>
                </p:sp>
              </mc:Choice>
              <mc:Fallback xmlns="">
                <p:sp>
                  <p:nvSpPr>
                    <p:cNvPr id="21" name="文本框 20">
                      <a:extLst>
                        <a:ext uri="{FF2B5EF4-FFF2-40B4-BE49-F238E27FC236}">
                          <a16:creationId xmlns:a16="http://schemas.microsoft.com/office/drawing/2014/main" id="{F2E345FB-9859-4F6E-B47F-59AFA9E81B1F}"/>
                        </a:ext>
                      </a:extLst>
                    </p:cNvPr>
                    <p:cNvSpPr txBox="1">
                      <a:spLocks noRot="1" noChangeAspect="1" noMove="1" noResize="1" noEditPoints="1" noAdjustHandles="1" noChangeArrowheads="1" noChangeShapeType="1" noTextEdit="1"/>
                    </p:cNvSpPr>
                    <p:nvPr/>
                  </p:nvSpPr>
                  <p:spPr>
                    <a:xfrm>
                      <a:off x="935098" y="3566892"/>
                      <a:ext cx="319318" cy="276999"/>
                    </a:xfrm>
                    <a:prstGeom prst="rect">
                      <a:avLst/>
                    </a:prstGeom>
                    <a:blipFill>
                      <a:blip r:embed="rId3"/>
                      <a:stretch>
                        <a:fillRect b="-6667"/>
                      </a:stretch>
                    </a:blipFill>
                  </p:spPr>
                  <p:txBody>
                    <a:bodyPr/>
                    <a:lstStyle/>
                    <a:p>
                      <a:r>
                        <a:rPr lang="zh-CN" altLang="en-US">
                          <a:noFill/>
                        </a:rPr>
                        <a:t> </a:t>
                      </a:r>
                    </a:p>
                  </p:txBody>
                </p:sp>
              </mc:Fallback>
            </mc:AlternateContent>
          </p:grpSp>
          <p:grpSp>
            <p:nvGrpSpPr>
              <p:cNvPr id="50" name="组合 49">
                <a:extLst>
                  <a:ext uri="{FF2B5EF4-FFF2-40B4-BE49-F238E27FC236}">
                    <a16:creationId xmlns:a16="http://schemas.microsoft.com/office/drawing/2014/main" id="{18CC7CAA-E510-4173-9F2A-8C7A6947E93F}"/>
                  </a:ext>
                </a:extLst>
              </p:cNvPr>
              <p:cNvGrpSpPr/>
              <p:nvPr/>
            </p:nvGrpSpPr>
            <p:grpSpPr>
              <a:xfrm>
                <a:off x="1935591" y="2538546"/>
                <a:ext cx="1107659" cy="1646554"/>
                <a:chOff x="1935591" y="2538546"/>
                <a:chExt cx="1107659" cy="1646554"/>
              </a:xfrm>
            </p:grpSpPr>
            <p:sp>
              <p:nvSpPr>
                <p:cNvPr id="13" name="文本框 12">
                  <a:extLst>
                    <a:ext uri="{FF2B5EF4-FFF2-40B4-BE49-F238E27FC236}">
                      <a16:creationId xmlns:a16="http://schemas.microsoft.com/office/drawing/2014/main" id="{B7723CC3-EAC4-4AA7-B21A-E44B68F2F53A}"/>
                    </a:ext>
                  </a:extLst>
                </p:cNvPr>
                <p:cNvSpPr txBox="1"/>
                <p:nvPr/>
              </p:nvSpPr>
              <p:spPr>
                <a:xfrm>
                  <a:off x="1935591" y="2538546"/>
                  <a:ext cx="1107659" cy="369332"/>
                </a:xfrm>
                <a:prstGeom prst="rect">
                  <a:avLst/>
                </a:prstGeom>
                <a:solidFill>
                  <a:schemeClr val="accent4">
                    <a:lumMod val="20000"/>
                    <a:lumOff val="80000"/>
                  </a:schemeClr>
                </a:solidFill>
              </p:spPr>
              <p:txBody>
                <a:bodyPr wrap="square" rtlCol="0">
                  <a:spAutoFit/>
                </a:bodyPr>
                <a:lstStyle/>
                <a:p>
                  <a:pPr algn="ctr"/>
                  <a:r>
                    <a:rPr lang="zh-CN" altLang="en-US" b="1">
                      <a:solidFill>
                        <a:schemeClr val="accent4">
                          <a:lumMod val="50000"/>
                        </a:schemeClr>
                      </a:solidFill>
                    </a:rPr>
                    <a:t>中间结论</a:t>
                  </a:r>
                </a:p>
              </p:txBody>
            </p:sp>
            <p:sp>
              <p:nvSpPr>
                <p:cNvPr id="14" name="文本框 13">
                  <a:extLst>
                    <a:ext uri="{FF2B5EF4-FFF2-40B4-BE49-F238E27FC236}">
                      <a16:creationId xmlns:a16="http://schemas.microsoft.com/office/drawing/2014/main" id="{9E0D3634-5635-42C0-BF7F-4FAE3D75A404}"/>
                    </a:ext>
                  </a:extLst>
                </p:cNvPr>
                <p:cNvSpPr txBox="1"/>
                <p:nvPr/>
              </p:nvSpPr>
              <p:spPr>
                <a:xfrm>
                  <a:off x="1935592" y="3201388"/>
                  <a:ext cx="1107658" cy="369332"/>
                </a:xfrm>
                <a:prstGeom prst="rect">
                  <a:avLst/>
                </a:prstGeom>
                <a:solidFill>
                  <a:schemeClr val="accent4">
                    <a:lumMod val="20000"/>
                    <a:lumOff val="80000"/>
                  </a:schemeClr>
                </a:solidFill>
              </p:spPr>
              <p:txBody>
                <a:bodyPr wrap="square" rtlCol="0">
                  <a:spAutoFit/>
                </a:bodyPr>
                <a:lstStyle/>
                <a:p>
                  <a:pPr algn="ctr"/>
                  <a:r>
                    <a:rPr lang="zh-CN" altLang="en-US" b="1">
                      <a:solidFill>
                        <a:schemeClr val="accent4">
                          <a:lumMod val="50000"/>
                        </a:schemeClr>
                      </a:solidFill>
                    </a:rPr>
                    <a:t>中间结论</a:t>
                  </a:r>
                </a:p>
              </p:txBody>
            </p:sp>
            <p:sp>
              <p:nvSpPr>
                <p:cNvPr id="19" name="文本框 18">
                  <a:extLst>
                    <a:ext uri="{FF2B5EF4-FFF2-40B4-BE49-F238E27FC236}">
                      <a16:creationId xmlns:a16="http://schemas.microsoft.com/office/drawing/2014/main" id="{00F6299B-2912-4F85-B774-35D2BAEBD632}"/>
                    </a:ext>
                  </a:extLst>
                </p:cNvPr>
                <p:cNvSpPr txBox="1"/>
                <p:nvPr/>
              </p:nvSpPr>
              <p:spPr>
                <a:xfrm>
                  <a:off x="1935592" y="3815768"/>
                  <a:ext cx="1107658" cy="369332"/>
                </a:xfrm>
                <a:prstGeom prst="rect">
                  <a:avLst/>
                </a:prstGeom>
                <a:solidFill>
                  <a:schemeClr val="accent4">
                    <a:lumMod val="20000"/>
                    <a:lumOff val="80000"/>
                  </a:schemeClr>
                </a:solidFill>
              </p:spPr>
              <p:txBody>
                <a:bodyPr wrap="square" rtlCol="0">
                  <a:spAutoFit/>
                </a:bodyPr>
                <a:lstStyle/>
                <a:p>
                  <a:pPr algn="ctr"/>
                  <a:r>
                    <a:rPr lang="zh-CN" altLang="en-US" b="1">
                      <a:solidFill>
                        <a:schemeClr val="accent4">
                          <a:lumMod val="50000"/>
                        </a:schemeClr>
                      </a:solidFill>
                    </a:rPr>
                    <a:t>中间结论</a:t>
                  </a:r>
                </a:p>
              </p:txBody>
            </p:sp>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E026FC5B-6BF6-4D9C-8451-A3E2E3088757}"/>
                        </a:ext>
                      </a:extLst>
                    </p:cNvPr>
                    <p:cNvSpPr txBox="1"/>
                    <p:nvPr/>
                  </p:nvSpPr>
                  <p:spPr>
                    <a:xfrm>
                      <a:off x="2329763" y="2931858"/>
                      <a:ext cx="319318" cy="276999"/>
                    </a:xfrm>
                    <a:prstGeom prst="rect">
                      <a:avLst/>
                    </a:prstGeom>
                    <a:noFill/>
                  </p:spPr>
                  <p:txBody>
                    <a:bodyPr wrap="none" tIns="0" bIns="0" rtlCol="0">
                      <a:spAutoFit/>
                    </a:bodyPr>
                    <a:lstStyle/>
                    <a:p>
                      <a:pPr/>
                      <a14:m>
                        <m:oMathPara xmlns:m="http://schemas.openxmlformats.org/officeDocument/2006/math">
                          <m:oMathParaPr>
                            <m:jc m:val="centerGroup"/>
                          </m:oMathParaPr>
                          <m:oMath xmlns:m="http://schemas.openxmlformats.org/officeDocument/2006/math">
                            <m:r>
                              <a:rPr lang="en-US" altLang="zh-CN" i="1" smtClean="0">
                                <a:solidFill>
                                  <a:schemeClr val="accent4">
                                    <a:lumMod val="50000"/>
                                  </a:schemeClr>
                                </a:solidFill>
                                <a:latin typeface="Cambria Math" panose="02040503050406030204" pitchFamily="18" charset="0"/>
                              </a:rPr>
                              <m:t>⋮</m:t>
                            </m:r>
                          </m:oMath>
                        </m:oMathPara>
                      </a14:m>
                      <a:endParaRPr lang="zh-CN" altLang="en-US">
                        <a:solidFill>
                          <a:schemeClr val="accent4">
                            <a:lumMod val="50000"/>
                          </a:schemeClr>
                        </a:solidFill>
                      </a:endParaRPr>
                    </a:p>
                  </p:txBody>
                </p:sp>
              </mc:Choice>
              <mc:Fallback xmlns="">
                <p:sp>
                  <p:nvSpPr>
                    <p:cNvPr id="22" name="文本框 21">
                      <a:extLst>
                        <a:ext uri="{FF2B5EF4-FFF2-40B4-BE49-F238E27FC236}">
                          <a16:creationId xmlns:a16="http://schemas.microsoft.com/office/drawing/2014/main" id="{E026FC5B-6BF6-4D9C-8451-A3E2E3088757}"/>
                        </a:ext>
                      </a:extLst>
                    </p:cNvPr>
                    <p:cNvSpPr txBox="1">
                      <a:spLocks noRot="1" noChangeAspect="1" noMove="1" noResize="1" noEditPoints="1" noAdjustHandles="1" noChangeArrowheads="1" noChangeShapeType="1" noTextEdit="1"/>
                    </p:cNvSpPr>
                    <p:nvPr/>
                  </p:nvSpPr>
                  <p:spPr>
                    <a:xfrm>
                      <a:off x="2329763" y="2931858"/>
                      <a:ext cx="319318" cy="276999"/>
                    </a:xfrm>
                    <a:prstGeom prst="rect">
                      <a:avLst/>
                    </a:prstGeom>
                    <a:blipFill>
                      <a:blip r:embed="rId4"/>
                      <a:stretch>
                        <a:fillRect b="-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文本框 22">
                      <a:extLst>
                        <a:ext uri="{FF2B5EF4-FFF2-40B4-BE49-F238E27FC236}">
                          <a16:creationId xmlns:a16="http://schemas.microsoft.com/office/drawing/2014/main" id="{0F09DE56-6BE1-4E68-ABD4-75C4995337FA}"/>
                        </a:ext>
                      </a:extLst>
                    </p:cNvPr>
                    <p:cNvSpPr txBox="1"/>
                    <p:nvPr/>
                  </p:nvSpPr>
                  <p:spPr>
                    <a:xfrm>
                      <a:off x="2329763" y="3538768"/>
                      <a:ext cx="319318" cy="276999"/>
                    </a:xfrm>
                    <a:prstGeom prst="rect">
                      <a:avLst/>
                    </a:prstGeom>
                    <a:noFill/>
                  </p:spPr>
                  <p:txBody>
                    <a:bodyPr wrap="none" tIns="0" bIns="0" rtlCol="0">
                      <a:spAutoFit/>
                    </a:bodyPr>
                    <a:lstStyle/>
                    <a:p>
                      <a:pPr/>
                      <a14:m>
                        <m:oMathPara xmlns:m="http://schemas.openxmlformats.org/officeDocument/2006/math">
                          <m:oMathParaPr>
                            <m:jc m:val="centerGroup"/>
                          </m:oMathParaPr>
                          <m:oMath xmlns:m="http://schemas.openxmlformats.org/officeDocument/2006/math">
                            <m:r>
                              <a:rPr lang="en-US" altLang="zh-CN" i="1" smtClean="0">
                                <a:solidFill>
                                  <a:schemeClr val="accent4">
                                    <a:lumMod val="50000"/>
                                  </a:schemeClr>
                                </a:solidFill>
                                <a:latin typeface="Cambria Math" panose="02040503050406030204" pitchFamily="18" charset="0"/>
                              </a:rPr>
                              <m:t>⋮</m:t>
                            </m:r>
                          </m:oMath>
                        </m:oMathPara>
                      </a14:m>
                      <a:endParaRPr lang="zh-CN" altLang="en-US">
                        <a:solidFill>
                          <a:schemeClr val="accent4">
                            <a:lumMod val="50000"/>
                          </a:schemeClr>
                        </a:solidFill>
                      </a:endParaRPr>
                    </a:p>
                  </p:txBody>
                </p:sp>
              </mc:Choice>
              <mc:Fallback xmlns="">
                <p:sp>
                  <p:nvSpPr>
                    <p:cNvPr id="23" name="文本框 22">
                      <a:extLst>
                        <a:ext uri="{FF2B5EF4-FFF2-40B4-BE49-F238E27FC236}">
                          <a16:creationId xmlns:a16="http://schemas.microsoft.com/office/drawing/2014/main" id="{0F09DE56-6BE1-4E68-ABD4-75C4995337FA}"/>
                        </a:ext>
                      </a:extLst>
                    </p:cNvPr>
                    <p:cNvSpPr txBox="1">
                      <a:spLocks noRot="1" noChangeAspect="1" noMove="1" noResize="1" noEditPoints="1" noAdjustHandles="1" noChangeArrowheads="1" noChangeShapeType="1" noTextEdit="1"/>
                    </p:cNvSpPr>
                    <p:nvPr/>
                  </p:nvSpPr>
                  <p:spPr>
                    <a:xfrm>
                      <a:off x="2329763" y="3538768"/>
                      <a:ext cx="319318" cy="276999"/>
                    </a:xfrm>
                    <a:prstGeom prst="rect">
                      <a:avLst/>
                    </a:prstGeom>
                    <a:blipFill>
                      <a:blip r:embed="rId5"/>
                      <a:stretch>
                        <a:fillRect b="-4348"/>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24" name="文本框 23">
                    <a:extLst>
                      <a:ext uri="{FF2B5EF4-FFF2-40B4-BE49-F238E27FC236}">
                        <a16:creationId xmlns:a16="http://schemas.microsoft.com/office/drawing/2014/main" id="{A366B54D-BE92-4EA9-9DAE-A9FD86054BC9}"/>
                      </a:ext>
                    </a:extLst>
                  </p:cNvPr>
                  <p:cNvSpPr txBox="1"/>
                  <p:nvPr/>
                </p:nvSpPr>
                <p:spPr>
                  <a:xfrm>
                    <a:off x="3708751" y="3434006"/>
                    <a:ext cx="319318" cy="276999"/>
                  </a:xfrm>
                  <a:prstGeom prst="rect">
                    <a:avLst/>
                  </a:prstGeom>
                  <a:noFill/>
                </p:spPr>
                <p:txBody>
                  <a:bodyPr wrap="none" tIns="0" bIns="0" rtlCol="0">
                    <a:spAutoFit/>
                  </a:bodyPr>
                  <a:lstStyle/>
                  <a:p>
                    <a:pPr/>
                    <a14:m>
                      <m:oMathPara xmlns:m="http://schemas.openxmlformats.org/officeDocument/2006/math">
                        <m:oMathParaPr>
                          <m:jc m:val="centerGroup"/>
                        </m:oMathParaPr>
                        <m:oMath xmlns:m="http://schemas.openxmlformats.org/officeDocument/2006/math">
                          <m:r>
                            <a:rPr lang="en-US" altLang="zh-CN" i="1" smtClean="0">
                              <a:solidFill>
                                <a:schemeClr val="accent4">
                                  <a:lumMod val="50000"/>
                                </a:schemeClr>
                              </a:solidFill>
                              <a:latin typeface="Cambria Math" panose="02040503050406030204" pitchFamily="18" charset="0"/>
                            </a:rPr>
                            <m:t>⋮</m:t>
                          </m:r>
                        </m:oMath>
                      </m:oMathPara>
                    </a14:m>
                    <a:endParaRPr lang="zh-CN" altLang="en-US">
                      <a:solidFill>
                        <a:schemeClr val="accent4">
                          <a:lumMod val="50000"/>
                        </a:schemeClr>
                      </a:solidFill>
                    </a:endParaRPr>
                  </a:p>
                </p:txBody>
              </p:sp>
            </mc:Choice>
            <mc:Fallback xmlns="">
              <p:sp>
                <p:nvSpPr>
                  <p:cNvPr id="24" name="文本框 23">
                    <a:extLst>
                      <a:ext uri="{FF2B5EF4-FFF2-40B4-BE49-F238E27FC236}">
                        <a16:creationId xmlns:a16="http://schemas.microsoft.com/office/drawing/2014/main" id="{A366B54D-BE92-4EA9-9DAE-A9FD86054BC9}"/>
                      </a:ext>
                    </a:extLst>
                  </p:cNvPr>
                  <p:cNvSpPr txBox="1">
                    <a:spLocks noRot="1" noChangeAspect="1" noMove="1" noResize="1" noEditPoints="1" noAdjustHandles="1" noChangeArrowheads="1" noChangeShapeType="1" noTextEdit="1"/>
                  </p:cNvSpPr>
                  <p:nvPr/>
                </p:nvSpPr>
                <p:spPr>
                  <a:xfrm>
                    <a:off x="3708751" y="3434006"/>
                    <a:ext cx="319318" cy="276999"/>
                  </a:xfrm>
                  <a:prstGeom prst="rect">
                    <a:avLst/>
                  </a:prstGeom>
                  <a:blipFill>
                    <a:blip r:embed="rId6"/>
                    <a:stretch>
                      <a:fillRect b="-6667"/>
                    </a:stretch>
                  </a:blipFill>
                </p:spPr>
                <p:txBody>
                  <a:bodyPr/>
                  <a:lstStyle/>
                  <a:p>
                    <a:r>
                      <a:rPr lang="zh-CN" altLang="en-US">
                        <a:noFill/>
                      </a:rPr>
                      <a:t> </a:t>
                    </a:r>
                  </a:p>
                </p:txBody>
              </p:sp>
            </mc:Fallback>
          </mc:AlternateContent>
          <p:cxnSp>
            <p:nvCxnSpPr>
              <p:cNvPr id="26" name="直接箭头连接符 25">
                <a:extLst>
                  <a:ext uri="{FF2B5EF4-FFF2-40B4-BE49-F238E27FC236}">
                    <a16:creationId xmlns:a16="http://schemas.microsoft.com/office/drawing/2014/main" id="{5AF5EB57-99AB-4816-ADBB-24ABAE3926F4}"/>
                  </a:ext>
                </a:extLst>
              </p:cNvPr>
              <p:cNvCxnSpPr>
                <a:stCxn id="6" idx="3"/>
                <a:endCxn id="13" idx="1"/>
              </p:cNvCxnSpPr>
              <p:nvPr/>
            </p:nvCxnSpPr>
            <p:spPr>
              <a:xfrm>
                <a:off x="1648590" y="2720958"/>
                <a:ext cx="287001" cy="22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a:extLst>
                  <a:ext uri="{FF2B5EF4-FFF2-40B4-BE49-F238E27FC236}">
                    <a16:creationId xmlns:a16="http://schemas.microsoft.com/office/drawing/2014/main" id="{68EE3F1B-A7FB-435C-9B24-219071B2118F}"/>
                  </a:ext>
                </a:extLst>
              </p:cNvPr>
              <p:cNvCxnSpPr/>
              <p:nvPr/>
            </p:nvCxnSpPr>
            <p:spPr>
              <a:xfrm>
                <a:off x="1634536" y="3373432"/>
                <a:ext cx="287001" cy="22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a:extLst>
                  <a:ext uri="{FF2B5EF4-FFF2-40B4-BE49-F238E27FC236}">
                    <a16:creationId xmlns:a16="http://schemas.microsoft.com/office/drawing/2014/main" id="{22074C6A-3A87-492A-A310-A1191F4EE216}"/>
                  </a:ext>
                </a:extLst>
              </p:cNvPr>
              <p:cNvCxnSpPr/>
              <p:nvPr/>
            </p:nvCxnSpPr>
            <p:spPr>
              <a:xfrm>
                <a:off x="1654556" y="4004452"/>
                <a:ext cx="287001" cy="22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a:extLst>
                  <a:ext uri="{FF2B5EF4-FFF2-40B4-BE49-F238E27FC236}">
                    <a16:creationId xmlns:a16="http://schemas.microsoft.com/office/drawing/2014/main" id="{1147ED93-031D-43C2-ACD4-295374EA649B}"/>
                  </a:ext>
                </a:extLst>
              </p:cNvPr>
              <p:cNvCxnSpPr>
                <a:stCxn id="13" idx="3"/>
                <a:endCxn id="16" idx="1"/>
              </p:cNvCxnSpPr>
              <p:nvPr/>
            </p:nvCxnSpPr>
            <p:spPr>
              <a:xfrm>
                <a:off x="3043250" y="2723212"/>
                <a:ext cx="271331" cy="36704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AF03162E-CF9F-4668-BA4A-19423A1D8EDC}"/>
                  </a:ext>
                </a:extLst>
              </p:cNvPr>
              <p:cNvCxnSpPr>
                <a:stCxn id="14" idx="3"/>
                <a:endCxn id="16" idx="1"/>
              </p:cNvCxnSpPr>
              <p:nvPr/>
            </p:nvCxnSpPr>
            <p:spPr>
              <a:xfrm flipV="1">
                <a:off x="3043250" y="3090257"/>
                <a:ext cx="271331" cy="29579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a:extLst>
                  <a:ext uri="{FF2B5EF4-FFF2-40B4-BE49-F238E27FC236}">
                    <a16:creationId xmlns:a16="http://schemas.microsoft.com/office/drawing/2014/main" id="{3F56F0E3-B5AC-4E92-A081-51BF097A0318}"/>
                  </a:ext>
                </a:extLst>
              </p:cNvPr>
              <p:cNvCxnSpPr>
                <a:stCxn id="19" idx="3"/>
                <a:endCxn id="20" idx="1"/>
              </p:cNvCxnSpPr>
              <p:nvPr/>
            </p:nvCxnSpPr>
            <p:spPr>
              <a:xfrm>
                <a:off x="3043250" y="4000434"/>
                <a:ext cx="27133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a:extLst>
                  <a:ext uri="{FF2B5EF4-FFF2-40B4-BE49-F238E27FC236}">
                    <a16:creationId xmlns:a16="http://schemas.microsoft.com/office/drawing/2014/main" id="{91140660-9156-4AE9-84FF-7B1CF7E25A47}"/>
                  </a:ext>
                </a:extLst>
              </p:cNvPr>
              <p:cNvCxnSpPr>
                <a:stCxn id="16" idx="3"/>
                <a:endCxn id="15" idx="1"/>
              </p:cNvCxnSpPr>
              <p:nvPr/>
            </p:nvCxnSpPr>
            <p:spPr>
              <a:xfrm>
                <a:off x="4422240" y="3090257"/>
                <a:ext cx="332834" cy="44851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37">
                <a:extLst>
                  <a:ext uri="{FF2B5EF4-FFF2-40B4-BE49-F238E27FC236}">
                    <a16:creationId xmlns:a16="http://schemas.microsoft.com/office/drawing/2014/main" id="{604D845C-A821-45E8-A325-6EE4B950A2D4}"/>
                  </a:ext>
                </a:extLst>
              </p:cNvPr>
              <p:cNvCxnSpPr>
                <a:stCxn id="20" idx="3"/>
                <a:endCxn id="15" idx="1"/>
              </p:cNvCxnSpPr>
              <p:nvPr/>
            </p:nvCxnSpPr>
            <p:spPr>
              <a:xfrm flipV="1">
                <a:off x="4422239" y="3538768"/>
                <a:ext cx="332835" cy="46166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nvGrpSpPr>
              <p:cNvPr id="45" name="组合 44">
                <a:extLst>
                  <a:ext uri="{FF2B5EF4-FFF2-40B4-BE49-F238E27FC236}">
                    <a16:creationId xmlns:a16="http://schemas.microsoft.com/office/drawing/2014/main" id="{057BBF88-34D5-4125-81DD-465F452A8434}"/>
                  </a:ext>
                </a:extLst>
              </p:cNvPr>
              <p:cNvGrpSpPr/>
              <p:nvPr/>
            </p:nvGrpSpPr>
            <p:grpSpPr>
              <a:xfrm>
                <a:off x="3708751" y="2484030"/>
                <a:ext cx="1790524" cy="381762"/>
                <a:chOff x="3708751" y="2484030"/>
                <a:chExt cx="1790524" cy="381762"/>
              </a:xfrm>
            </p:grpSpPr>
            <p:sp>
              <p:nvSpPr>
                <p:cNvPr id="44" name="矩形 43">
                  <a:extLst>
                    <a:ext uri="{FF2B5EF4-FFF2-40B4-BE49-F238E27FC236}">
                      <a16:creationId xmlns:a16="http://schemas.microsoft.com/office/drawing/2014/main" id="{40622F69-0487-4ED8-9631-5427954917A5}"/>
                    </a:ext>
                  </a:extLst>
                </p:cNvPr>
                <p:cNvSpPr/>
                <p:nvPr/>
              </p:nvSpPr>
              <p:spPr>
                <a:xfrm>
                  <a:off x="3708751" y="2484030"/>
                  <a:ext cx="1790524" cy="381762"/>
                </a:xfrm>
                <a:prstGeom prst="rect">
                  <a:avLst/>
                </a:prstGeom>
                <a:solidFill>
                  <a:schemeClr val="accent5">
                    <a:lumMod val="20000"/>
                    <a:lumOff val="80000"/>
                  </a:schemeClr>
                </a:solid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2" name="直接箭头连接符 41">
                  <a:extLst>
                    <a:ext uri="{FF2B5EF4-FFF2-40B4-BE49-F238E27FC236}">
                      <a16:creationId xmlns:a16="http://schemas.microsoft.com/office/drawing/2014/main" id="{E29BA258-EA4C-4AE0-B237-92B7751C18B4}"/>
                    </a:ext>
                  </a:extLst>
                </p:cNvPr>
                <p:cNvCxnSpPr/>
                <p:nvPr/>
              </p:nvCxnSpPr>
              <p:spPr>
                <a:xfrm>
                  <a:off x="3766016" y="2679051"/>
                  <a:ext cx="287001" cy="22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43" name="文本框 42">
                  <a:extLst>
                    <a:ext uri="{FF2B5EF4-FFF2-40B4-BE49-F238E27FC236}">
                      <a16:creationId xmlns:a16="http://schemas.microsoft.com/office/drawing/2014/main" id="{6EC1140B-1AB7-4DD8-B561-405B7CE78BD8}"/>
                    </a:ext>
                  </a:extLst>
                </p:cNvPr>
                <p:cNvSpPr txBox="1"/>
                <p:nvPr/>
              </p:nvSpPr>
              <p:spPr>
                <a:xfrm>
                  <a:off x="4010872" y="2496460"/>
                  <a:ext cx="1488403" cy="369332"/>
                </a:xfrm>
                <a:prstGeom prst="rect">
                  <a:avLst/>
                </a:prstGeom>
                <a:noFill/>
              </p:spPr>
              <p:txBody>
                <a:bodyPr wrap="square" rtlCol="0">
                  <a:spAutoFit/>
                </a:bodyPr>
                <a:lstStyle/>
                <a:p>
                  <a:r>
                    <a:rPr lang="zh-CN" altLang="en-US" b="1">
                      <a:solidFill>
                        <a:schemeClr val="accent6">
                          <a:lumMod val="50000"/>
                        </a:schemeClr>
                      </a:solidFill>
                    </a:rPr>
                    <a:t>能得到什么？</a:t>
                  </a:r>
                </a:p>
              </p:txBody>
            </p:sp>
          </p:grpSp>
        </p:grpSp>
        <p:sp>
          <p:nvSpPr>
            <p:cNvPr id="89" name="矩形: 圆角 88">
              <a:extLst>
                <a:ext uri="{FF2B5EF4-FFF2-40B4-BE49-F238E27FC236}">
                  <a16:creationId xmlns:a16="http://schemas.microsoft.com/office/drawing/2014/main" id="{0EAD67C1-A318-463A-A929-1DE8C476C3C0}"/>
                </a:ext>
              </a:extLst>
            </p:cNvPr>
            <p:cNvSpPr/>
            <p:nvPr/>
          </p:nvSpPr>
          <p:spPr>
            <a:xfrm>
              <a:off x="461701" y="1962771"/>
              <a:ext cx="5438515" cy="2389208"/>
            </a:xfrm>
            <a:prstGeom prst="roundRect">
              <a:avLst>
                <a:gd name="adj" fmla="val 7051"/>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2" name="组合 91">
            <a:extLst>
              <a:ext uri="{FF2B5EF4-FFF2-40B4-BE49-F238E27FC236}">
                <a16:creationId xmlns:a16="http://schemas.microsoft.com/office/drawing/2014/main" id="{D1014C76-C87F-4245-A3ED-8C673FC078B7}"/>
              </a:ext>
            </a:extLst>
          </p:cNvPr>
          <p:cNvGrpSpPr/>
          <p:nvPr/>
        </p:nvGrpSpPr>
        <p:grpSpPr>
          <a:xfrm>
            <a:off x="6291786" y="1962768"/>
            <a:ext cx="5501972" cy="2389211"/>
            <a:chOff x="6291786" y="1962768"/>
            <a:chExt cx="5501972" cy="2389211"/>
          </a:xfrm>
        </p:grpSpPr>
        <p:sp>
          <p:nvSpPr>
            <p:cNvPr id="4" name="文本框 3">
              <a:extLst>
                <a:ext uri="{FF2B5EF4-FFF2-40B4-BE49-F238E27FC236}">
                  <a16:creationId xmlns:a16="http://schemas.microsoft.com/office/drawing/2014/main" id="{07283ADB-2AB3-4A97-894A-4D60D0DBC7E7}"/>
                </a:ext>
              </a:extLst>
            </p:cNvPr>
            <p:cNvSpPr txBox="1"/>
            <p:nvPr/>
          </p:nvSpPr>
          <p:spPr>
            <a:xfrm>
              <a:off x="6939858" y="1962771"/>
              <a:ext cx="4085968" cy="369332"/>
            </a:xfrm>
            <a:prstGeom prst="rect">
              <a:avLst/>
            </a:prstGeom>
            <a:noFill/>
          </p:spPr>
          <p:txBody>
            <a:bodyPr wrap="square" rtlCol="0">
              <a:spAutoFit/>
            </a:bodyPr>
            <a:lstStyle/>
            <a:p>
              <a:r>
                <a:rPr lang="zh-CN" altLang="en-US" b="1">
                  <a:solidFill>
                    <a:srgbClr val="C00000"/>
                  </a:solidFill>
                </a:rPr>
                <a:t>反向推理是一种分析</a:t>
              </a:r>
              <a:r>
                <a:rPr lang="en-US" altLang="zh-CN" b="1">
                  <a:solidFill>
                    <a:srgbClr val="C00000"/>
                  </a:solidFill>
                </a:rPr>
                <a:t>(analysis)</a:t>
              </a:r>
              <a:r>
                <a:rPr lang="zh-CN" altLang="en-US" b="1">
                  <a:solidFill>
                    <a:srgbClr val="C00000"/>
                  </a:solidFill>
                </a:rPr>
                <a:t>的思路</a:t>
              </a:r>
            </a:p>
          </p:txBody>
        </p:sp>
        <p:grpSp>
          <p:nvGrpSpPr>
            <p:cNvPr id="88" name="组合 87">
              <a:extLst>
                <a:ext uri="{FF2B5EF4-FFF2-40B4-BE49-F238E27FC236}">
                  <a16:creationId xmlns:a16="http://schemas.microsoft.com/office/drawing/2014/main" id="{20DF432D-161D-454C-A650-59C5168F8ACD}"/>
                </a:ext>
              </a:extLst>
            </p:cNvPr>
            <p:cNvGrpSpPr/>
            <p:nvPr/>
          </p:nvGrpSpPr>
          <p:grpSpPr>
            <a:xfrm>
              <a:off x="6349561" y="2488170"/>
              <a:ext cx="5380738" cy="1750920"/>
              <a:chOff x="6463602" y="2488170"/>
              <a:chExt cx="5380738" cy="1750920"/>
            </a:xfrm>
          </p:grpSpPr>
          <p:sp>
            <p:nvSpPr>
              <p:cNvPr id="46" name="文本框 45">
                <a:extLst>
                  <a:ext uri="{FF2B5EF4-FFF2-40B4-BE49-F238E27FC236}">
                    <a16:creationId xmlns:a16="http://schemas.microsoft.com/office/drawing/2014/main" id="{61BE0548-EB87-4877-BA31-D7CFD7461E22}"/>
                  </a:ext>
                </a:extLst>
              </p:cNvPr>
              <p:cNvSpPr txBox="1"/>
              <p:nvPr/>
            </p:nvSpPr>
            <p:spPr>
              <a:xfrm>
                <a:off x="6476703" y="3212072"/>
                <a:ext cx="1107658" cy="646331"/>
              </a:xfrm>
              <a:prstGeom prst="rect">
                <a:avLst/>
              </a:prstGeom>
              <a:solidFill>
                <a:schemeClr val="accent2">
                  <a:lumMod val="20000"/>
                  <a:lumOff val="80000"/>
                </a:schemeClr>
              </a:solidFill>
            </p:spPr>
            <p:txBody>
              <a:bodyPr wrap="square" rtlCol="0">
                <a:spAutoFit/>
              </a:bodyPr>
              <a:lstStyle/>
              <a:p>
                <a:r>
                  <a:rPr lang="zh-CN" altLang="en-US" b="1">
                    <a:solidFill>
                      <a:schemeClr val="accent2">
                        <a:lumMod val="50000"/>
                      </a:schemeClr>
                    </a:solidFill>
                  </a:rPr>
                  <a:t>需要证明的结论</a:t>
                </a:r>
              </a:p>
            </p:txBody>
          </p:sp>
          <p:grpSp>
            <p:nvGrpSpPr>
              <p:cNvPr id="51" name="组合 50">
                <a:extLst>
                  <a:ext uri="{FF2B5EF4-FFF2-40B4-BE49-F238E27FC236}">
                    <a16:creationId xmlns:a16="http://schemas.microsoft.com/office/drawing/2014/main" id="{780C0068-96DA-4959-9615-3103E7514BC8}"/>
                  </a:ext>
                </a:extLst>
              </p:cNvPr>
              <p:cNvGrpSpPr/>
              <p:nvPr/>
            </p:nvGrpSpPr>
            <p:grpSpPr>
              <a:xfrm>
                <a:off x="10736678" y="2583608"/>
                <a:ext cx="1107662" cy="1648808"/>
                <a:chOff x="540928" y="2536292"/>
                <a:chExt cx="1107662" cy="1648808"/>
              </a:xfrm>
            </p:grpSpPr>
            <p:sp>
              <p:nvSpPr>
                <p:cNvPr id="52" name="文本框 51">
                  <a:extLst>
                    <a:ext uri="{FF2B5EF4-FFF2-40B4-BE49-F238E27FC236}">
                      <a16:creationId xmlns:a16="http://schemas.microsoft.com/office/drawing/2014/main" id="{59518B09-D72E-4725-A756-2FDEEB7A026E}"/>
                    </a:ext>
                  </a:extLst>
                </p:cNvPr>
                <p:cNvSpPr txBox="1"/>
                <p:nvPr/>
              </p:nvSpPr>
              <p:spPr>
                <a:xfrm>
                  <a:off x="540931" y="2536292"/>
                  <a:ext cx="1107659" cy="369332"/>
                </a:xfrm>
                <a:prstGeom prst="rect">
                  <a:avLst/>
                </a:prstGeom>
                <a:solidFill>
                  <a:schemeClr val="accent5">
                    <a:lumMod val="20000"/>
                    <a:lumOff val="80000"/>
                  </a:schemeClr>
                </a:solidFill>
              </p:spPr>
              <p:txBody>
                <a:bodyPr wrap="square" rtlCol="0">
                  <a:spAutoFit/>
                </a:bodyPr>
                <a:lstStyle/>
                <a:p>
                  <a:pPr algn="ctr"/>
                  <a:r>
                    <a:rPr lang="zh-CN" altLang="en-US" b="1">
                      <a:solidFill>
                        <a:srgbClr val="002060"/>
                      </a:solidFill>
                    </a:rPr>
                    <a:t>已知前提</a:t>
                  </a:r>
                </a:p>
              </p:txBody>
            </p:sp>
            <p:sp>
              <p:nvSpPr>
                <p:cNvPr id="53" name="文本框 52">
                  <a:extLst>
                    <a:ext uri="{FF2B5EF4-FFF2-40B4-BE49-F238E27FC236}">
                      <a16:creationId xmlns:a16="http://schemas.microsoft.com/office/drawing/2014/main" id="{E92BBA42-22D1-46E6-AD26-2D463E2B819A}"/>
                    </a:ext>
                  </a:extLst>
                </p:cNvPr>
                <p:cNvSpPr txBox="1"/>
                <p:nvPr/>
              </p:nvSpPr>
              <p:spPr>
                <a:xfrm>
                  <a:off x="540928" y="3194931"/>
                  <a:ext cx="1107659" cy="369332"/>
                </a:xfrm>
                <a:prstGeom prst="rect">
                  <a:avLst/>
                </a:prstGeom>
                <a:solidFill>
                  <a:schemeClr val="accent5">
                    <a:lumMod val="20000"/>
                    <a:lumOff val="80000"/>
                  </a:schemeClr>
                </a:solidFill>
              </p:spPr>
              <p:txBody>
                <a:bodyPr wrap="square" rtlCol="0">
                  <a:spAutoFit/>
                </a:bodyPr>
                <a:lstStyle/>
                <a:p>
                  <a:pPr algn="ctr"/>
                  <a:r>
                    <a:rPr lang="zh-CN" altLang="en-US" b="1">
                      <a:solidFill>
                        <a:srgbClr val="002060"/>
                      </a:solidFill>
                    </a:rPr>
                    <a:t>已知前提</a:t>
                  </a:r>
                </a:p>
              </p:txBody>
            </p:sp>
            <mc:AlternateContent xmlns:mc="http://schemas.openxmlformats.org/markup-compatibility/2006" xmlns:a14="http://schemas.microsoft.com/office/drawing/2010/main">
              <mc:Choice Requires="a14">
                <p:sp>
                  <p:nvSpPr>
                    <p:cNvPr id="54" name="文本框 53">
                      <a:extLst>
                        <a:ext uri="{FF2B5EF4-FFF2-40B4-BE49-F238E27FC236}">
                          <a16:creationId xmlns:a16="http://schemas.microsoft.com/office/drawing/2014/main" id="{BF1E4022-1D20-49D8-9889-D18BDE00A608}"/>
                        </a:ext>
                      </a:extLst>
                    </p:cNvPr>
                    <p:cNvSpPr txBox="1"/>
                    <p:nvPr/>
                  </p:nvSpPr>
                  <p:spPr>
                    <a:xfrm>
                      <a:off x="935098" y="2922684"/>
                      <a:ext cx="319318" cy="276999"/>
                    </a:xfrm>
                    <a:prstGeom prst="rect">
                      <a:avLst/>
                    </a:prstGeom>
                    <a:noFill/>
                  </p:spPr>
                  <p:txBody>
                    <a:bodyPr wrap="none" tIns="0" bIns="0" rtlCol="0">
                      <a:spAutoFit/>
                    </a:bodyPr>
                    <a:lstStyle/>
                    <a:p>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m:t>
                            </m:r>
                          </m:oMath>
                        </m:oMathPara>
                      </a14:m>
                      <a:endParaRPr lang="zh-CN" altLang="en-US"/>
                    </a:p>
                  </p:txBody>
                </p:sp>
              </mc:Choice>
              <mc:Fallback xmlns="">
                <p:sp>
                  <p:nvSpPr>
                    <p:cNvPr id="54" name="文本框 53">
                      <a:extLst>
                        <a:ext uri="{FF2B5EF4-FFF2-40B4-BE49-F238E27FC236}">
                          <a16:creationId xmlns:a16="http://schemas.microsoft.com/office/drawing/2014/main" id="{BF1E4022-1D20-49D8-9889-D18BDE00A608}"/>
                        </a:ext>
                      </a:extLst>
                    </p:cNvPr>
                    <p:cNvSpPr txBox="1">
                      <a:spLocks noRot="1" noChangeAspect="1" noMove="1" noResize="1" noEditPoints="1" noAdjustHandles="1" noChangeArrowheads="1" noChangeShapeType="1" noTextEdit="1"/>
                    </p:cNvSpPr>
                    <p:nvPr/>
                  </p:nvSpPr>
                  <p:spPr>
                    <a:xfrm>
                      <a:off x="935098" y="2922684"/>
                      <a:ext cx="319318" cy="276999"/>
                    </a:xfrm>
                    <a:prstGeom prst="rect">
                      <a:avLst/>
                    </a:prstGeom>
                    <a:blipFill>
                      <a:blip r:embed="rId7"/>
                      <a:stretch>
                        <a:fillRect b="-4348"/>
                      </a:stretch>
                    </a:blipFill>
                  </p:spPr>
                  <p:txBody>
                    <a:bodyPr/>
                    <a:lstStyle/>
                    <a:p>
                      <a:r>
                        <a:rPr lang="zh-CN" altLang="en-US">
                          <a:noFill/>
                        </a:rPr>
                        <a:t> </a:t>
                      </a:r>
                    </a:p>
                  </p:txBody>
                </p:sp>
              </mc:Fallback>
            </mc:AlternateContent>
            <p:sp>
              <p:nvSpPr>
                <p:cNvPr id="55" name="文本框 54">
                  <a:extLst>
                    <a:ext uri="{FF2B5EF4-FFF2-40B4-BE49-F238E27FC236}">
                      <a16:creationId xmlns:a16="http://schemas.microsoft.com/office/drawing/2014/main" id="{EAB55D3C-884C-4B97-A5CE-3480BF17D41F}"/>
                    </a:ext>
                  </a:extLst>
                </p:cNvPr>
                <p:cNvSpPr txBox="1"/>
                <p:nvPr/>
              </p:nvSpPr>
              <p:spPr>
                <a:xfrm>
                  <a:off x="540928" y="3815768"/>
                  <a:ext cx="1107659" cy="369332"/>
                </a:xfrm>
                <a:prstGeom prst="rect">
                  <a:avLst/>
                </a:prstGeom>
                <a:solidFill>
                  <a:schemeClr val="accent5">
                    <a:lumMod val="20000"/>
                    <a:lumOff val="80000"/>
                  </a:schemeClr>
                </a:solidFill>
              </p:spPr>
              <p:txBody>
                <a:bodyPr wrap="square" rtlCol="0">
                  <a:spAutoFit/>
                </a:bodyPr>
                <a:lstStyle/>
                <a:p>
                  <a:pPr algn="ctr"/>
                  <a:r>
                    <a:rPr lang="zh-CN" altLang="en-US" b="1">
                      <a:solidFill>
                        <a:srgbClr val="002060"/>
                      </a:solidFill>
                    </a:rPr>
                    <a:t>已知前提</a:t>
                  </a:r>
                </a:p>
              </p:txBody>
            </p:sp>
            <mc:AlternateContent xmlns:mc="http://schemas.openxmlformats.org/markup-compatibility/2006" xmlns:a14="http://schemas.microsoft.com/office/drawing/2010/main">
              <mc:Choice Requires="a14">
                <p:sp>
                  <p:nvSpPr>
                    <p:cNvPr id="56" name="文本框 55">
                      <a:extLst>
                        <a:ext uri="{FF2B5EF4-FFF2-40B4-BE49-F238E27FC236}">
                          <a16:creationId xmlns:a16="http://schemas.microsoft.com/office/drawing/2014/main" id="{F8839495-7DE4-4E0E-8204-1364CC9A38F4}"/>
                        </a:ext>
                      </a:extLst>
                    </p:cNvPr>
                    <p:cNvSpPr txBox="1"/>
                    <p:nvPr/>
                  </p:nvSpPr>
                  <p:spPr>
                    <a:xfrm>
                      <a:off x="935098" y="3566892"/>
                      <a:ext cx="319318" cy="276999"/>
                    </a:xfrm>
                    <a:prstGeom prst="rect">
                      <a:avLst/>
                    </a:prstGeom>
                    <a:noFill/>
                  </p:spPr>
                  <p:txBody>
                    <a:bodyPr wrap="none" tIns="0" bIns="0" rtlCol="0">
                      <a:spAutoFit/>
                    </a:bodyPr>
                    <a:lstStyle/>
                    <a:p>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m:t>
                            </m:r>
                          </m:oMath>
                        </m:oMathPara>
                      </a14:m>
                      <a:endParaRPr lang="zh-CN" altLang="en-US"/>
                    </a:p>
                  </p:txBody>
                </p:sp>
              </mc:Choice>
              <mc:Fallback xmlns="">
                <p:sp>
                  <p:nvSpPr>
                    <p:cNvPr id="56" name="文本框 55">
                      <a:extLst>
                        <a:ext uri="{FF2B5EF4-FFF2-40B4-BE49-F238E27FC236}">
                          <a16:creationId xmlns:a16="http://schemas.microsoft.com/office/drawing/2014/main" id="{F8839495-7DE4-4E0E-8204-1364CC9A38F4}"/>
                        </a:ext>
                      </a:extLst>
                    </p:cNvPr>
                    <p:cNvSpPr txBox="1">
                      <a:spLocks noRot="1" noChangeAspect="1" noMove="1" noResize="1" noEditPoints="1" noAdjustHandles="1" noChangeArrowheads="1" noChangeShapeType="1" noTextEdit="1"/>
                    </p:cNvSpPr>
                    <p:nvPr/>
                  </p:nvSpPr>
                  <p:spPr>
                    <a:xfrm>
                      <a:off x="935098" y="3566892"/>
                      <a:ext cx="319318" cy="276999"/>
                    </a:xfrm>
                    <a:prstGeom prst="rect">
                      <a:avLst/>
                    </a:prstGeom>
                    <a:blipFill>
                      <a:blip r:embed="rId8"/>
                      <a:stretch>
                        <a:fillRect b="-6667"/>
                      </a:stretch>
                    </a:blipFill>
                  </p:spPr>
                  <p:txBody>
                    <a:bodyPr/>
                    <a:lstStyle/>
                    <a:p>
                      <a:r>
                        <a:rPr lang="zh-CN" altLang="en-US">
                          <a:noFill/>
                        </a:rPr>
                        <a:t> </a:t>
                      </a:r>
                    </a:p>
                  </p:txBody>
                </p:sp>
              </mc:Fallback>
            </mc:AlternateContent>
          </p:grpSp>
          <p:grpSp>
            <p:nvGrpSpPr>
              <p:cNvPr id="57" name="组合 56">
                <a:extLst>
                  <a:ext uri="{FF2B5EF4-FFF2-40B4-BE49-F238E27FC236}">
                    <a16:creationId xmlns:a16="http://schemas.microsoft.com/office/drawing/2014/main" id="{6943CFB0-914D-498F-826A-A1F9CB4CFC42}"/>
                  </a:ext>
                </a:extLst>
              </p:cNvPr>
              <p:cNvGrpSpPr/>
              <p:nvPr/>
            </p:nvGrpSpPr>
            <p:grpSpPr>
              <a:xfrm>
                <a:off x="9328670" y="2592536"/>
                <a:ext cx="1107659" cy="1646554"/>
                <a:chOff x="1935591" y="2538546"/>
                <a:chExt cx="1107659" cy="1646554"/>
              </a:xfrm>
            </p:grpSpPr>
            <p:sp>
              <p:nvSpPr>
                <p:cNvPr id="58" name="文本框 57">
                  <a:extLst>
                    <a:ext uri="{FF2B5EF4-FFF2-40B4-BE49-F238E27FC236}">
                      <a16:creationId xmlns:a16="http://schemas.microsoft.com/office/drawing/2014/main" id="{F69996FC-B154-40A2-98B9-DEA8187614A2}"/>
                    </a:ext>
                  </a:extLst>
                </p:cNvPr>
                <p:cNvSpPr txBox="1"/>
                <p:nvPr/>
              </p:nvSpPr>
              <p:spPr>
                <a:xfrm>
                  <a:off x="1935591" y="2538546"/>
                  <a:ext cx="1107659" cy="369332"/>
                </a:xfrm>
                <a:prstGeom prst="rect">
                  <a:avLst/>
                </a:prstGeom>
                <a:solidFill>
                  <a:schemeClr val="accent4">
                    <a:lumMod val="20000"/>
                    <a:lumOff val="80000"/>
                  </a:schemeClr>
                </a:solidFill>
              </p:spPr>
              <p:txBody>
                <a:bodyPr wrap="square" rtlCol="0">
                  <a:spAutoFit/>
                </a:bodyPr>
                <a:lstStyle/>
                <a:p>
                  <a:pPr algn="ctr"/>
                  <a:r>
                    <a:rPr lang="zh-CN" altLang="en-US" b="1">
                      <a:solidFill>
                        <a:schemeClr val="accent4">
                          <a:lumMod val="50000"/>
                        </a:schemeClr>
                      </a:solidFill>
                    </a:rPr>
                    <a:t>中间结论</a:t>
                  </a:r>
                </a:p>
              </p:txBody>
            </p:sp>
            <p:sp>
              <p:nvSpPr>
                <p:cNvPr id="59" name="文本框 58">
                  <a:extLst>
                    <a:ext uri="{FF2B5EF4-FFF2-40B4-BE49-F238E27FC236}">
                      <a16:creationId xmlns:a16="http://schemas.microsoft.com/office/drawing/2014/main" id="{5A5672B5-9242-446C-9A77-6B24C02E401C}"/>
                    </a:ext>
                  </a:extLst>
                </p:cNvPr>
                <p:cNvSpPr txBox="1"/>
                <p:nvPr/>
              </p:nvSpPr>
              <p:spPr>
                <a:xfrm>
                  <a:off x="1935592" y="3201388"/>
                  <a:ext cx="1107658" cy="369332"/>
                </a:xfrm>
                <a:prstGeom prst="rect">
                  <a:avLst/>
                </a:prstGeom>
                <a:solidFill>
                  <a:schemeClr val="accent4">
                    <a:lumMod val="20000"/>
                    <a:lumOff val="80000"/>
                  </a:schemeClr>
                </a:solidFill>
              </p:spPr>
              <p:txBody>
                <a:bodyPr wrap="square" rtlCol="0">
                  <a:spAutoFit/>
                </a:bodyPr>
                <a:lstStyle/>
                <a:p>
                  <a:pPr algn="ctr"/>
                  <a:r>
                    <a:rPr lang="zh-CN" altLang="en-US" b="1">
                      <a:solidFill>
                        <a:schemeClr val="accent4">
                          <a:lumMod val="50000"/>
                        </a:schemeClr>
                      </a:solidFill>
                    </a:rPr>
                    <a:t>中间结论</a:t>
                  </a:r>
                </a:p>
              </p:txBody>
            </p:sp>
            <p:sp>
              <p:nvSpPr>
                <p:cNvPr id="60" name="文本框 59">
                  <a:extLst>
                    <a:ext uri="{FF2B5EF4-FFF2-40B4-BE49-F238E27FC236}">
                      <a16:creationId xmlns:a16="http://schemas.microsoft.com/office/drawing/2014/main" id="{48D459BF-F27D-4B8C-B166-09AC94F9163B}"/>
                    </a:ext>
                  </a:extLst>
                </p:cNvPr>
                <p:cNvSpPr txBox="1"/>
                <p:nvPr/>
              </p:nvSpPr>
              <p:spPr>
                <a:xfrm>
                  <a:off x="1935592" y="3815768"/>
                  <a:ext cx="1107658" cy="369332"/>
                </a:xfrm>
                <a:prstGeom prst="rect">
                  <a:avLst/>
                </a:prstGeom>
                <a:solidFill>
                  <a:schemeClr val="accent4">
                    <a:lumMod val="20000"/>
                    <a:lumOff val="80000"/>
                  </a:schemeClr>
                </a:solidFill>
              </p:spPr>
              <p:txBody>
                <a:bodyPr wrap="square" rtlCol="0">
                  <a:spAutoFit/>
                </a:bodyPr>
                <a:lstStyle/>
                <a:p>
                  <a:pPr algn="ctr"/>
                  <a:r>
                    <a:rPr lang="zh-CN" altLang="en-US" b="1">
                      <a:solidFill>
                        <a:schemeClr val="accent4">
                          <a:lumMod val="50000"/>
                        </a:schemeClr>
                      </a:solidFill>
                    </a:rPr>
                    <a:t>中间结论</a:t>
                  </a:r>
                </a:p>
              </p:txBody>
            </p:sp>
            <mc:AlternateContent xmlns:mc="http://schemas.openxmlformats.org/markup-compatibility/2006" xmlns:a14="http://schemas.microsoft.com/office/drawing/2010/main">
              <mc:Choice Requires="a14">
                <p:sp>
                  <p:nvSpPr>
                    <p:cNvPr id="61" name="文本框 60">
                      <a:extLst>
                        <a:ext uri="{FF2B5EF4-FFF2-40B4-BE49-F238E27FC236}">
                          <a16:creationId xmlns:a16="http://schemas.microsoft.com/office/drawing/2014/main" id="{958AF898-C331-4A36-8C01-E9A406B92446}"/>
                        </a:ext>
                      </a:extLst>
                    </p:cNvPr>
                    <p:cNvSpPr txBox="1"/>
                    <p:nvPr/>
                  </p:nvSpPr>
                  <p:spPr>
                    <a:xfrm>
                      <a:off x="2329763" y="2931858"/>
                      <a:ext cx="319318" cy="276999"/>
                    </a:xfrm>
                    <a:prstGeom prst="rect">
                      <a:avLst/>
                    </a:prstGeom>
                    <a:noFill/>
                  </p:spPr>
                  <p:txBody>
                    <a:bodyPr wrap="none" tIns="0" bIns="0" rtlCol="0">
                      <a:spAutoFit/>
                    </a:bodyPr>
                    <a:lstStyle/>
                    <a:p>
                      <a:pPr/>
                      <a14:m>
                        <m:oMathPara xmlns:m="http://schemas.openxmlformats.org/officeDocument/2006/math">
                          <m:oMathParaPr>
                            <m:jc m:val="centerGroup"/>
                          </m:oMathParaPr>
                          <m:oMath xmlns:m="http://schemas.openxmlformats.org/officeDocument/2006/math">
                            <m:r>
                              <a:rPr lang="en-US" altLang="zh-CN" i="1" smtClean="0">
                                <a:solidFill>
                                  <a:schemeClr val="accent4">
                                    <a:lumMod val="50000"/>
                                  </a:schemeClr>
                                </a:solidFill>
                                <a:latin typeface="Cambria Math" panose="02040503050406030204" pitchFamily="18" charset="0"/>
                              </a:rPr>
                              <m:t>⋮</m:t>
                            </m:r>
                          </m:oMath>
                        </m:oMathPara>
                      </a14:m>
                      <a:endParaRPr lang="zh-CN" altLang="en-US">
                        <a:solidFill>
                          <a:schemeClr val="accent4">
                            <a:lumMod val="50000"/>
                          </a:schemeClr>
                        </a:solidFill>
                      </a:endParaRPr>
                    </a:p>
                  </p:txBody>
                </p:sp>
              </mc:Choice>
              <mc:Fallback xmlns="">
                <p:sp>
                  <p:nvSpPr>
                    <p:cNvPr id="61" name="文本框 60">
                      <a:extLst>
                        <a:ext uri="{FF2B5EF4-FFF2-40B4-BE49-F238E27FC236}">
                          <a16:creationId xmlns:a16="http://schemas.microsoft.com/office/drawing/2014/main" id="{958AF898-C331-4A36-8C01-E9A406B92446}"/>
                        </a:ext>
                      </a:extLst>
                    </p:cNvPr>
                    <p:cNvSpPr txBox="1">
                      <a:spLocks noRot="1" noChangeAspect="1" noMove="1" noResize="1" noEditPoints="1" noAdjustHandles="1" noChangeArrowheads="1" noChangeShapeType="1" noTextEdit="1"/>
                    </p:cNvSpPr>
                    <p:nvPr/>
                  </p:nvSpPr>
                  <p:spPr>
                    <a:xfrm>
                      <a:off x="2329763" y="2931858"/>
                      <a:ext cx="319318" cy="276999"/>
                    </a:xfrm>
                    <a:prstGeom prst="rect">
                      <a:avLst/>
                    </a:prstGeom>
                    <a:blipFill>
                      <a:blip r:embed="rId9"/>
                      <a:stretch>
                        <a:fillRect b="-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2" name="文本框 61">
                      <a:extLst>
                        <a:ext uri="{FF2B5EF4-FFF2-40B4-BE49-F238E27FC236}">
                          <a16:creationId xmlns:a16="http://schemas.microsoft.com/office/drawing/2014/main" id="{3DBE8E5E-62FA-45B4-AC0D-EA60967428C7}"/>
                        </a:ext>
                      </a:extLst>
                    </p:cNvPr>
                    <p:cNvSpPr txBox="1"/>
                    <p:nvPr/>
                  </p:nvSpPr>
                  <p:spPr>
                    <a:xfrm>
                      <a:off x="2329763" y="3538768"/>
                      <a:ext cx="319318" cy="276999"/>
                    </a:xfrm>
                    <a:prstGeom prst="rect">
                      <a:avLst/>
                    </a:prstGeom>
                    <a:noFill/>
                  </p:spPr>
                  <p:txBody>
                    <a:bodyPr wrap="none" tIns="0" bIns="0" rtlCol="0">
                      <a:spAutoFit/>
                    </a:bodyPr>
                    <a:lstStyle/>
                    <a:p>
                      <a:pPr/>
                      <a14:m>
                        <m:oMathPara xmlns:m="http://schemas.openxmlformats.org/officeDocument/2006/math">
                          <m:oMathParaPr>
                            <m:jc m:val="centerGroup"/>
                          </m:oMathParaPr>
                          <m:oMath xmlns:m="http://schemas.openxmlformats.org/officeDocument/2006/math">
                            <m:r>
                              <a:rPr lang="en-US" altLang="zh-CN" i="1" smtClean="0">
                                <a:solidFill>
                                  <a:schemeClr val="accent4">
                                    <a:lumMod val="50000"/>
                                  </a:schemeClr>
                                </a:solidFill>
                                <a:latin typeface="Cambria Math" panose="02040503050406030204" pitchFamily="18" charset="0"/>
                              </a:rPr>
                              <m:t>⋮</m:t>
                            </m:r>
                          </m:oMath>
                        </m:oMathPara>
                      </a14:m>
                      <a:endParaRPr lang="zh-CN" altLang="en-US">
                        <a:solidFill>
                          <a:schemeClr val="accent4">
                            <a:lumMod val="50000"/>
                          </a:schemeClr>
                        </a:solidFill>
                      </a:endParaRPr>
                    </a:p>
                  </p:txBody>
                </p:sp>
              </mc:Choice>
              <mc:Fallback xmlns="">
                <p:sp>
                  <p:nvSpPr>
                    <p:cNvPr id="62" name="文本框 61">
                      <a:extLst>
                        <a:ext uri="{FF2B5EF4-FFF2-40B4-BE49-F238E27FC236}">
                          <a16:creationId xmlns:a16="http://schemas.microsoft.com/office/drawing/2014/main" id="{3DBE8E5E-62FA-45B4-AC0D-EA60967428C7}"/>
                        </a:ext>
                      </a:extLst>
                    </p:cNvPr>
                    <p:cNvSpPr txBox="1">
                      <a:spLocks noRot="1" noChangeAspect="1" noMove="1" noResize="1" noEditPoints="1" noAdjustHandles="1" noChangeArrowheads="1" noChangeShapeType="1" noTextEdit="1"/>
                    </p:cNvSpPr>
                    <p:nvPr/>
                  </p:nvSpPr>
                  <p:spPr>
                    <a:xfrm>
                      <a:off x="2329763" y="3538768"/>
                      <a:ext cx="319318" cy="276999"/>
                    </a:xfrm>
                    <a:prstGeom prst="rect">
                      <a:avLst/>
                    </a:prstGeom>
                    <a:blipFill>
                      <a:blip r:embed="rId10"/>
                      <a:stretch>
                        <a:fillRect b="-4348"/>
                      </a:stretch>
                    </a:blipFill>
                  </p:spPr>
                  <p:txBody>
                    <a:bodyPr/>
                    <a:lstStyle/>
                    <a:p>
                      <a:r>
                        <a:rPr lang="zh-CN" altLang="en-US">
                          <a:noFill/>
                        </a:rPr>
                        <a:t> </a:t>
                      </a:r>
                    </a:p>
                  </p:txBody>
                </p:sp>
              </mc:Fallback>
            </mc:AlternateContent>
          </p:grpSp>
          <p:grpSp>
            <p:nvGrpSpPr>
              <p:cNvPr id="66" name="组合 65">
                <a:extLst>
                  <a:ext uri="{FF2B5EF4-FFF2-40B4-BE49-F238E27FC236}">
                    <a16:creationId xmlns:a16="http://schemas.microsoft.com/office/drawing/2014/main" id="{04A078C3-E204-4725-9FFB-619085A54962}"/>
                  </a:ext>
                </a:extLst>
              </p:cNvPr>
              <p:cNvGrpSpPr/>
              <p:nvPr/>
            </p:nvGrpSpPr>
            <p:grpSpPr>
              <a:xfrm>
                <a:off x="7917196" y="2908322"/>
                <a:ext cx="1118180" cy="1324094"/>
                <a:chOff x="7868584" y="2908358"/>
                <a:chExt cx="1118180" cy="1324094"/>
              </a:xfrm>
            </p:grpSpPr>
            <p:sp>
              <p:nvSpPr>
                <p:cNvPr id="47" name="文本框 46">
                  <a:extLst>
                    <a:ext uri="{FF2B5EF4-FFF2-40B4-BE49-F238E27FC236}">
                      <a16:creationId xmlns:a16="http://schemas.microsoft.com/office/drawing/2014/main" id="{1A54C7D1-EFA1-43FB-9E00-CD4BE0AE31D5}"/>
                    </a:ext>
                  </a:extLst>
                </p:cNvPr>
                <p:cNvSpPr txBox="1"/>
                <p:nvPr/>
              </p:nvSpPr>
              <p:spPr>
                <a:xfrm>
                  <a:off x="7879106" y="3863120"/>
                  <a:ext cx="1107658" cy="369332"/>
                </a:xfrm>
                <a:prstGeom prst="rect">
                  <a:avLst/>
                </a:prstGeom>
                <a:solidFill>
                  <a:schemeClr val="accent4">
                    <a:lumMod val="20000"/>
                    <a:lumOff val="80000"/>
                  </a:schemeClr>
                </a:solidFill>
              </p:spPr>
              <p:txBody>
                <a:bodyPr wrap="square" rtlCol="0">
                  <a:spAutoFit/>
                </a:bodyPr>
                <a:lstStyle/>
                <a:p>
                  <a:pPr algn="ctr"/>
                  <a:r>
                    <a:rPr lang="zh-CN" altLang="en-US" b="1">
                      <a:solidFill>
                        <a:schemeClr val="accent4">
                          <a:lumMod val="50000"/>
                        </a:schemeClr>
                      </a:solidFill>
                    </a:rPr>
                    <a:t>中间结论</a:t>
                  </a:r>
                </a:p>
              </p:txBody>
            </p:sp>
            <p:sp>
              <p:nvSpPr>
                <p:cNvPr id="48" name="文本框 47">
                  <a:extLst>
                    <a:ext uri="{FF2B5EF4-FFF2-40B4-BE49-F238E27FC236}">
                      <a16:creationId xmlns:a16="http://schemas.microsoft.com/office/drawing/2014/main" id="{9D210725-89C9-4DEF-8DF0-0954D6F46FA6}"/>
                    </a:ext>
                  </a:extLst>
                </p:cNvPr>
                <p:cNvSpPr txBox="1"/>
                <p:nvPr/>
              </p:nvSpPr>
              <p:spPr>
                <a:xfrm>
                  <a:off x="7868584" y="2908358"/>
                  <a:ext cx="1107659" cy="369332"/>
                </a:xfrm>
                <a:prstGeom prst="rect">
                  <a:avLst/>
                </a:prstGeom>
                <a:solidFill>
                  <a:schemeClr val="accent4">
                    <a:lumMod val="20000"/>
                    <a:lumOff val="80000"/>
                  </a:schemeClr>
                </a:solidFill>
              </p:spPr>
              <p:txBody>
                <a:bodyPr wrap="square" rtlCol="0">
                  <a:spAutoFit/>
                </a:bodyPr>
                <a:lstStyle/>
                <a:p>
                  <a:pPr algn="ctr"/>
                  <a:r>
                    <a:rPr lang="zh-CN" altLang="en-US" b="1">
                      <a:solidFill>
                        <a:schemeClr val="accent4">
                          <a:lumMod val="50000"/>
                        </a:schemeClr>
                      </a:solidFill>
                    </a:rPr>
                    <a:t>中间结论</a:t>
                  </a:r>
                </a:p>
              </p:txBody>
            </p:sp>
            <mc:AlternateContent xmlns:mc="http://schemas.openxmlformats.org/markup-compatibility/2006" xmlns:a14="http://schemas.microsoft.com/office/drawing/2010/main">
              <mc:Choice Requires="a14">
                <p:sp>
                  <p:nvSpPr>
                    <p:cNvPr id="64" name="文本框 63">
                      <a:extLst>
                        <a:ext uri="{FF2B5EF4-FFF2-40B4-BE49-F238E27FC236}">
                          <a16:creationId xmlns:a16="http://schemas.microsoft.com/office/drawing/2014/main" id="{9AE3F911-4389-4124-B88D-BAF46DE35D9D}"/>
                        </a:ext>
                      </a:extLst>
                    </p:cNvPr>
                    <p:cNvSpPr txBox="1"/>
                    <p:nvPr/>
                  </p:nvSpPr>
                  <p:spPr>
                    <a:xfrm>
                      <a:off x="8267874" y="3439932"/>
                      <a:ext cx="319318" cy="276999"/>
                    </a:xfrm>
                    <a:prstGeom prst="rect">
                      <a:avLst/>
                    </a:prstGeom>
                    <a:noFill/>
                  </p:spPr>
                  <p:txBody>
                    <a:bodyPr wrap="none" tIns="0" bIns="0" rtlCol="0">
                      <a:spAutoFit/>
                    </a:bodyPr>
                    <a:lstStyle/>
                    <a:p>
                      <a:pPr/>
                      <a14:m>
                        <m:oMathPara xmlns:m="http://schemas.openxmlformats.org/officeDocument/2006/math">
                          <m:oMathParaPr>
                            <m:jc m:val="centerGroup"/>
                          </m:oMathParaPr>
                          <m:oMath xmlns:m="http://schemas.openxmlformats.org/officeDocument/2006/math">
                            <m:r>
                              <a:rPr lang="en-US" altLang="zh-CN" i="1" smtClean="0">
                                <a:solidFill>
                                  <a:schemeClr val="accent4">
                                    <a:lumMod val="50000"/>
                                  </a:schemeClr>
                                </a:solidFill>
                                <a:latin typeface="Cambria Math" panose="02040503050406030204" pitchFamily="18" charset="0"/>
                              </a:rPr>
                              <m:t>⋮</m:t>
                            </m:r>
                          </m:oMath>
                        </m:oMathPara>
                      </a14:m>
                      <a:endParaRPr lang="zh-CN" altLang="en-US">
                        <a:solidFill>
                          <a:schemeClr val="accent4">
                            <a:lumMod val="50000"/>
                          </a:schemeClr>
                        </a:solidFill>
                      </a:endParaRPr>
                    </a:p>
                  </p:txBody>
                </p:sp>
              </mc:Choice>
              <mc:Fallback xmlns="">
                <p:sp>
                  <p:nvSpPr>
                    <p:cNvPr id="64" name="文本框 63">
                      <a:extLst>
                        <a:ext uri="{FF2B5EF4-FFF2-40B4-BE49-F238E27FC236}">
                          <a16:creationId xmlns:a16="http://schemas.microsoft.com/office/drawing/2014/main" id="{9AE3F911-4389-4124-B88D-BAF46DE35D9D}"/>
                        </a:ext>
                      </a:extLst>
                    </p:cNvPr>
                    <p:cNvSpPr txBox="1">
                      <a:spLocks noRot="1" noChangeAspect="1" noMove="1" noResize="1" noEditPoints="1" noAdjustHandles="1" noChangeArrowheads="1" noChangeShapeType="1" noTextEdit="1"/>
                    </p:cNvSpPr>
                    <p:nvPr/>
                  </p:nvSpPr>
                  <p:spPr>
                    <a:xfrm>
                      <a:off x="8267874" y="3439932"/>
                      <a:ext cx="319318" cy="276999"/>
                    </a:xfrm>
                    <a:prstGeom prst="rect">
                      <a:avLst/>
                    </a:prstGeom>
                    <a:blipFill>
                      <a:blip r:embed="rId11"/>
                      <a:stretch>
                        <a:fillRect b="-4348"/>
                      </a:stretch>
                    </a:blipFill>
                  </p:spPr>
                  <p:txBody>
                    <a:bodyPr/>
                    <a:lstStyle/>
                    <a:p>
                      <a:r>
                        <a:rPr lang="zh-CN" altLang="en-US">
                          <a:noFill/>
                        </a:rPr>
                        <a:t> </a:t>
                      </a:r>
                    </a:p>
                  </p:txBody>
                </p:sp>
              </mc:Fallback>
            </mc:AlternateContent>
          </p:grpSp>
          <p:cxnSp>
            <p:nvCxnSpPr>
              <p:cNvPr id="65" name="直接箭头连接符 64">
                <a:extLst>
                  <a:ext uri="{FF2B5EF4-FFF2-40B4-BE49-F238E27FC236}">
                    <a16:creationId xmlns:a16="http://schemas.microsoft.com/office/drawing/2014/main" id="{6043F6A4-B466-4C7D-8B81-462AE3EA77F1}"/>
                  </a:ext>
                </a:extLst>
              </p:cNvPr>
              <p:cNvCxnSpPr/>
              <p:nvPr/>
            </p:nvCxnSpPr>
            <p:spPr>
              <a:xfrm>
                <a:off x="10443003" y="2774335"/>
                <a:ext cx="287001" cy="22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7" name="直接箭头连接符 66">
                <a:extLst>
                  <a:ext uri="{FF2B5EF4-FFF2-40B4-BE49-F238E27FC236}">
                    <a16:creationId xmlns:a16="http://schemas.microsoft.com/office/drawing/2014/main" id="{43CD8056-4A0B-4BC4-9CDB-01600322A1A7}"/>
                  </a:ext>
                </a:extLst>
              </p:cNvPr>
              <p:cNvCxnSpPr/>
              <p:nvPr/>
            </p:nvCxnSpPr>
            <p:spPr>
              <a:xfrm>
                <a:off x="10436329" y="3418072"/>
                <a:ext cx="287001" cy="22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8" name="直接箭头连接符 67">
                <a:extLst>
                  <a:ext uri="{FF2B5EF4-FFF2-40B4-BE49-F238E27FC236}">
                    <a16:creationId xmlns:a16="http://schemas.microsoft.com/office/drawing/2014/main" id="{87BF2118-B74C-4F60-8AEA-A57BA013961A}"/>
                  </a:ext>
                </a:extLst>
              </p:cNvPr>
              <p:cNvCxnSpPr/>
              <p:nvPr/>
            </p:nvCxnSpPr>
            <p:spPr>
              <a:xfrm>
                <a:off x="10436328" y="4060150"/>
                <a:ext cx="287001" cy="22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0" name="直接箭头连接符 69">
                <a:extLst>
                  <a:ext uri="{FF2B5EF4-FFF2-40B4-BE49-F238E27FC236}">
                    <a16:creationId xmlns:a16="http://schemas.microsoft.com/office/drawing/2014/main" id="{30F2B738-897C-4856-9398-F68ACB38344F}"/>
                  </a:ext>
                </a:extLst>
              </p:cNvPr>
              <p:cNvCxnSpPr>
                <a:cxnSpLocks/>
                <a:stCxn id="48" idx="3"/>
                <a:endCxn id="58" idx="1"/>
              </p:cNvCxnSpPr>
              <p:nvPr/>
            </p:nvCxnSpPr>
            <p:spPr>
              <a:xfrm flipV="1">
                <a:off x="9024855" y="2777202"/>
                <a:ext cx="303815" cy="31578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2" name="直接箭头连接符 71">
                <a:extLst>
                  <a:ext uri="{FF2B5EF4-FFF2-40B4-BE49-F238E27FC236}">
                    <a16:creationId xmlns:a16="http://schemas.microsoft.com/office/drawing/2014/main" id="{142F5142-8FA4-49B2-8253-410BEB77F4D0}"/>
                  </a:ext>
                </a:extLst>
              </p:cNvPr>
              <p:cNvCxnSpPr>
                <a:stCxn id="48" idx="3"/>
                <a:endCxn id="59" idx="1"/>
              </p:cNvCxnSpPr>
              <p:nvPr/>
            </p:nvCxnSpPr>
            <p:spPr>
              <a:xfrm>
                <a:off x="9024855" y="3092988"/>
                <a:ext cx="303816" cy="34705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4" name="直接箭头连接符 73">
                <a:extLst>
                  <a:ext uri="{FF2B5EF4-FFF2-40B4-BE49-F238E27FC236}">
                    <a16:creationId xmlns:a16="http://schemas.microsoft.com/office/drawing/2014/main" id="{30A54629-00D9-45F4-8900-E05C9C6E8240}"/>
                  </a:ext>
                </a:extLst>
              </p:cNvPr>
              <p:cNvCxnSpPr/>
              <p:nvPr/>
            </p:nvCxnSpPr>
            <p:spPr>
              <a:xfrm>
                <a:off x="9048535" y="4054424"/>
                <a:ext cx="27133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6" name="直接箭头连接符 75">
                <a:extLst>
                  <a:ext uri="{FF2B5EF4-FFF2-40B4-BE49-F238E27FC236}">
                    <a16:creationId xmlns:a16="http://schemas.microsoft.com/office/drawing/2014/main" id="{239D4925-6FCF-45FD-A782-A8790B457250}"/>
                  </a:ext>
                </a:extLst>
              </p:cNvPr>
              <p:cNvCxnSpPr>
                <a:stCxn id="46" idx="3"/>
                <a:endCxn id="48" idx="1"/>
              </p:cNvCxnSpPr>
              <p:nvPr/>
            </p:nvCxnSpPr>
            <p:spPr>
              <a:xfrm flipV="1">
                <a:off x="7584361" y="3092988"/>
                <a:ext cx="332835" cy="44225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8" name="直接箭头连接符 77">
                <a:extLst>
                  <a:ext uri="{FF2B5EF4-FFF2-40B4-BE49-F238E27FC236}">
                    <a16:creationId xmlns:a16="http://schemas.microsoft.com/office/drawing/2014/main" id="{1450164C-2FD5-493F-9606-F0A644D67DBB}"/>
                  </a:ext>
                </a:extLst>
              </p:cNvPr>
              <p:cNvCxnSpPr>
                <a:stCxn id="46" idx="3"/>
                <a:endCxn id="47" idx="1"/>
              </p:cNvCxnSpPr>
              <p:nvPr/>
            </p:nvCxnSpPr>
            <p:spPr>
              <a:xfrm>
                <a:off x="7584361" y="3535238"/>
                <a:ext cx="343357" cy="51251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nvGrpSpPr>
              <p:cNvPr id="83" name="组合 82">
                <a:extLst>
                  <a:ext uri="{FF2B5EF4-FFF2-40B4-BE49-F238E27FC236}">
                    <a16:creationId xmlns:a16="http://schemas.microsoft.com/office/drawing/2014/main" id="{BAA7AE8D-5710-44B6-8E57-E946C482289B}"/>
                  </a:ext>
                </a:extLst>
              </p:cNvPr>
              <p:cNvGrpSpPr/>
              <p:nvPr/>
            </p:nvGrpSpPr>
            <p:grpSpPr>
              <a:xfrm>
                <a:off x="6463602" y="2488170"/>
                <a:ext cx="1518228" cy="381762"/>
                <a:chOff x="3708751" y="2484030"/>
                <a:chExt cx="1518228" cy="381762"/>
              </a:xfrm>
            </p:grpSpPr>
            <p:sp>
              <p:nvSpPr>
                <p:cNvPr id="84" name="矩形 83">
                  <a:extLst>
                    <a:ext uri="{FF2B5EF4-FFF2-40B4-BE49-F238E27FC236}">
                      <a16:creationId xmlns:a16="http://schemas.microsoft.com/office/drawing/2014/main" id="{0D35F215-5B2F-43EF-A020-858058611D44}"/>
                    </a:ext>
                  </a:extLst>
                </p:cNvPr>
                <p:cNvSpPr/>
                <p:nvPr/>
              </p:nvSpPr>
              <p:spPr>
                <a:xfrm>
                  <a:off x="3708751" y="2484030"/>
                  <a:ext cx="1518228" cy="381762"/>
                </a:xfrm>
                <a:prstGeom prst="rect">
                  <a:avLst/>
                </a:prstGeom>
                <a:solidFill>
                  <a:schemeClr val="accent5">
                    <a:lumMod val="20000"/>
                    <a:lumOff val="80000"/>
                  </a:schemeClr>
                </a:solid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5" name="直接箭头连接符 84">
                  <a:extLst>
                    <a:ext uri="{FF2B5EF4-FFF2-40B4-BE49-F238E27FC236}">
                      <a16:creationId xmlns:a16="http://schemas.microsoft.com/office/drawing/2014/main" id="{A79CC3A0-2795-4EFF-A4A8-E0751CAEA602}"/>
                    </a:ext>
                  </a:extLst>
                </p:cNvPr>
                <p:cNvCxnSpPr/>
                <p:nvPr/>
              </p:nvCxnSpPr>
              <p:spPr>
                <a:xfrm>
                  <a:off x="3766016" y="2679051"/>
                  <a:ext cx="287001" cy="22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86" name="文本框 85">
                  <a:extLst>
                    <a:ext uri="{FF2B5EF4-FFF2-40B4-BE49-F238E27FC236}">
                      <a16:creationId xmlns:a16="http://schemas.microsoft.com/office/drawing/2014/main" id="{B5060662-C14D-4DEF-8F8B-CCA34BF6175A}"/>
                    </a:ext>
                  </a:extLst>
                </p:cNvPr>
                <p:cNvSpPr txBox="1"/>
                <p:nvPr/>
              </p:nvSpPr>
              <p:spPr>
                <a:xfrm>
                  <a:off x="4010872" y="2496460"/>
                  <a:ext cx="1216107" cy="369332"/>
                </a:xfrm>
                <a:prstGeom prst="rect">
                  <a:avLst/>
                </a:prstGeom>
                <a:noFill/>
              </p:spPr>
              <p:txBody>
                <a:bodyPr wrap="square" rtlCol="0">
                  <a:spAutoFit/>
                </a:bodyPr>
                <a:lstStyle/>
                <a:p>
                  <a:r>
                    <a:rPr lang="zh-CN" altLang="en-US" b="1">
                      <a:solidFill>
                        <a:schemeClr val="accent6">
                          <a:lumMod val="50000"/>
                        </a:schemeClr>
                      </a:solidFill>
                    </a:rPr>
                    <a:t>需要什么？</a:t>
                  </a:r>
                </a:p>
              </p:txBody>
            </p:sp>
          </p:grpSp>
        </p:grpSp>
        <p:sp>
          <p:nvSpPr>
            <p:cNvPr id="90" name="矩形: 圆角 89">
              <a:extLst>
                <a:ext uri="{FF2B5EF4-FFF2-40B4-BE49-F238E27FC236}">
                  <a16:creationId xmlns:a16="http://schemas.microsoft.com/office/drawing/2014/main" id="{3DCACAFF-0F70-46CA-90CF-A7E4018517E8}"/>
                </a:ext>
              </a:extLst>
            </p:cNvPr>
            <p:cNvSpPr/>
            <p:nvPr/>
          </p:nvSpPr>
          <p:spPr>
            <a:xfrm>
              <a:off x="6291786" y="1962768"/>
              <a:ext cx="5501972" cy="2389211"/>
            </a:xfrm>
            <a:prstGeom prst="roundRect">
              <a:avLst>
                <a:gd name="adj" fmla="val 7516"/>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3" name="文本框 92">
            <a:extLst>
              <a:ext uri="{FF2B5EF4-FFF2-40B4-BE49-F238E27FC236}">
                <a16:creationId xmlns:a16="http://schemas.microsoft.com/office/drawing/2014/main" id="{8F82ED63-C1CB-4E3F-BBB8-9E85FAAE9856}"/>
              </a:ext>
            </a:extLst>
          </p:cNvPr>
          <p:cNvSpPr txBox="1"/>
          <p:nvPr/>
        </p:nvSpPr>
        <p:spPr>
          <a:xfrm>
            <a:off x="461701" y="4686736"/>
            <a:ext cx="5501972" cy="1481303"/>
          </a:xfrm>
          <a:prstGeom prst="rect">
            <a:avLst/>
          </a:prstGeom>
          <a:solidFill>
            <a:schemeClr val="accent5">
              <a:lumMod val="20000"/>
              <a:lumOff val="80000"/>
              <a:alpha val="50000"/>
            </a:schemeClr>
          </a:solidFill>
        </p:spPr>
        <p:txBody>
          <a:bodyPr wrap="square" rtlCol="0">
            <a:spAutoFit/>
          </a:bodyPr>
          <a:lstStyle/>
          <a:p>
            <a:pPr>
              <a:lnSpc>
                <a:spcPts val="2600"/>
              </a:lnSpc>
              <a:spcBef>
                <a:spcPts val="600"/>
              </a:spcBef>
            </a:pPr>
            <a:r>
              <a:rPr lang="zh-CN" altLang="en-US" b="1">
                <a:solidFill>
                  <a:srgbClr val="002060"/>
                </a:solidFill>
              </a:rPr>
              <a:t>通常对稍微复杂的证明，人们更倾向于</a:t>
            </a:r>
            <a:r>
              <a:rPr lang="zh-CN" altLang="en-US" b="1">
                <a:solidFill>
                  <a:srgbClr val="C00000"/>
                </a:solidFill>
              </a:rPr>
              <a:t>先使用自顶向下的分析过程</a:t>
            </a:r>
            <a:r>
              <a:rPr lang="zh-CN" altLang="en-US" b="1">
                <a:solidFill>
                  <a:srgbClr val="002060"/>
                </a:solidFill>
              </a:rPr>
              <a:t>，即从结论思考需怎样的中间结论</a:t>
            </a:r>
            <a:endParaRPr lang="en-US" altLang="zh-CN" b="1">
              <a:solidFill>
                <a:srgbClr val="002060"/>
              </a:solidFill>
            </a:endParaRPr>
          </a:p>
          <a:p>
            <a:pPr marL="285750" indent="-285750">
              <a:lnSpc>
                <a:spcPts val="2600"/>
              </a:lnSpc>
              <a:spcBef>
                <a:spcPts val="600"/>
              </a:spcBef>
              <a:buFont typeface="Arial" panose="020B0604020202020204" pitchFamily="34" charset="0"/>
              <a:buChar char="•"/>
            </a:pPr>
            <a:r>
              <a:rPr lang="zh-CN" altLang="en-US" b="1">
                <a:solidFill>
                  <a:srgbClr val="002060"/>
                </a:solidFill>
                <a:latin typeface="楷体" panose="02010609060101010101" pitchFamily="49" charset="-122"/>
                <a:ea typeface="楷体" panose="02010609060101010101" pitchFamily="49" charset="-122"/>
              </a:rPr>
              <a:t>到所需中间结论可容易地从前提得到时</a:t>
            </a:r>
            <a:r>
              <a:rPr lang="zh-CN" altLang="en-US" b="1">
                <a:solidFill>
                  <a:srgbClr val="C00000"/>
                </a:solidFill>
                <a:latin typeface="+mn-ea"/>
              </a:rPr>
              <a:t>再结合自底向上的综合过程</a:t>
            </a:r>
          </a:p>
        </p:txBody>
      </p:sp>
      <p:sp>
        <p:nvSpPr>
          <p:cNvPr id="94" name="文本框 93">
            <a:extLst>
              <a:ext uri="{FF2B5EF4-FFF2-40B4-BE49-F238E27FC236}">
                <a16:creationId xmlns:a16="http://schemas.microsoft.com/office/drawing/2014/main" id="{96ADC67C-6BEE-4B2C-A889-8BC54EC443C3}"/>
              </a:ext>
            </a:extLst>
          </p:cNvPr>
          <p:cNvSpPr txBox="1"/>
          <p:nvPr/>
        </p:nvSpPr>
        <p:spPr>
          <a:xfrm>
            <a:off x="6520519" y="4778450"/>
            <a:ext cx="5099280" cy="1290610"/>
          </a:xfrm>
          <a:prstGeom prst="rect">
            <a:avLst/>
          </a:prstGeom>
          <a:solidFill>
            <a:schemeClr val="accent4">
              <a:lumMod val="20000"/>
              <a:lumOff val="80000"/>
            </a:schemeClr>
          </a:solidFill>
        </p:spPr>
        <p:txBody>
          <a:bodyPr wrap="square" rtlCol="0">
            <a:spAutoFit/>
          </a:bodyPr>
          <a:lstStyle/>
          <a:p>
            <a:pPr>
              <a:lnSpc>
                <a:spcPts val="3000"/>
              </a:lnSpc>
              <a:spcBef>
                <a:spcPts val="600"/>
              </a:spcBef>
            </a:pPr>
            <a:r>
              <a:rPr lang="zh-CN" altLang="en-US" sz="2000" b="1">
                <a:solidFill>
                  <a:schemeClr val="accent2">
                    <a:lumMod val="50000"/>
                  </a:schemeClr>
                </a:solidFill>
              </a:rPr>
              <a:t>反向推理反映的是人们</a:t>
            </a:r>
            <a:r>
              <a:rPr lang="zh-CN" altLang="en-US" sz="2000" b="1">
                <a:solidFill>
                  <a:srgbClr val="C00000"/>
                </a:solidFill>
              </a:rPr>
              <a:t>寻找证明思路的过程</a:t>
            </a:r>
            <a:endParaRPr lang="en-US" altLang="zh-CN" sz="2000" b="1">
              <a:solidFill>
                <a:srgbClr val="C00000"/>
              </a:solidFill>
            </a:endParaRPr>
          </a:p>
          <a:p>
            <a:pPr marL="342900" indent="-342900">
              <a:lnSpc>
                <a:spcPts val="3000"/>
              </a:lnSpc>
              <a:spcBef>
                <a:spcPts val="600"/>
              </a:spcBef>
              <a:buFont typeface="Arial" panose="020B0604020202020204" pitchFamily="34" charset="0"/>
              <a:buChar char="•"/>
            </a:pPr>
            <a:r>
              <a:rPr lang="zh-CN" altLang="en-US" sz="2000" b="1">
                <a:solidFill>
                  <a:schemeClr val="accent2">
                    <a:lumMod val="50000"/>
                  </a:schemeClr>
                </a:solidFill>
                <a:latin typeface="楷体" panose="02010609060101010101" pitchFamily="49" charset="-122"/>
                <a:ea typeface="楷体" panose="02010609060101010101" pitchFamily="49" charset="-122"/>
              </a:rPr>
              <a:t>而一旦有了证明思路</a:t>
            </a:r>
            <a:r>
              <a:rPr lang="en-US" altLang="zh-CN" sz="2000" b="1">
                <a:solidFill>
                  <a:schemeClr val="accent2">
                    <a:lumMod val="50000"/>
                  </a:schemeClr>
                </a:solidFill>
                <a:latin typeface="楷体" panose="02010609060101010101" pitchFamily="49" charset="-122"/>
                <a:ea typeface="楷体" panose="02010609060101010101" pitchFamily="49" charset="-122"/>
              </a:rPr>
              <a:t>,</a:t>
            </a:r>
            <a:r>
              <a:rPr lang="zh-CN" altLang="en-US" sz="2000" b="1">
                <a:solidFill>
                  <a:srgbClr val="C00000"/>
                </a:solidFill>
                <a:latin typeface="+mn-ea"/>
              </a:rPr>
              <a:t>写出来的证明</a:t>
            </a:r>
            <a:r>
              <a:rPr lang="zh-CN" altLang="en-US" sz="2000" b="1">
                <a:solidFill>
                  <a:schemeClr val="accent2">
                    <a:lumMod val="50000"/>
                  </a:schemeClr>
                </a:solidFill>
                <a:latin typeface="楷体" panose="02010609060101010101" pitchFamily="49" charset="-122"/>
                <a:ea typeface="楷体" panose="02010609060101010101" pitchFamily="49" charset="-122"/>
              </a:rPr>
              <a:t>却通常是</a:t>
            </a:r>
            <a:r>
              <a:rPr lang="zh-CN" altLang="en-US" sz="2000" b="1">
                <a:solidFill>
                  <a:srgbClr val="C00000"/>
                </a:solidFill>
                <a:latin typeface="+mn-ea"/>
              </a:rPr>
              <a:t>从前提到结论的综合</a:t>
            </a:r>
          </a:p>
        </p:txBody>
      </p:sp>
    </p:spTree>
    <p:extLst>
      <p:ext uri="{BB962C8B-B14F-4D97-AF65-F5344CB8AC3E}">
        <p14:creationId xmlns:p14="http://schemas.microsoft.com/office/powerpoint/2010/main" val="264191945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证明策略</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第十三讲  基本数学证明方法</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A84936A-AD8A-4245-A4DE-139658DA8B11}" type="slidenum">
              <a:rPr lang="en-US" altLang="zh-CN" smtClean="0">
                <a:latin typeface="Arial" panose="020B0604020202020204" pitchFamily="34" charset="0"/>
                <a:ea typeface="楷体" panose="02010609060101010101" pitchFamily="49" charset="-122"/>
                <a:cs typeface="Arial" panose="020B0604020202020204" pitchFamily="34" charset="0"/>
              </a:rPr>
              <a:t>28</a:t>
            </a:fld>
            <a:r>
              <a:rPr lang="en-US" altLang="zh-CN">
                <a:latin typeface="Arial" panose="020B0604020202020204" pitchFamily="34" charset="0"/>
                <a:ea typeface="楷体" panose="02010609060101010101" pitchFamily="49" charset="-122"/>
                <a:cs typeface="Arial" panose="020B0604020202020204" pitchFamily="34" charset="0"/>
              </a:rPr>
              <a:t>/32</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证明思路构建举例</a:t>
            </a:r>
          </a:p>
        </p:txBody>
      </p:sp>
      <mc:AlternateContent xmlns:mc="http://schemas.openxmlformats.org/markup-compatibility/2006" xmlns:a14="http://schemas.microsoft.com/office/drawing/2010/main">
        <mc:Choice Requires="a14">
          <p:sp>
            <p:nvSpPr>
              <p:cNvPr id="2" name="矩形 1">
                <a:extLst>
                  <a:ext uri="{FF2B5EF4-FFF2-40B4-BE49-F238E27FC236}">
                    <a16:creationId xmlns:a16="http://schemas.microsoft.com/office/drawing/2014/main" id="{98EB3050-7675-4932-9022-49F4116BB42F}"/>
                  </a:ext>
                </a:extLst>
              </p:cNvPr>
              <p:cNvSpPr/>
              <p:nvPr/>
            </p:nvSpPr>
            <p:spPr>
              <a:xfrm>
                <a:off x="721951" y="1125179"/>
                <a:ext cx="10748095" cy="461665"/>
              </a:xfrm>
              <a:prstGeom prst="rect">
                <a:avLst/>
              </a:prstGeom>
              <a:solidFill>
                <a:schemeClr val="accent6">
                  <a:lumMod val="20000"/>
                  <a:lumOff val="80000"/>
                  <a:alpha val="50000"/>
                </a:schemeClr>
              </a:solidFill>
            </p:spPr>
            <p:txBody>
              <a:bodyPr wrap="square">
                <a:spAutoFit/>
              </a:bodyPr>
              <a:lstStyle/>
              <a:p>
                <a:r>
                  <a:rPr lang="zh-CN" altLang="en-US" sz="2400" b="1">
                    <a:solidFill>
                      <a:srgbClr val="002060"/>
                    </a:solidFill>
                    <a:latin typeface="楷体" panose="02010609060101010101" pitchFamily="49" charset="-122"/>
                    <a:ea typeface="楷体" panose="02010609060101010101" pitchFamily="49" charset="-122"/>
                  </a:rPr>
                  <a:t>设</a:t>
                </a:r>
                <a14:m>
                  <m:oMath xmlns:m="http://schemas.openxmlformats.org/officeDocument/2006/math">
                    <m:r>
                      <a:rPr lang="en-US" altLang="zh-CN" sz="2400" b="1" i="1" smtClean="0">
                        <a:solidFill>
                          <a:srgbClr val="002060"/>
                        </a:solidFill>
                        <a:latin typeface="Cambria Math" panose="02040503050406030204" pitchFamily="18" charset="0"/>
                        <a:ea typeface="楷体" panose="02010609060101010101" pitchFamily="49" charset="-122"/>
                      </a:rPr>
                      <m:t>𝒂</m:t>
                    </m:r>
                    <m:r>
                      <a:rPr lang="en-US" altLang="zh-CN" sz="2400" b="1" i="1">
                        <a:solidFill>
                          <a:srgbClr val="002060"/>
                        </a:solidFill>
                        <a:latin typeface="Cambria Math" panose="02040503050406030204" pitchFamily="18" charset="0"/>
                        <a:ea typeface="楷体" panose="02010609060101010101" pitchFamily="49" charset="-122"/>
                      </a:rPr>
                      <m:t>, </m:t>
                    </m:r>
                    <m:r>
                      <a:rPr lang="en-US" altLang="zh-CN" sz="2400" b="1" i="1" smtClean="0">
                        <a:solidFill>
                          <a:srgbClr val="002060"/>
                        </a:solidFill>
                        <a:latin typeface="Cambria Math" panose="02040503050406030204" pitchFamily="18" charset="0"/>
                        <a:ea typeface="楷体" panose="02010609060101010101" pitchFamily="49" charset="-122"/>
                      </a:rPr>
                      <m:t>𝒃</m:t>
                    </m:r>
                  </m:oMath>
                </a14:m>
                <a:r>
                  <a:rPr lang="zh-CN" altLang="en-US" sz="2400" b="1">
                    <a:solidFill>
                      <a:srgbClr val="002060"/>
                    </a:solidFill>
                    <a:latin typeface="楷体" panose="02010609060101010101" pitchFamily="49" charset="-122"/>
                    <a:ea typeface="楷体" panose="02010609060101010101" pitchFamily="49" charset="-122"/>
                  </a:rPr>
                  <a:t>是两个整数，且存在整数</a:t>
                </a:r>
                <a14:m>
                  <m:oMath xmlns:m="http://schemas.openxmlformats.org/officeDocument/2006/math">
                    <m:r>
                      <a:rPr lang="en-US" altLang="zh-CN" sz="2400" b="1" i="1" smtClean="0">
                        <a:solidFill>
                          <a:srgbClr val="002060"/>
                        </a:solidFill>
                        <a:latin typeface="Cambria Math" panose="02040503050406030204" pitchFamily="18" charset="0"/>
                        <a:ea typeface="楷体" panose="02010609060101010101" pitchFamily="49" charset="-122"/>
                      </a:rPr>
                      <m:t>𝒒</m:t>
                    </m:r>
                    <m:r>
                      <a:rPr lang="en-US" altLang="zh-CN" sz="2400" b="1" i="1">
                        <a:solidFill>
                          <a:srgbClr val="002060"/>
                        </a:solidFill>
                        <a:latin typeface="Cambria Math" panose="02040503050406030204" pitchFamily="18" charset="0"/>
                        <a:ea typeface="楷体" panose="02010609060101010101" pitchFamily="49" charset="-122"/>
                      </a:rPr>
                      <m:t>, </m:t>
                    </m:r>
                    <m:r>
                      <a:rPr lang="en-US" altLang="zh-CN" sz="2400" b="1" i="1" smtClean="0">
                        <a:solidFill>
                          <a:srgbClr val="002060"/>
                        </a:solidFill>
                        <a:latin typeface="Cambria Math" panose="02040503050406030204" pitchFamily="18" charset="0"/>
                        <a:ea typeface="楷体" panose="02010609060101010101" pitchFamily="49" charset="-122"/>
                      </a:rPr>
                      <m:t>𝒓</m:t>
                    </m:r>
                  </m:oMath>
                </a14:m>
                <a:r>
                  <a:rPr lang="zh-CN" altLang="en-US" sz="2400" b="1">
                    <a:solidFill>
                      <a:srgbClr val="002060"/>
                    </a:solidFill>
                    <a:latin typeface="楷体" panose="02010609060101010101" pitchFamily="49" charset="-122"/>
                    <a:ea typeface="楷体" panose="02010609060101010101" pitchFamily="49" charset="-122"/>
                  </a:rPr>
                  <a:t>使得</a:t>
                </a:r>
                <a14:m>
                  <m:oMath xmlns:m="http://schemas.openxmlformats.org/officeDocument/2006/math">
                    <m:r>
                      <a:rPr lang="en-US" altLang="zh-CN" sz="2400" b="1" i="1" smtClean="0">
                        <a:solidFill>
                          <a:schemeClr val="accent2">
                            <a:lumMod val="50000"/>
                          </a:schemeClr>
                        </a:solidFill>
                        <a:latin typeface="Cambria Math" panose="02040503050406030204" pitchFamily="18" charset="0"/>
                        <a:ea typeface="楷体" panose="02010609060101010101" pitchFamily="49" charset="-122"/>
                      </a:rPr>
                      <m:t>𝒂</m:t>
                    </m:r>
                    <m:r>
                      <a:rPr lang="en-US" altLang="zh-CN" sz="2400" b="1" i="1" smtClean="0">
                        <a:solidFill>
                          <a:schemeClr val="accent2">
                            <a:lumMod val="50000"/>
                          </a:schemeClr>
                        </a:solidFill>
                        <a:latin typeface="Cambria Math" panose="02040503050406030204" pitchFamily="18" charset="0"/>
                        <a:ea typeface="楷体" panose="02010609060101010101" pitchFamily="49" charset="-122"/>
                      </a:rPr>
                      <m:t>=</m:t>
                    </m:r>
                    <m:r>
                      <a:rPr lang="en-US" altLang="zh-CN" sz="2400" b="1" i="1" smtClean="0">
                        <a:solidFill>
                          <a:schemeClr val="accent2">
                            <a:lumMod val="50000"/>
                          </a:schemeClr>
                        </a:solidFill>
                        <a:latin typeface="Cambria Math" panose="02040503050406030204" pitchFamily="18" charset="0"/>
                        <a:ea typeface="楷体" panose="02010609060101010101" pitchFamily="49" charset="-122"/>
                      </a:rPr>
                      <m:t>𝒃𝒒</m:t>
                    </m:r>
                    <m:r>
                      <a:rPr lang="en-US" altLang="zh-CN" sz="2400" b="1" i="1" smtClean="0">
                        <a:solidFill>
                          <a:schemeClr val="accent2">
                            <a:lumMod val="50000"/>
                          </a:schemeClr>
                        </a:solidFill>
                        <a:latin typeface="Cambria Math" panose="02040503050406030204" pitchFamily="18" charset="0"/>
                        <a:ea typeface="楷体" panose="02010609060101010101" pitchFamily="49" charset="-122"/>
                      </a:rPr>
                      <m:t>+</m:t>
                    </m:r>
                    <m:r>
                      <a:rPr lang="en-US" altLang="zh-CN" sz="2400" b="1" i="1" smtClean="0">
                        <a:solidFill>
                          <a:schemeClr val="accent2">
                            <a:lumMod val="50000"/>
                          </a:schemeClr>
                        </a:solidFill>
                        <a:latin typeface="Cambria Math" panose="02040503050406030204" pitchFamily="18" charset="0"/>
                        <a:ea typeface="楷体" panose="02010609060101010101" pitchFamily="49" charset="-122"/>
                      </a:rPr>
                      <m:t>𝒓</m:t>
                    </m:r>
                  </m:oMath>
                </a14:m>
                <a:r>
                  <a:rPr lang="zh-CN" altLang="en-US" sz="2400" b="1">
                    <a:solidFill>
                      <a:srgbClr val="002060"/>
                    </a:solidFill>
                    <a:latin typeface="楷体" panose="02010609060101010101" pitchFamily="49" charset="-122"/>
                    <a:ea typeface="楷体" panose="02010609060101010101" pitchFamily="49" charset="-122"/>
                  </a:rPr>
                  <a:t>，证明</a:t>
                </a:r>
                <a14:m>
                  <m:oMath xmlns:m="http://schemas.openxmlformats.org/officeDocument/2006/math">
                    <m:r>
                      <a:rPr lang="en-US" altLang="zh-CN" sz="2400" b="1" i="0" smtClean="0">
                        <a:solidFill>
                          <a:schemeClr val="accent2">
                            <a:lumMod val="50000"/>
                          </a:schemeClr>
                        </a:solidFill>
                        <a:latin typeface="Cambria Math" panose="02040503050406030204" pitchFamily="18" charset="0"/>
                        <a:ea typeface="楷体" panose="02010609060101010101" pitchFamily="49" charset="-122"/>
                      </a:rPr>
                      <m:t>𝐠𝐜𝐝</m:t>
                    </m:r>
                    <m:d>
                      <m:dPr>
                        <m:ctrlPr>
                          <a:rPr lang="en-US" altLang="zh-CN" sz="2400" b="1" i="1">
                            <a:solidFill>
                              <a:schemeClr val="accent2">
                                <a:lumMod val="50000"/>
                              </a:schemeClr>
                            </a:solidFill>
                            <a:latin typeface="Cambria Math" panose="02040503050406030204" pitchFamily="18" charset="0"/>
                            <a:ea typeface="楷体" panose="02010609060101010101" pitchFamily="49" charset="-122"/>
                          </a:rPr>
                        </m:ctrlPr>
                      </m:dPr>
                      <m:e>
                        <m:r>
                          <a:rPr lang="en-US" altLang="zh-CN" sz="2400" b="1" i="1">
                            <a:solidFill>
                              <a:schemeClr val="accent2">
                                <a:lumMod val="50000"/>
                              </a:schemeClr>
                            </a:solidFill>
                            <a:latin typeface="Cambria Math" panose="02040503050406030204" pitchFamily="18" charset="0"/>
                            <a:ea typeface="楷体" panose="02010609060101010101" pitchFamily="49" charset="-122"/>
                          </a:rPr>
                          <m:t>𝒂</m:t>
                        </m:r>
                        <m:r>
                          <a:rPr lang="en-US" altLang="zh-CN" sz="2400" b="1" i="1" smtClean="0">
                            <a:solidFill>
                              <a:schemeClr val="accent2">
                                <a:lumMod val="50000"/>
                              </a:schemeClr>
                            </a:solidFill>
                            <a:latin typeface="Cambria Math" panose="02040503050406030204" pitchFamily="18" charset="0"/>
                            <a:ea typeface="楷体" panose="02010609060101010101" pitchFamily="49" charset="-122"/>
                          </a:rPr>
                          <m:t>,</m:t>
                        </m:r>
                        <m:r>
                          <a:rPr lang="en-US" altLang="zh-CN" sz="2400" b="1" i="1" smtClean="0">
                            <a:solidFill>
                              <a:schemeClr val="accent2">
                                <a:lumMod val="50000"/>
                              </a:schemeClr>
                            </a:solidFill>
                            <a:latin typeface="Cambria Math" panose="02040503050406030204" pitchFamily="18" charset="0"/>
                            <a:ea typeface="楷体" panose="02010609060101010101" pitchFamily="49" charset="-122"/>
                          </a:rPr>
                          <m:t>𝒃</m:t>
                        </m:r>
                      </m:e>
                    </m:d>
                    <m:r>
                      <a:rPr lang="en-US" altLang="zh-CN" sz="2400" b="1" i="1" smtClean="0">
                        <a:solidFill>
                          <a:schemeClr val="accent2">
                            <a:lumMod val="50000"/>
                          </a:schemeClr>
                        </a:solidFill>
                        <a:latin typeface="Cambria Math" panose="02040503050406030204" pitchFamily="18" charset="0"/>
                        <a:ea typeface="楷体" panose="02010609060101010101" pitchFamily="49" charset="-122"/>
                      </a:rPr>
                      <m:t>=</m:t>
                    </m:r>
                    <m:r>
                      <a:rPr lang="en-US" altLang="zh-CN" sz="2400" b="1" i="0">
                        <a:solidFill>
                          <a:schemeClr val="accent2">
                            <a:lumMod val="50000"/>
                          </a:schemeClr>
                        </a:solidFill>
                        <a:latin typeface="Cambria Math" panose="02040503050406030204" pitchFamily="18" charset="0"/>
                        <a:ea typeface="楷体" panose="02010609060101010101" pitchFamily="49" charset="-122"/>
                      </a:rPr>
                      <m:t>𝐠𝐜𝐝</m:t>
                    </m:r>
                    <m:d>
                      <m:dPr>
                        <m:ctrlPr>
                          <a:rPr lang="en-US" altLang="zh-CN" sz="2400" b="1" i="1">
                            <a:solidFill>
                              <a:schemeClr val="accent2">
                                <a:lumMod val="50000"/>
                              </a:schemeClr>
                            </a:solidFill>
                            <a:latin typeface="Cambria Math" panose="02040503050406030204" pitchFamily="18" charset="0"/>
                            <a:ea typeface="楷体" panose="02010609060101010101" pitchFamily="49" charset="-122"/>
                          </a:rPr>
                        </m:ctrlPr>
                      </m:dPr>
                      <m:e>
                        <m:r>
                          <a:rPr lang="en-US" altLang="zh-CN" sz="2400" b="1" i="1">
                            <a:solidFill>
                              <a:schemeClr val="accent2">
                                <a:lumMod val="50000"/>
                              </a:schemeClr>
                            </a:solidFill>
                            <a:latin typeface="Cambria Math" panose="02040503050406030204" pitchFamily="18" charset="0"/>
                            <a:ea typeface="楷体" panose="02010609060101010101" pitchFamily="49" charset="-122"/>
                          </a:rPr>
                          <m:t>𝒃</m:t>
                        </m:r>
                        <m:r>
                          <a:rPr lang="en-US" altLang="zh-CN" sz="2400" b="1" i="1" smtClean="0">
                            <a:solidFill>
                              <a:schemeClr val="accent2">
                                <a:lumMod val="50000"/>
                              </a:schemeClr>
                            </a:solidFill>
                            <a:latin typeface="Cambria Math" panose="02040503050406030204" pitchFamily="18" charset="0"/>
                            <a:ea typeface="楷体" panose="02010609060101010101" pitchFamily="49" charset="-122"/>
                          </a:rPr>
                          <m:t>,</m:t>
                        </m:r>
                        <m:r>
                          <a:rPr lang="en-US" altLang="zh-CN" sz="2400" b="1" i="1" smtClean="0">
                            <a:solidFill>
                              <a:schemeClr val="accent2">
                                <a:lumMod val="50000"/>
                              </a:schemeClr>
                            </a:solidFill>
                            <a:latin typeface="Cambria Math" panose="02040503050406030204" pitchFamily="18" charset="0"/>
                            <a:ea typeface="楷体" panose="02010609060101010101" pitchFamily="49" charset="-122"/>
                          </a:rPr>
                          <m:t>𝒓</m:t>
                        </m:r>
                      </m:e>
                    </m:d>
                  </m:oMath>
                </a14:m>
                <a:endParaRPr lang="zh-CN" altLang="en-US" sz="2400" b="1">
                  <a:solidFill>
                    <a:srgbClr val="002060"/>
                  </a:solidFill>
                  <a:latin typeface="楷体" panose="02010609060101010101" pitchFamily="49" charset="-122"/>
                  <a:ea typeface="楷体" panose="02010609060101010101" pitchFamily="49" charset="-122"/>
                </a:endParaRPr>
              </a:p>
            </p:txBody>
          </p:sp>
        </mc:Choice>
        <mc:Fallback xmlns="">
          <p:sp>
            <p:nvSpPr>
              <p:cNvPr id="2" name="矩形 1">
                <a:extLst>
                  <a:ext uri="{FF2B5EF4-FFF2-40B4-BE49-F238E27FC236}">
                    <a16:creationId xmlns:a16="http://schemas.microsoft.com/office/drawing/2014/main" id="{98EB3050-7675-4932-9022-49F4116BB42F}"/>
                  </a:ext>
                </a:extLst>
              </p:cNvPr>
              <p:cNvSpPr>
                <a:spLocks noRot="1" noChangeAspect="1" noMove="1" noResize="1" noEditPoints="1" noAdjustHandles="1" noChangeArrowheads="1" noChangeShapeType="1" noTextEdit="1"/>
              </p:cNvSpPr>
              <p:nvPr/>
            </p:nvSpPr>
            <p:spPr>
              <a:xfrm>
                <a:off x="721951" y="1125179"/>
                <a:ext cx="10748095" cy="461665"/>
              </a:xfrm>
              <a:prstGeom prst="rect">
                <a:avLst/>
              </a:prstGeom>
              <a:blipFill>
                <a:blip r:embed="rId2"/>
                <a:stretch>
                  <a:fillRect l="-850" t="-14667" b="-2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3" name="文本框 52">
                <a:extLst>
                  <a:ext uri="{FF2B5EF4-FFF2-40B4-BE49-F238E27FC236}">
                    <a16:creationId xmlns:a16="http://schemas.microsoft.com/office/drawing/2014/main" id="{648D72AA-A78C-44B0-8B8A-F9F336642327}"/>
                  </a:ext>
                </a:extLst>
              </p:cNvPr>
              <p:cNvSpPr txBox="1"/>
              <p:nvPr/>
            </p:nvSpPr>
            <p:spPr>
              <a:xfrm>
                <a:off x="7668692" y="1852929"/>
                <a:ext cx="3900412" cy="4404283"/>
              </a:xfrm>
              <a:prstGeom prst="rect">
                <a:avLst/>
              </a:prstGeom>
              <a:solidFill>
                <a:schemeClr val="accent6">
                  <a:lumMod val="20000"/>
                  <a:lumOff val="80000"/>
                  <a:alpha val="50000"/>
                </a:schemeClr>
              </a:solidFill>
            </p:spPr>
            <p:txBody>
              <a:bodyPr wrap="square" rtlCol="0">
                <a:spAutoFit/>
              </a:bodyPr>
              <a:lstStyle/>
              <a:p>
                <a:pPr algn="ctr">
                  <a:lnSpc>
                    <a:spcPts val="2800"/>
                  </a:lnSpc>
                  <a:spcBef>
                    <a:spcPts val="300"/>
                  </a:spcBef>
                  <a:spcAft>
                    <a:spcPts val="300"/>
                  </a:spcAft>
                </a:pPr>
                <a:r>
                  <a:rPr lang="en-US" altLang="zh-CN" sz="2000" b="1">
                    <a:solidFill>
                      <a:srgbClr val="C00000"/>
                    </a:solidFill>
                    <a:latin typeface="+mn-ea"/>
                  </a:rPr>
                  <a:t>【</a:t>
                </a:r>
                <a:r>
                  <a:rPr lang="zh-CN" altLang="en-US" sz="2000" b="1">
                    <a:solidFill>
                      <a:srgbClr val="C00000"/>
                    </a:solidFill>
                    <a:latin typeface="+mn-ea"/>
                  </a:rPr>
                  <a:t>证明</a:t>
                </a:r>
                <a:r>
                  <a:rPr lang="en-US" altLang="zh-CN" sz="2000" b="1">
                    <a:solidFill>
                      <a:srgbClr val="C00000"/>
                    </a:solidFill>
                    <a:latin typeface="+mn-ea"/>
                  </a:rPr>
                  <a:t>】</a:t>
                </a:r>
              </a:p>
              <a:p>
                <a:pPr>
                  <a:lnSpc>
                    <a:spcPts val="2600"/>
                  </a:lnSpc>
                  <a:spcBef>
                    <a:spcPts val="300"/>
                  </a:spcBef>
                  <a:spcAft>
                    <a:spcPts val="300"/>
                  </a:spcAft>
                </a:pPr>
                <a:r>
                  <a:rPr lang="zh-CN" altLang="en-US" sz="1600" b="1">
                    <a:solidFill>
                      <a:srgbClr val="002060"/>
                    </a:solidFill>
                    <a:latin typeface="楷体" panose="02010609060101010101" pitchFamily="49" charset="-122"/>
                    <a:ea typeface="楷体" panose="02010609060101010101" pitchFamily="49" charset="-122"/>
                  </a:rPr>
                  <a:t>根据定义，</a:t>
                </a:r>
                <a:r>
                  <a:rPr lang="en-US" altLang="zh-CN" sz="1600" b="1">
                    <a:solidFill>
                      <a:srgbClr val="002060"/>
                    </a:solidFill>
                    <a:latin typeface="楷体" panose="02010609060101010101" pitchFamily="49" charset="-122"/>
                    <a:ea typeface="楷体" panose="02010609060101010101" pitchFamily="49" charset="-122"/>
                  </a:rPr>
                  <a:t> </a:t>
                </a:r>
                <a14:m>
                  <m:oMath xmlns:m="http://schemas.openxmlformats.org/officeDocument/2006/math">
                    <m:r>
                      <a:rPr lang="en-US" altLang="zh-CN" sz="1600" b="1" smtClean="0">
                        <a:solidFill>
                          <a:srgbClr val="002060"/>
                        </a:solidFill>
                        <a:latin typeface="Cambria Math" panose="02040503050406030204" pitchFamily="18" charset="0"/>
                        <a:ea typeface="楷体" panose="02010609060101010101" pitchFamily="49" charset="-122"/>
                      </a:rPr>
                      <m:t>𝐠𝐜𝐝</m:t>
                    </m:r>
                    <m:d>
                      <m:dPr>
                        <m:ctrlPr>
                          <a:rPr lang="en-US" altLang="zh-CN" sz="1600" b="1" i="1" smtClean="0">
                            <a:solidFill>
                              <a:srgbClr val="002060"/>
                            </a:solidFill>
                            <a:latin typeface="Cambria Math" panose="02040503050406030204" pitchFamily="18" charset="0"/>
                          </a:rPr>
                        </m:ctrlPr>
                      </m:dPr>
                      <m:e>
                        <m:r>
                          <a:rPr lang="en-US" altLang="zh-CN" sz="1600" b="1" i="1" smtClean="0">
                            <a:solidFill>
                              <a:srgbClr val="002060"/>
                            </a:solidFill>
                            <a:latin typeface="Cambria Math" panose="02040503050406030204" pitchFamily="18" charset="0"/>
                          </a:rPr>
                          <m:t>𝒃</m:t>
                        </m:r>
                        <m:r>
                          <a:rPr lang="en-US" altLang="zh-CN" sz="1600" b="1" i="1" smtClean="0">
                            <a:solidFill>
                              <a:srgbClr val="002060"/>
                            </a:solidFill>
                            <a:latin typeface="Cambria Math" panose="02040503050406030204" pitchFamily="18" charset="0"/>
                          </a:rPr>
                          <m:t>, </m:t>
                        </m:r>
                        <m:r>
                          <a:rPr lang="en-US" altLang="zh-CN" sz="1600" b="1" i="1" smtClean="0">
                            <a:solidFill>
                              <a:srgbClr val="002060"/>
                            </a:solidFill>
                            <a:latin typeface="Cambria Math" panose="02040503050406030204" pitchFamily="18" charset="0"/>
                          </a:rPr>
                          <m:t>𝒓</m:t>
                        </m:r>
                      </m:e>
                    </m:d>
                    <m:r>
                      <a:rPr lang="en-US" altLang="zh-CN" sz="1600" b="1" i="1" smtClean="0">
                        <a:solidFill>
                          <a:srgbClr val="002060"/>
                        </a:solidFill>
                        <a:latin typeface="Cambria Math" panose="02040503050406030204" pitchFamily="18" charset="0"/>
                      </a:rPr>
                      <m:t>∣</m:t>
                    </m:r>
                    <m:r>
                      <a:rPr lang="en-US" altLang="zh-CN" sz="1600" b="1" i="1" smtClean="0">
                        <a:solidFill>
                          <a:srgbClr val="002060"/>
                        </a:solidFill>
                        <a:latin typeface="Cambria Math" panose="02040503050406030204" pitchFamily="18" charset="0"/>
                      </a:rPr>
                      <m:t>𝒃</m:t>
                    </m:r>
                  </m:oMath>
                </a14:m>
                <a:r>
                  <a:rPr lang="zh-CN" altLang="en-US" sz="1600" b="1">
                    <a:solidFill>
                      <a:srgbClr val="002060"/>
                    </a:solidFill>
                    <a:latin typeface="楷体" panose="02010609060101010101" pitchFamily="49" charset="-122"/>
                    <a:ea typeface="楷体" panose="02010609060101010101" pitchFamily="49" charset="-122"/>
                  </a:rPr>
                  <a:t>且</a:t>
                </a:r>
                <a14:m>
                  <m:oMath xmlns:m="http://schemas.openxmlformats.org/officeDocument/2006/math">
                    <m:r>
                      <a:rPr lang="en-US" altLang="zh-CN" sz="1600" b="1" smtClean="0">
                        <a:solidFill>
                          <a:srgbClr val="002060"/>
                        </a:solidFill>
                        <a:latin typeface="Cambria Math" panose="02040503050406030204" pitchFamily="18" charset="0"/>
                        <a:ea typeface="楷体" panose="02010609060101010101" pitchFamily="49" charset="-122"/>
                      </a:rPr>
                      <m:t>𝐠𝐜𝐝</m:t>
                    </m:r>
                    <m:d>
                      <m:dPr>
                        <m:ctrlPr>
                          <a:rPr lang="en-US" altLang="zh-CN" sz="1600" b="1" i="1" smtClean="0">
                            <a:solidFill>
                              <a:srgbClr val="002060"/>
                            </a:solidFill>
                            <a:latin typeface="Cambria Math" panose="02040503050406030204" pitchFamily="18" charset="0"/>
                          </a:rPr>
                        </m:ctrlPr>
                      </m:dPr>
                      <m:e>
                        <m:r>
                          <a:rPr lang="en-US" altLang="zh-CN" sz="1600" b="1" i="1" smtClean="0">
                            <a:solidFill>
                              <a:srgbClr val="002060"/>
                            </a:solidFill>
                            <a:latin typeface="Cambria Math" panose="02040503050406030204" pitchFamily="18" charset="0"/>
                          </a:rPr>
                          <m:t>𝒃</m:t>
                        </m:r>
                        <m:r>
                          <a:rPr lang="en-US" altLang="zh-CN" sz="1600" b="1" i="1" smtClean="0">
                            <a:solidFill>
                              <a:srgbClr val="002060"/>
                            </a:solidFill>
                            <a:latin typeface="Cambria Math" panose="02040503050406030204" pitchFamily="18" charset="0"/>
                          </a:rPr>
                          <m:t>, </m:t>
                        </m:r>
                        <m:r>
                          <a:rPr lang="en-US" altLang="zh-CN" sz="1600" b="1" i="1" smtClean="0">
                            <a:solidFill>
                              <a:srgbClr val="002060"/>
                            </a:solidFill>
                            <a:latin typeface="Cambria Math" panose="02040503050406030204" pitchFamily="18" charset="0"/>
                          </a:rPr>
                          <m:t>𝒓</m:t>
                        </m:r>
                      </m:e>
                    </m:d>
                    <m:r>
                      <a:rPr lang="en-US" altLang="zh-CN" sz="1600" b="1" i="1" smtClean="0">
                        <a:solidFill>
                          <a:srgbClr val="002060"/>
                        </a:solidFill>
                        <a:latin typeface="Cambria Math" panose="02040503050406030204" pitchFamily="18" charset="0"/>
                      </a:rPr>
                      <m:t>∣</m:t>
                    </m:r>
                    <m:r>
                      <a:rPr lang="en-US" altLang="zh-CN" sz="1600" b="1" i="1" smtClean="0">
                        <a:solidFill>
                          <a:srgbClr val="002060"/>
                        </a:solidFill>
                        <a:latin typeface="Cambria Math" panose="02040503050406030204" pitchFamily="18" charset="0"/>
                      </a:rPr>
                      <m:t>𝒓</m:t>
                    </m:r>
                  </m:oMath>
                </a14:m>
                <a:r>
                  <a:rPr lang="zh-CN" altLang="en-US" sz="1600" b="1">
                    <a:solidFill>
                      <a:srgbClr val="002060"/>
                    </a:solidFill>
                    <a:latin typeface="楷体" panose="02010609060101010101" pitchFamily="49" charset="-122"/>
                    <a:ea typeface="楷体" panose="02010609060101010101" pitchFamily="49" charset="-122"/>
                  </a:rPr>
                  <a:t>，因此</a:t>
                </a:r>
                <a14:m>
                  <m:oMath xmlns:m="http://schemas.openxmlformats.org/officeDocument/2006/math">
                    <m:r>
                      <a:rPr lang="en-US" altLang="zh-CN" sz="1600" b="1" smtClean="0">
                        <a:solidFill>
                          <a:srgbClr val="002060"/>
                        </a:solidFill>
                        <a:latin typeface="Cambria Math" panose="02040503050406030204" pitchFamily="18" charset="0"/>
                        <a:ea typeface="楷体" panose="02010609060101010101" pitchFamily="49" charset="-122"/>
                      </a:rPr>
                      <m:t>𝐠𝐜𝐝</m:t>
                    </m:r>
                    <m:d>
                      <m:dPr>
                        <m:ctrlPr>
                          <a:rPr lang="en-US" altLang="zh-CN" sz="1600" b="1" i="1" smtClean="0">
                            <a:solidFill>
                              <a:srgbClr val="002060"/>
                            </a:solidFill>
                            <a:latin typeface="Cambria Math" panose="02040503050406030204" pitchFamily="18" charset="0"/>
                          </a:rPr>
                        </m:ctrlPr>
                      </m:dPr>
                      <m:e>
                        <m:r>
                          <a:rPr lang="en-US" altLang="zh-CN" sz="1600" b="1" i="1" smtClean="0">
                            <a:solidFill>
                              <a:srgbClr val="002060"/>
                            </a:solidFill>
                            <a:latin typeface="Cambria Math" panose="02040503050406030204" pitchFamily="18" charset="0"/>
                          </a:rPr>
                          <m:t>𝒃</m:t>
                        </m:r>
                        <m:r>
                          <a:rPr lang="en-US" altLang="zh-CN" sz="1600" b="1" i="1" smtClean="0">
                            <a:solidFill>
                              <a:srgbClr val="002060"/>
                            </a:solidFill>
                            <a:latin typeface="Cambria Math" panose="02040503050406030204" pitchFamily="18" charset="0"/>
                          </a:rPr>
                          <m:t>, </m:t>
                        </m:r>
                        <m:r>
                          <a:rPr lang="en-US" altLang="zh-CN" sz="1600" b="1" i="1" smtClean="0">
                            <a:solidFill>
                              <a:srgbClr val="002060"/>
                            </a:solidFill>
                            <a:latin typeface="Cambria Math" panose="02040503050406030204" pitchFamily="18" charset="0"/>
                          </a:rPr>
                          <m:t>𝒓</m:t>
                        </m:r>
                      </m:e>
                    </m:d>
                    <m:r>
                      <a:rPr lang="en-US" altLang="zh-CN" sz="1600" b="1" i="1" smtClean="0">
                        <a:solidFill>
                          <a:srgbClr val="002060"/>
                        </a:solidFill>
                        <a:latin typeface="Cambria Math" panose="02040503050406030204" pitchFamily="18" charset="0"/>
                      </a:rPr>
                      <m:t>∣</m:t>
                    </m:r>
                    <m:d>
                      <m:dPr>
                        <m:ctrlPr>
                          <a:rPr lang="en-US" altLang="zh-CN" sz="1600" b="1" i="1" smtClean="0">
                            <a:solidFill>
                              <a:srgbClr val="002060"/>
                            </a:solidFill>
                            <a:latin typeface="Cambria Math" panose="02040503050406030204" pitchFamily="18" charset="0"/>
                          </a:rPr>
                        </m:ctrlPr>
                      </m:dPr>
                      <m:e>
                        <m:r>
                          <a:rPr lang="en-US" altLang="zh-CN" sz="1600" b="1" i="1" smtClean="0">
                            <a:solidFill>
                              <a:srgbClr val="002060"/>
                            </a:solidFill>
                            <a:latin typeface="Cambria Math" panose="02040503050406030204" pitchFamily="18" charset="0"/>
                          </a:rPr>
                          <m:t>𝒃𝒒</m:t>
                        </m:r>
                        <m:r>
                          <a:rPr lang="en-US" altLang="zh-CN" sz="1600" b="1" i="1" smtClean="0">
                            <a:solidFill>
                              <a:srgbClr val="002060"/>
                            </a:solidFill>
                            <a:latin typeface="Cambria Math" panose="02040503050406030204" pitchFamily="18" charset="0"/>
                          </a:rPr>
                          <m:t>+</m:t>
                        </m:r>
                        <m:r>
                          <a:rPr lang="en-US" altLang="zh-CN" sz="1600" b="1" i="1" smtClean="0">
                            <a:solidFill>
                              <a:srgbClr val="002060"/>
                            </a:solidFill>
                            <a:latin typeface="Cambria Math" panose="02040503050406030204" pitchFamily="18" charset="0"/>
                          </a:rPr>
                          <m:t>𝒓</m:t>
                        </m:r>
                      </m:e>
                    </m:d>
                  </m:oMath>
                </a14:m>
                <a:r>
                  <a:rPr lang="zh-CN" altLang="en-US" sz="1600" b="1">
                    <a:solidFill>
                      <a:srgbClr val="002060"/>
                    </a:solidFill>
                    <a:latin typeface="楷体" panose="02010609060101010101" pitchFamily="49" charset="-122"/>
                    <a:ea typeface="楷体" panose="02010609060101010101" pitchFamily="49" charset="-122"/>
                  </a:rPr>
                  <a:t>，即</a:t>
                </a:r>
                <a14:m>
                  <m:oMath xmlns:m="http://schemas.openxmlformats.org/officeDocument/2006/math">
                    <m:r>
                      <a:rPr lang="en-US" altLang="zh-CN" sz="1600" b="1" smtClean="0">
                        <a:solidFill>
                          <a:schemeClr val="accent2">
                            <a:lumMod val="50000"/>
                          </a:schemeClr>
                        </a:solidFill>
                        <a:latin typeface="Cambria Math" panose="02040503050406030204" pitchFamily="18" charset="0"/>
                        <a:ea typeface="楷体" panose="02010609060101010101" pitchFamily="49" charset="-122"/>
                      </a:rPr>
                      <m:t>𝐠𝐜𝐝</m:t>
                    </m:r>
                    <m:d>
                      <m:dPr>
                        <m:ctrlPr>
                          <a:rPr lang="en-US" altLang="zh-CN" sz="1600" b="1" i="1" smtClean="0">
                            <a:solidFill>
                              <a:schemeClr val="accent2">
                                <a:lumMod val="50000"/>
                              </a:schemeClr>
                            </a:solidFill>
                            <a:latin typeface="Cambria Math" panose="02040503050406030204" pitchFamily="18" charset="0"/>
                          </a:rPr>
                        </m:ctrlPr>
                      </m:dPr>
                      <m:e>
                        <m:r>
                          <a:rPr lang="en-US" altLang="zh-CN" sz="1600" b="1" i="1" smtClean="0">
                            <a:solidFill>
                              <a:schemeClr val="accent2">
                                <a:lumMod val="50000"/>
                              </a:schemeClr>
                            </a:solidFill>
                            <a:latin typeface="Cambria Math" panose="02040503050406030204" pitchFamily="18" charset="0"/>
                          </a:rPr>
                          <m:t>𝒃</m:t>
                        </m:r>
                        <m:r>
                          <a:rPr lang="en-US" altLang="zh-CN" sz="1600" b="1" i="1" smtClean="0">
                            <a:solidFill>
                              <a:schemeClr val="accent2">
                                <a:lumMod val="50000"/>
                              </a:schemeClr>
                            </a:solidFill>
                            <a:latin typeface="Cambria Math" panose="02040503050406030204" pitchFamily="18" charset="0"/>
                          </a:rPr>
                          <m:t>, </m:t>
                        </m:r>
                        <m:r>
                          <a:rPr lang="en-US" altLang="zh-CN" sz="1600" b="1" i="1" smtClean="0">
                            <a:solidFill>
                              <a:schemeClr val="accent2">
                                <a:lumMod val="50000"/>
                              </a:schemeClr>
                            </a:solidFill>
                            <a:latin typeface="Cambria Math" panose="02040503050406030204" pitchFamily="18" charset="0"/>
                          </a:rPr>
                          <m:t>𝒓</m:t>
                        </m:r>
                      </m:e>
                    </m:d>
                    <m:r>
                      <a:rPr lang="en-US" altLang="zh-CN" sz="1600" b="1" i="1" smtClean="0">
                        <a:solidFill>
                          <a:schemeClr val="accent2">
                            <a:lumMod val="50000"/>
                          </a:schemeClr>
                        </a:solidFill>
                        <a:latin typeface="Cambria Math" panose="02040503050406030204" pitchFamily="18" charset="0"/>
                      </a:rPr>
                      <m:t>∣</m:t>
                    </m:r>
                  </m:oMath>
                </a14:m>
                <a:endParaRPr lang="en-US" altLang="zh-CN" sz="1600" b="1">
                  <a:solidFill>
                    <a:schemeClr val="accent2">
                      <a:lumMod val="50000"/>
                    </a:schemeClr>
                  </a:solidFill>
                  <a:latin typeface="楷体" panose="02010609060101010101" pitchFamily="49" charset="-122"/>
                  <a:ea typeface="楷体" panose="02010609060101010101" pitchFamily="49" charset="-122"/>
                </a:endParaRPr>
              </a:p>
              <a:p>
                <a:pPr>
                  <a:lnSpc>
                    <a:spcPts val="2600"/>
                  </a:lnSpc>
                  <a:spcBef>
                    <a:spcPts val="300"/>
                  </a:spcBef>
                  <a:spcAft>
                    <a:spcPts val="300"/>
                  </a:spcAft>
                </a:pP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𝒂</m:t>
                    </m:r>
                  </m:oMath>
                </a14:m>
                <a:r>
                  <a:rPr lang="zh-CN" altLang="en-US" sz="1600" b="1">
                    <a:solidFill>
                      <a:srgbClr val="002060"/>
                    </a:solidFill>
                    <a:latin typeface="楷体" panose="02010609060101010101" pitchFamily="49" charset="-122"/>
                    <a:ea typeface="楷体" panose="02010609060101010101" pitchFamily="49" charset="-122"/>
                  </a:rPr>
                  <a:t>，显然</a:t>
                </a:r>
                <a14:m>
                  <m:oMath xmlns:m="http://schemas.openxmlformats.org/officeDocument/2006/math">
                    <m:r>
                      <a:rPr lang="en-US" altLang="zh-CN" sz="1600" b="1" smtClean="0">
                        <a:solidFill>
                          <a:srgbClr val="002060"/>
                        </a:solidFill>
                        <a:latin typeface="Cambria Math" panose="02040503050406030204" pitchFamily="18" charset="0"/>
                        <a:ea typeface="楷体" panose="02010609060101010101" pitchFamily="49" charset="-122"/>
                      </a:rPr>
                      <m:t>𝐠𝐜𝐝</m:t>
                    </m:r>
                    <m:r>
                      <a:rPr lang="en-US" altLang="zh-CN" sz="1600" b="1" i="1" smtClean="0">
                        <a:solidFill>
                          <a:srgbClr val="002060"/>
                        </a:solidFill>
                        <a:latin typeface="Cambria Math" panose="02040503050406030204" pitchFamily="18" charset="0"/>
                        <a:ea typeface="楷体" panose="02010609060101010101" pitchFamily="49" charset="-122"/>
                      </a:rPr>
                      <m:t> </m:t>
                    </m:r>
                    <m:r>
                      <a:rPr lang="en-US" altLang="zh-CN" sz="1600" b="1" i="1" smtClean="0">
                        <a:solidFill>
                          <a:srgbClr val="002060"/>
                        </a:solidFill>
                        <a:latin typeface="Cambria Math" panose="02040503050406030204" pitchFamily="18" charset="0"/>
                      </a:rPr>
                      <m:t>∣</m:t>
                    </m:r>
                    <m:r>
                      <a:rPr lang="en-US" altLang="zh-CN" sz="1600" b="1" i="1" smtClean="0">
                        <a:solidFill>
                          <a:srgbClr val="002060"/>
                        </a:solidFill>
                        <a:latin typeface="Cambria Math" panose="02040503050406030204" pitchFamily="18" charset="0"/>
                      </a:rPr>
                      <m:t>𝒃</m:t>
                    </m:r>
                  </m:oMath>
                </a14:m>
                <a:r>
                  <a:rPr lang="zh-CN" altLang="en-US" sz="1600" b="1">
                    <a:solidFill>
                      <a:srgbClr val="002060"/>
                    </a:solidFill>
                    <a:latin typeface="楷体" panose="02010609060101010101" pitchFamily="49" charset="-122"/>
                    <a:ea typeface="楷体" panose="02010609060101010101" pitchFamily="49" charset="-122"/>
                  </a:rPr>
                  <a:t>，因此</a:t>
                </a:r>
                <a14:m>
                  <m:oMath xmlns:m="http://schemas.openxmlformats.org/officeDocument/2006/math">
                    <m:r>
                      <a:rPr lang="en-US" altLang="zh-CN" sz="1600" b="1" smtClean="0">
                        <a:solidFill>
                          <a:schemeClr val="accent2">
                            <a:lumMod val="50000"/>
                          </a:schemeClr>
                        </a:solidFill>
                        <a:latin typeface="Cambria Math" panose="02040503050406030204" pitchFamily="18" charset="0"/>
                        <a:ea typeface="楷体" panose="02010609060101010101" pitchFamily="49" charset="-122"/>
                      </a:rPr>
                      <m:t>𝐠𝐜𝐝</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𝒃</m:t>
                    </m:r>
                    <m:r>
                      <a:rPr lang="en-US" altLang="zh-CN" sz="1600" b="1" i="1" smtClean="0">
                        <a:solidFill>
                          <a:schemeClr val="accent2">
                            <a:lumMod val="50000"/>
                          </a:schemeClr>
                        </a:solidFill>
                        <a:latin typeface="Cambria Math" panose="02040503050406030204" pitchFamily="18" charset="0"/>
                      </a:rPr>
                      <m:t>, </m:t>
                    </m:r>
                    <m:r>
                      <a:rPr lang="en-US" altLang="zh-CN" sz="1600" b="1" i="1" smtClean="0">
                        <a:solidFill>
                          <a:schemeClr val="accent2">
                            <a:lumMod val="50000"/>
                          </a:schemeClr>
                        </a:solidFill>
                        <a:latin typeface="Cambria Math" panose="02040503050406030204" pitchFamily="18" charset="0"/>
                      </a:rPr>
                      <m:t>𝒓</m:t>
                    </m:r>
                    <m:r>
                      <a:rPr lang="en-US" altLang="zh-CN" sz="1600" b="1" i="1" smtClean="0">
                        <a:solidFill>
                          <a:schemeClr val="accent2">
                            <a:lumMod val="50000"/>
                          </a:schemeClr>
                        </a:solidFill>
                        <a:latin typeface="Cambria Math" panose="02040503050406030204" pitchFamily="18" charset="0"/>
                      </a:rPr>
                      <m:t>)</m:t>
                    </m:r>
                  </m:oMath>
                </a14:m>
                <a:r>
                  <a:rPr lang="zh-CN" altLang="en-US" sz="1600" b="1">
                    <a:solidFill>
                      <a:schemeClr val="accent2">
                        <a:lumMod val="50000"/>
                      </a:schemeClr>
                    </a:solidFill>
                    <a:latin typeface="楷体" panose="02010609060101010101" pitchFamily="49" charset="-122"/>
                    <a:ea typeface="楷体" panose="02010609060101010101" pitchFamily="49" charset="-122"/>
                  </a:rPr>
                  <a:t>是</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𝒂</m:t>
                    </m:r>
                  </m:oMath>
                </a14:m>
                <a:r>
                  <a:rPr lang="zh-CN" altLang="en-US" sz="1600" b="1">
                    <a:solidFill>
                      <a:schemeClr val="accent2">
                        <a:lumMod val="50000"/>
                      </a:schemeClr>
                    </a:solidFill>
                    <a:latin typeface="楷体" panose="02010609060101010101" pitchFamily="49" charset="-122"/>
                    <a:ea typeface="楷体" panose="02010609060101010101" pitchFamily="49" charset="-122"/>
                  </a:rPr>
                  <a:t>和</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𝒃</m:t>
                    </m:r>
                  </m:oMath>
                </a14:m>
                <a:r>
                  <a:rPr lang="zh-CN" altLang="en-US" sz="1600" b="1">
                    <a:solidFill>
                      <a:schemeClr val="accent2">
                        <a:lumMod val="50000"/>
                      </a:schemeClr>
                    </a:solidFill>
                    <a:latin typeface="楷体" panose="02010609060101010101" pitchFamily="49" charset="-122"/>
                    <a:ea typeface="楷体" panose="02010609060101010101" pitchFamily="49" charset="-122"/>
                  </a:rPr>
                  <a:t>的公因子</a:t>
                </a:r>
                <a:r>
                  <a:rPr lang="zh-CN" altLang="en-US" sz="1600" b="1">
                    <a:solidFill>
                      <a:srgbClr val="002060"/>
                    </a:solidFill>
                    <a:latin typeface="楷体" panose="02010609060101010101" pitchFamily="49" charset="-122"/>
                    <a:ea typeface="楷体" panose="02010609060101010101" pitchFamily="49" charset="-122"/>
                  </a:rPr>
                  <a:t>。</a:t>
                </a:r>
              </a:p>
              <a:p>
                <a:pPr>
                  <a:lnSpc>
                    <a:spcPts val="2600"/>
                  </a:lnSpc>
                  <a:spcBef>
                    <a:spcPts val="300"/>
                  </a:spcBef>
                  <a:spcAft>
                    <a:spcPts val="300"/>
                  </a:spcAft>
                </a:pPr>
                <a:r>
                  <a:rPr lang="zh-CN" altLang="en-US" sz="1600" b="1">
                    <a:solidFill>
                      <a:srgbClr val="002060"/>
                    </a:solidFill>
                    <a:latin typeface="楷体" panose="02010609060101010101" pitchFamily="49" charset="-122"/>
                    <a:ea typeface="楷体" panose="02010609060101010101" pitchFamily="49" charset="-122"/>
                  </a:rPr>
                  <a:t>对任意整数</a:t>
                </a:r>
                <a14:m>
                  <m:oMath xmlns:m="http://schemas.openxmlformats.org/officeDocument/2006/math">
                    <m:r>
                      <a:rPr lang="en-US" altLang="zh-CN" sz="1600" b="1" i="1" smtClean="0">
                        <a:solidFill>
                          <a:srgbClr val="002060"/>
                        </a:solidFill>
                        <a:latin typeface="Cambria Math" panose="02040503050406030204" pitchFamily="18" charset="0"/>
                      </a:rPr>
                      <m:t>𝒅</m:t>
                    </m:r>
                  </m:oMath>
                </a14:m>
                <a:r>
                  <a:rPr lang="zh-CN" altLang="en-US" sz="1600" b="1">
                    <a:solidFill>
                      <a:srgbClr val="002060"/>
                    </a:solidFill>
                    <a:latin typeface="楷体" panose="02010609060101010101" pitchFamily="49" charset="-122"/>
                    <a:ea typeface="楷体" panose="02010609060101010101" pitchFamily="49" charset="-122"/>
                  </a:rPr>
                  <a:t>，如果</a:t>
                </a:r>
                <a14:m>
                  <m:oMath xmlns:m="http://schemas.openxmlformats.org/officeDocument/2006/math">
                    <m:r>
                      <a:rPr lang="en-US" altLang="zh-CN" sz="1600" b="1" i="1" smtClean="0">
                        <a:solidFill>
                          <a:srgbClr val="002060"/>
                        </a:solidFill>
                        <a:latin typeface="Cambria Math" panose="02040503050406030204" pitchFamily="18" charset="0"/>
                      </a:rPr>
                      <m:t>𝒅</m:t>
                    </m:r>
                  </m:oMath>
                </a14:m>
                <a:r>
                  <a:rPr lang="zh-CN" altLang="en-US" sz="1600" b="1">
                    <a:solidFill>
                      <a:srgbClr val="002060"/>
                    </a:solidFill>
                    <a:latin typeface="楷体" panose="02010609060101010101" pitchFamily="49" charset="-122"/>
                    <a:ea typeface="楷体" panose="02010609060101010101" pitchFamily="49" charset="-122"/>
                  </a:rPr>
                  <a:t>是</a:t>
                </a:r>
                <a14:m>
                  <m:oMath xmlns:m="http://schemas.openxmlformats.org/officeDocument/2006/math">
                    <m:r>
                      <a:rPr lang="en-US" altLang="zh-CN" sz="1600" b="1" i="1" smtClean="0">
                        <a:solidFill>
                          <a:srgbClr val="002060"/>
                        </a:solidFill>
                        <a:latin typeface="Cambria Math" panose="02040503050406030204" pitchFamily="18" charset="0"/>
                      </a:rPr>
                      <m:t>𝒂</m:t>
                    </m:r>
                  </m:oMath>
                </a14:m>
                <a:r>
                  <a:rPr lang="zh-CN" altLang="en-US" sz="1600" b="1">
                    <a:solidFill>
                      <a:srgbClr val="002060"/>
                    </a:solidFill>
                    <a:latin typeface="楷体" panose="02010609060101010101" pitchFamily="49" charset="-122"/>
                    <a:ea typeface="楷体" panose="02010609060101010101" pitchFamily="49" charset="-122"/>
                  </a:rPr>
                  <a:t>和</a:t>
                </a:r>
                <a14:m>
                  <m:oMath xmlns:m="http://schemas.openxmlformats.org/officeDocument/2006/math">
                    <m:r>
                      <a:rPr lang="en-US" altLang="zh-CN" sz="1600" b="1" i="1" smtClean="0">
                        <a:solidFill>
                          <a:srgbClr val="002060"/>
                        </a:solidFill>
                        <a:latin typeface="Cambria Math" panose="02040503050406030204" pitchFamily="18" charset="0"/>
                      </a:rPr>
                      <m:t>𝒃</m:t>
                    </m:r>
                  </m:oMath>
                </a14:m>
                <a:r>
                  <a:rPr lang="zh-CN" altLang="en-US" sz="1600" b="1">
                    <a:solidFill>
                      <a:srgbClr val="002060"/>
                    </a:solidFill>
                    <a:latin typeface="楷体" panose="02010609060101010101" pitchFamily="49" charset="-122"/>
                    <a:ea typeface="楷体" panose="02010609060101010101" pitchFamily="49" charset="-122"/>
                  </a:rPr>
                  <a:t>的公因子，则</a:t>
                </a:r>
                <a14:m>
                  <m:oMath xmlns:m="http://schemas.openxmlformats.org/officeDocument/2006/math">
                    <m:r>
                      <a:rPr lang="en-US" altLang="zh-CN" sz="1600" b="1" i="1" smtClean="0">
                        <a:solidFill>
                          <a:srgbClr val="002060"/>
                        </a:solidFill>
                        <a:latin typeface="Cambria Math" panose="02040503050406030204" pitchFamily="18" charset="0"/>
                      </a:rPr>
                      <m:t>𝒅</m:t>
                    </m:r>
                  </m:oMath>
                </a14:m>
                <a:r>
                  <a:rPr lang="zh-CN" altLang="en-US" sz="1600" b="1">
                    <a:solidFill>
                      <a:srgbClr val="002060"/>
                    </a:solidFill>
                    <a:latin typeface="楷体" panose="02010609060101010101" pitchFamily="49" charset="-122"/>
                    <a:ea typeface="楷体" panose="02010609060101010101" pitchFamily="49" charset="-122"/>
                  </a:rPr>
                  <a:t>是</a:t>
                </a:r>
                <a14:m>
                  <m:oMath xmlns:m="http://schemas.openxmlformats.org/officeDocument/2006/math">
                    <m:r>
                      <a:rPr lang="en-US" altLang="zh-CN" sz="1600" b="1" i="1" smtClean="0">
                        <a:solidFill>
                          <a:srgbClr val="002060"/>
                        </a:solidFill>
                        <a:latin typeface="Cambria Math" panose="02040503050406030204" pitchFamily="18" charset="0"/>
                      </a:rPr>
                      <m:t>𝒂</m:t>
                    </m:r>
                    <m:r>
                      <a:rPr lang="en-US" altLang="zh-CN" sz="1600" b="1" i="1" smtClean="0">
                        <a:solidFill>
                          <a:srgbClr val="002060"/>
                        </a:solidFill>
                        <a:latin typeface="Cambria Math" panose="02040503050406030204" pitchFamily="18" charset="0"/>
                      </a:rPr>
                      <m:t>−</m:t>
                    </m:r>
                    <m:r>
                      <a:rPr lang="en-US" altLang="zh-CN" sz="1600" b="1" i="1" smtClean="0">
                        <a:solidFill>
                          <a:srgbClr val="002060"/>
                        </a:solidFill>
                        <a:latin typeface="Cambria Math" panose="02040503050406030204" pitchFamily="18" charset="0"/>
                      </a:rPr>
                      <m:t>𝒃𝒒</m:t>
                    </m:r>
                  </m:oMath>
                </a14:m>
                <a:r>
                  <a:rPr lang="zh-CN" altLang="en-US" sz="1600" b="1">
                    <a:solidFill>
                      <a:srgbClr val="002060"/>
                    </a:solidFill>
                    <a:latin typeface="楷体" panose="02010609060101010101" pitchFamily="49" charset="-122"/>
                    <a:ea typeface="楷体" panose="02010609060101010101" pitchFamily="49" charset="-122"/>
                  </a:rPr>
                  <a:t>的因子，即</a:t>
                </a:r>
                <a14:m>
                  <m:oMath xmlns:m="http://schemas.openxmlformats.org/officeDocument/2006/math">
                    <m:r>
                      <a:rPr lang="en-US" altLang="zh-CN" sz="1600" b="1" i="1" smtClean="0">
                        <a:solidFill>
                          <a:srgbClr val="002060"/>
                        </a:solidFill>
                        <a:latin typeface="Cambria Math" panose="02040503050406030204" pitchFamily="18" charset="0"/>
                      </a:rPr>
                      <m:t>𝒅</m:t>
                    </m:r>
                  </m:oMath>
                </a14:m>
                <a:r>
                  <a:rPr lang="zh-CN" altLang="en-US" sz="1600" b="1">
                    <a:solidFill>
                      <a:srgbClr val="002060"/>
                    </a:solidFill>
                    <a:latin typeface="楷体" panose="02010609060101010101" pitchFamily="49" charset="-122"/>
                    <a:ea typeface="楷体" panose="02010609060101010101" pitchFamily="49" charset="-122"/>
                  </a:rPr>
                  <a:t>是</a:t>
                </a:r>
                <a14:m>
                  <m:oMath xmlns:m="http://schemas.openxmlformats.org/officeDocument/2006/math">
                    <m:r>
                      <a:rPr lang="en-US" altLang="zh-CN" sz="1600" b="1" i="1" smtClean="0">
                        <a:solidFill>
                          <a:srgbClr val="002060"/>
                        </a:solidFill>
                        <a:latin typeface="Cambria Math" panose="02040503050406030204" pitchFamily="18" charset="0"/>
                      </a:rPr>
                      <m:t>𝒓</m:t>
                    </m:r>
                  </m:oMath>
                </a14:m>
                <a:r>
                  <a:rPr lang="zh-CN" altLang="en-US" sz="1600" b="1">
                    <a:solidFill>
                      <a:srgbClr val="002060"/>
                    </a:solidFill>
                    <a:latin typeface="楷体" panose="02010609060101010101" pitchFamily="49" charset="-122"/>
                    <a:ea typeface="楷体" panose="02010609060101010101" pitchFamily="49" charset="-122"/>
                  </a:rPr>
                  <a:t>的因子，因此</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𝒅</m:t>
                    </m:r>
                  </m:oMath>
                </a14:m>
                <a:r>
                  <a:rPr lang="zh-CN" altLang="en-US" sz="1600" b="1">
                    <a:solidFill>
                      <a:schemeClr val="accent2">
                        <a:lumMod val="50000"/>
                      </a:schemeClr>
                    </a:solidFill>
                    <a:latin typeface="楷体" panose="02010609060101010101" pitchFamily="49" charset="-122"/>
                    <a:ea typeface="楷体" panose="02010609060101010101" pitchFamily="49" charset="-122"/>
                  </a:rPr>
                  <a:t>是</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𝒓</m:t>
                    </m:r>
                  </m:oMath>
                </a14:m>
                <a:r>
                  <a:rPr lang="zh-CN" altLang="en-US" sz="1600" b="1">
                    <a:solidFill>
                      <a:schemeClr val="accent2">
                        <a:lumMod val="50000"/>
                      </a:schemeClr>
                    </a:solidFill>
                    <a:latin typeface="楷体" panose="02010609060101010101" pitchFamily="49" charset="-122"/>
                    <a:ea typeface="楷体" panose="02010609060101010101" pitchFamily="49" charset="-122"/>
                  </a:rPr>
                  <a:t>和</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𝒃</m:t>
                    </m:r>
                  </m:oMath>
                </a14:m>
                <a:r>
                  <a:rPr lang="zh-CN" altLang="en-US" sz="1600" b="1">
                    <a:solidFill>
                      <a:schemeClr val="accent2">
                        <a:lumMod val="50000"/>
                      </a:schemeClr>
                    </a:solidFill>
                    <a:latin typeface="楷体" panose="02010609060101010101" pitchFamily="49" charset="-122"/>
                    <a:ea typeface="楷体" panose="02010609060101010101" pitchFamily="49" charset="-122"/>
                  </a:rPr>
                  <a:t>的公因子</a:t>
                </a:r>
                <a:r>
                  <a:rPr lang="zh-CN" altLang="en-US" sz="1600" b="1">
                    <a:solidFill>
                      <a:srgbClr val="002060"/>
                    </a:solidFill>
                    <a:latin typeface="楷体" panose="02010609060101010101" pitchFamily="49" charset="-122"/>
                    <a:ea typeface="楷体" panose="02010609060101010101" pitchFamily="49" charset="-122"/>
                  </a:rPr>
                  <a:t>，而</a:t>
                </a:r>
                <a14:m>
                  <m:oMath xmlns:m="http://schemas.openxmlformats.org/officeDocument/2006/math">
                    <m:r>
                      <a:rPr lang="en-US" altLang="zh-CN" sz="1600" b="1" smtClean="0">
                        <a:solidFill>
                          <a:srgbClr val="002060"/>
                        </a:solidFill>
                        <a:latin typeface="Cambria Math" panose="02040503050406030204" pitchFamily="18" charset="0"/>
                        <a:ea typeface="楷体" panose="02010609060101010101" pitchFamily="49" charset="-122"/>
                      </a:rPr>
                      <m:t>𝐠𝐜𝐝</m:t>
                    </m:r>
                    <m:r>
                      <a:rPr lang="en-US" altLang="zh-CN" sz="1600" b="1" i="1" smtClean="0">
                        <a:solidFill>
                          <a:srgbClr val="002060"/>
                        </a:solidFill>
                        <a:latin typeface="Cambria Math" panose="02040503050406030204" pitchFamily="18" charset="0"/>
                      </a:rPr>
                      <m:t>(</m:t>
                    </m:r>
                    <m:r>
                      <a:rPr lang="en-US" altLang="zh-CN" sz="1600" b="1" i="1" smtClean="0">
                        <a:solidFill>
                          <a:srgbClr val="002060"/>
                        </a:solidFill>
                        <a:latin typeface="Cambria Math" panose="02040503050406030204" pitchFamily="18" charset="0"/>
                      </a:rPr>
                      <m:t>𝒃</m:t>
                    </m:r>
                    <m:r>
                      <a:rPr lang="en-US" altLang="zh-CN" sz="1600" b="1" i="1" smtClean="0">
                        <a:solidFill>
                          <a:srgbClr val="002060"/>
                        </a:solidFill>
                        <a:latin typeface="Cambria Math" panose="02040503050406030204" pitchFamily="18" charset="0"/>
                      </a:rPr>
                      <m:t>,</m:t>
                    </m:r>
                    <m:r>
                      <a:rPr lang="en-US" altLang="zh-CN" sz="1600" b="1" i="1" smtClean="0">
                        <a:solidFill>
                          <a:srgbClr val="002060"/>
                        </a:solidFill>
                        <a:latin typeface="Cambria Math" panose="02040503050406030204" pitchFamily="18" charset="0"/>
                      </a:rPr>
                      <m:t>𝒓</m:t>
                    </m:r>
                    <m:r>
                      <a:rPr lang="en-US" altLang="zh-CN" sz="1600" b="1" i="1" smtClean="0">
                        <a:solidFill>
                          <a:srgbClr val="002060"/>
                        </a:solidFill>
                        <a:latin typeface="Cambria Math" panose="02040503050406030204" pitchFamily="18" charset="0"/>
                      </a:rPr>
                      <m:t>)</m:t>
                    </m:r>
                  </m:oMath>
                </a14:m>
                <a:r>
                  <a:rPr lang="zh-CN" altLang="en-US" sz="1600" b="1">
                    <a:solidFill>
                      <a:srgbClr val="002060"/>
                    </a:solidFill>
                    <a:latin typeface="楷体" panose="02010609060101010101" pitchFamily="49" charset="-122"/>
                    <a:ea typeface="楷体" panose="02010609060101010101" pitchFamily="49" charset="-122"/>
                  </a:rPr>
                  <a:t>是</a:t>
                </a:r>
                <a14:m>
                  <m:oMath xmlns:m="http://schemas.openxmlformats.org/officeDocument/2006/math">
                    <m:r>
                      <a:rPr lang="en-US" altLang="zh-CN" sz="1600" b="1" i="1" smtClean="0">
                        <a:solidFill>
                          <a:srgbClr val="002060"/>
                        </a:solidFill>
                        <a:latin typeface="Cambria Math" panose="02040503050406030204" pitchFamily="18" charset="0"/>
                      </a:rPr>
                      <m:t>𝒃</m:t>
                    </m:r>
                  </m:oMath>
                </a14:m>
                <a:r>
                  <a:rPr lang="zh-CN" altLang="en-US" sz="1600" b="1">
                    <a:solidFill>
                      <a:srgbClr val="002060"/>
                    </a:solidFill>
                    <a:latin typeface="楷体" panose="02010609060101010101" pitchFamily="49" charset="-122"/>
                    <a:ea typeface="楷体" panose="02010609060101010101" pitchFamily="49" charset="-122"/>
                  </a:rPr>
                  <a:t>和</a:t>
                </a:r>
                <a14:m>
                  <m:oMath xmlns:m="http://schemas.openxmlformats.org/officeDocument/2006/math">
                    <m:r>
                      <a:rPr lang="en-US" altLang="zh-CN" sz="1600" b="1" i="1" smtClean="0">
                        <a:solidFill>
                          <a:srgbClr val="002060"/>
                        </a:solidFill>
                        <a:latin typeface="Cambria Math" panose="02040503050406030204" pitchFamily="18" charset="0"/>
                      </a:rPr>
                      <m:t>𝒓</m:t>
                    </m:r>
                  </m:oMath>
                </a14:m>
                <a:r>
                  <a:rPr lang="zh-CN" altLang="en-US" sz="1600" b="1">
                    <a:solidFill>
                      <a:srgbClr val="002060"/>
                    </a:solidFill>
                    <a:latin typeface="楷体" panose="02010609060101010101" pitchFamily="49" charset="-122"/>
                    <a:ea typeface="楷体" panose="02010609060101010101" pitchFamily="49" charset="-122"/>
                  </a:rPr>
                  <a:t>的最大公因子，因此</a:t>
                </a:r>
                <a14:m>
                  <m:oMath xmlns:m="http://schemas.openxmlformats.org/officeDocument/2006/math">
                    <m:r>
                      <a:rPr lang="en-US" altLang="zh-CN" sz="1600" b="1" i="1" smtClean="0">
                        <a:solidFill>
                          <a:schemeClr val="accent2">
                            <a:lumMod val="50000"/>
                          </a:schemeClr>
                        </a:solidFill>
                        <a:latin typeface="Cambria Math" panose="02040503050406030204" pitchFamily="18" charset="0"/>
                      </a:rPr>
                      <m:t>𝒅</m:t>
                    </m:r>
                    <m:r>
                      <a:rPr lang="en-US" altLang="zh-CN" sz="1600" b="1" i="1" smtClean="0">
                        <a:solidFill>
                          <a:schemeClr val="accent2">
                            <a:lumMod val="50000"/>
                          </a:schemeClr>
                        </a:solidFill>
                        <a:latin typeface="Cambria Math" panose="02040503050406030204" pitchFamily="18" charset="0"/>
                      </a:rPr>
                      <m:t>≤</m:t>
                    </m:r>
                  </m:oMath>
                </a14:m>
                <a:r>
                  <a:rPr lang="en-US" altLang="zh-CN" sz="1600" b="1">
                    <a:solidFill>
                      <a:schemeClr val="accent2">
                        <a:lumMod val="50000"/>
                      </a:schemeClr>
                    </a:solidFill>
                    <a:latin typeface="楷体" panose="02010609060101010101" pitchFamily="49" charset="-122"/>
                    <a:ea typeface="楷体" panose="02010609060101010101" pitchFamily="49" charset="-122"/>
                  </a:rPr>
                  <a:t> </a:t>
                </a:r>
                <a14:m>
                  <m:oMath xmlns:m="http://schemas.openxmlformats.org/officeDocument/2006/math">
                    <m:r>
                      <a:rPr lang="en-US" altLang="zh-CN" sz="1600" b="1" smtClean="0">
                        <a:solidFill>
                          <a:schemeClr val="accent2">
                            <a:lumMod val="50000"/>
                          </a:schemeClr>
                        </a:solidFill>
                        <a:latin typeface="Cambria Math" panose="02040503050406030204" pitchFamily="18" charset="0"/>
                        <a:ea typeface="楷体" panose="02010609060101010101" pitchFamily="49" charset="-122"/>
                      </a:rPr>
                      <m:t>𝐠𝐜𝐝</m:t>
                    </m:r>
                    <m:r>
                      <a:rPr lang="en-US" altLang="zh-CN" sz="1600" b="1" i="1" smtClean="0">
                        <a:solidFill>
                          <a:schemeClr val="accent2">
                            <a:lumMod val="50000"/>
                          </a:schemeClr>
                        </a:solidFill>
                        <a:latin typeface="Cambria Math" panose="02040503050406030204" pitchFamily="18" charset="0"/>
                      </a:rPr>
                      <m:t>(</m:t>
                    </m:r>
                    <m:r>
                      <a:rPr lang="en-US" altLang="zh-CN" sz="1600" b="1" i="1" smtClean="0">
                        <a:solidFill>
                          <a:schemeClr val="accent2">
                            <a:lumMod val="50000"/>
                          </a:schemeClr>
                        </a:solidFill>
                        <a:latin typeface="Cambria Math" panose="02040503050406030204" pitchFamily="18" charset="0"/>
                      </a:rPr>
                      <m:t>𝒃</m:t>
                    </m:r>
                    <m:r>
                      <a:rPr lang="en-US" altLang="zh-CN" sz="1600" b="1" i="1" smtClean="0">
                        <a:solidFill>
                          <a:schemeClr val="accent2">
                            <a:lumMod val="50000"/>
                          </a:schemeClr>
                        </a:solidFill>
                        <a:latin typeface="Cambria Math" panose="02040503050406030204" pitchFamily="18" charset="0"/>
                      </a:rPr>
                      <m:t>, </m:t>
                    </m:r>
                    <m:r>
                      <a:rPr lang="en-US" altLang="zh-CN" sz="1600" b="1" i="1" smtClean="0">
                        <a:solidFill>
                          <a:schemeClr val="accent2">
                            <a:lumMod val="50000"/>
                          </a:schemeClr>
                        </a:solidFill>
                        <a:latin typeface="Cambria Math" panose="02040503050406030204" pitchFamily="18" charset="0"/>
                      </a:rPr>
                      <m:t>𝒓</m:t>
                    </m:r>
                    <m:r>
                      <a:rPr lang="en-US" altLang="zh-CN" sz="1600" b="1" i="1" smtClean="0">
                        <a:solidFill>
                          <a:schemeClr val="accent2">
                            <a:lumMod val="50000"/>
                          </a:schemeClr>
                        </a:solidFill>
                        <a:latin typeface="Cambria Math" panose="02040503050406030204" pitchFamily="18" charset="0"/>
                      </a:rPr>
                      <m:t>)</m:t>
                    </m:r>
                  </m:oMath>
                </a14:m>
                <a:r>
                  <a:rPr lang="zh-CN" altLang="en-US" sz="1600" b="1">
                    <a:solidFill>
                      <a:srgbClr val="002060"/>
                    </a:solidFill>
                    <a:latin typeface="楷体" panose="02010609060101010101" pitchFamily="49" charset="-122"/>
                    <a:ea typeface="楷体" panose="02010609060101010101" pitchFamily="49" charset="-122"/>
                  </a:rPr>
                  <a:t>。</a:t>
                </a:r>
              </a:p>
              <a:p>
                <a:pPr>
                  <a:lnSpc>
                    <a:spcPts val="2600"/>
                  </a:lnSpc>
                  <a:spcBef>
                    <a:spcPts val="300"/>
                  </a:spcBef>
                </a:pPr>
                <a:r>
                  <a:rPr lang="zh-CN" altLang="en-US" sz="1600" b="1">
                    <a:solidFill>
                      <a:srgbClr val="002060"/>
                    </a:solidFill>
                    <a:latin typeface="楷体" panose="02010609060101010101" pitchFamily="49" charset="-122"/>
                    <a:ea typeface="楷体" panose="02010609060101010101" pitchFamily="49" charset="-122"/>
                  </a:rPr>
                  <a:t>综上，根据最大公因子的定义有：当</a:t>
                </a:r>
                <a14:m>
                  <m:oMath xmlns:m="http://schemas.openxmlformats.org/officeDocument/2006/math">
                    <m:r>
                      <a:rPr lang="en-US" altLang="zh-CN" sz="1600" b="1" i="1" smtClean="0">
                        <a:solidFill>
                          <a:srgbClr val="002060"/>
                        </a:solidFill>
                        <a:latin typeface="Cambria Math" panose="02040503050406030204" pitchFamily="18" charset="0"/>
                      </a:rPr>
                      <m:t>𝒂</m:t>
                    </m:r>
                    <m:r>
                      <a:rPr lang="en-US" altLang="zh-CN" sz="1600" b="1" i="1" smtClean="0">
                        <a:solidFill>
                          <a:srgbClr val="002060"/>
                        </a:solidFill>
                        <a:latin typeface="Cambria Math" panose="02040503050406030204" pitchFamily="18" charset="0"/>
                      </a:rPr>
                      <m:t> = </m:t>
                    </m:r>
                    <m:r>
                      <a:rPr lang="en-US" altLang="zh-CN" sz="1600" b="1" i="1" smtClean="0">
                        <a:solidFill>
                          <a:srgbClr val="002060"/>
                        </a:solidFill>
                        <a:latin typeface="Cambria Math" panose="02040503050406030204" pitchFamily="18" charset="0"/>
                      </a:rPr>
                      <m:t>𝒃𝒒</m:t>
                    </m:r>
                    <m:r>
                      <a:rPr lang="en-US" altLang="zh-CN" sz="1600" b="1" i="1" smtClean="0">
                        <a:solidFill>
                          <a:srgbClr val="002060"/>
                        </a:solidFill>
                        <a:latin typeface="Cambria Math" panose="02040503050406030204" pitchFamily="18" charset="0"/>
                      </a:rPr>
                      <m:t> + </m:t>
                    </m:r>
                    <m:r>
                      <a:rPr lang="en-US" altLang="zh-CN" sz="1600" b="1" i="1" smtClean="0">
                        <a:solidFill>
                          <a:srgbClr val="002060"/>
                        </a:solidFill>
                        <a:latin typeface="Cambria Math" panose="02040503050406030204" pitchFamily="18" charset="0"/>
                      </a:rPr>
                      <m:t>𝒓</m:t>
                    </m:r>
                  </m:oMath>
                </a14:m>
                <a:r>
                  <a:rPr lang="zh-CN" altLang="en-US" sz="1600" b="1">
                    <a:solidFill>
                      <a:srgbClr val="002060"/>
                    </a:solidFill>
                    <a:latin typeface="楷体" panose="02010609060101010101" pitchFamily="49" charset="-122"/>
                    <a:ea typeface="楷体" panose="02010609060101010101" pitchFamily="49" charset="-122"/>
                  </a:rPr>
                  <a:t>时，</a:t>
                </a:r>
                <a14:m>
                  <m:oMath xmlns:m="http://schemas.openxmlformats.org/officeDocument/2006/math">
                    <m:r>
                      <a:rPr lang="en-US" altLang="zh-CN" sz="1600" b="1" smtClean="0">
                        <a:solidFill>
                          <a:srgbClr val="002060"/>
                        </a:solidFill>
                        <a:latin typeface="Cambria Math" panose="02040503050406030204" pitchFamily="18" charset="0"/>
                        <a:ea typeface="楷体" panose="02010609060101010101" pitchFamily="49" charset="-122"/>
                      </a:rPr>
                      <m:t>𝐠𝐜𝐝</m:t>
                    </m:r>
                    <m:d>
                      <m:dPr>
                        <m:ctrlPr>
                          <a:rPr lang="en-US" altLang="zh-CN" sz="1600" b="1" i="1" smtClean="0">
                            <a:solidFill>
                              <a:srgbClr val="002060"/>
                            </a:solidFill>
                            <a:latin typeface="Cambria Math" panose="02040503050406030204" pitchFamily="18" charset="0"/>
                          </a:rPr>
                        </m:ctrlPr>
                      </m:dPr>
                      <m:e>
                        <m:r>
                          <a:rPr lang="en-US" altLang="zh-CN" sz="1600" b="1" i="1" smtClean="0">
                            <a:solidFill>
                              <a:srgbClr val="002060"/>
                            </a:solidFill>
                            <a:latin typeface="Cambria Math" panose="02040503050406030204" pitchFamily="18" charset="0"/>
                          </a:rPr>
                          <m:t>𝒃</m:t>
                        </m:r>
                        <m:r>
                          <a:rPr lang="en-US" altLang="zh-CN" sz="1600" b="1" i="1" smtClean="0">
                            <a:solidFill>
                              <a:srgbClr val="002060"/>
                            </a:solidFill>
                            <a:latin typeface="Cambria Math" panose="02040503050406030204" pitchFamily="18" charset="0"/>
                          </a:rPr>
                          <m:t>, </m:t>
                        </m:r>
                        <m:r>
                          <a:rPr lang="en-US" altLang="zh-CN" sz="1600" b="1" i="1" smtClean="0">
                            <a:solidFill>
                              <a:srgbClr val="002060"/>
                            </a:solidFill>
                            <a:latin typeface="Cambria Math" panose="02040503050406030204" pitchFamily="18" charset="0"/>
                          </a:rPr>
                          <m:t>𝒓</m:t>
                        </m:r>
                      </m:e>
                    </m:d>
                  </m:oMath>
                </a14:m>
                <a:r>
                  <a:rPr lang="zh-CN" altLang="en-US" sz="1600" b="1">
                    <a:solidFill>
                      <a:srgbClr val="002060"/>
                    </a:solidFill>
                    <a:latin typeface="楷体" panose="02010609060101010101" pitchFamily="49" charset="-122"/>
                    <a:ea typeface="楷体" panose="02010609060101010101" pitchFamily="49" charset="-122"/>
                  </a:rPr>
                  <a:t>就是</a:t>
                </a:r>
                <a14:m>
                  <m:oMath xmlns:m="http://schemas.openxmlformats.org/officeDocument/2006/math">
                    <m:r>
                      <a:rPr lang="en-US" altLang="zh-CN" sz="1600" b="1" i="1" smtClean="0">
                        <a:solidFill>
                          <a:srgbClr val="002060"/>
                        </a:solidFill>
                        <a:latin typeface="Cambria Math" panose="02040503050406030204" pitchFamily="18" charset="0"/>
                      </a:rPr>
                      <m:t>𝒂</m:t>
                    </m:r>
                  </m:oMath>
                </a14:m>
                <a:r>
                  <a:rPr lang="zh-CN" altLang="en-US" sz="1600" b="1">
                    <a:solidFill>
                      <a:srgbClr val="002060"/>
                    </a:solidFill>
                    <a:latin typeface="楷体" panose="02010609060101010101" pitchFamily="49" charset="-122"/>
                    <a:ea typeface="楷体" panose="02010609060101010101" pitchFamily="49" charset="-122"/>
                  </a:rPr>
                  <a:t>和</a:t>
                </a:r>
                <a14:m>
                  <m:oMath xmlns:m="http://schemas.openxmlformats.org/officeDocument/2006/math">
                    <m:r>
                      <a:rPr lang="en-US" altLang="zh-CN" sz="1600" b="1" i="1" smtClean="0">
                        <a:solidFill>
                          <a:srgbClr val="002060"/>
                        </a:solidFill>
                        <a:latin typeface="Cambria Math" panose="02040503050406030204" pitchFamily="18" charset="0"/>
                      </a:rPr>
                      <m:t>𝒃</m:t>
                    </m:r>
                  </m:oMath>
                </a14:m>
                <a:r>
                  <a:rPr lang="zh-CN" altLang="en-US" sz="1600" b="1">
                    <a:solidFill>
                      <a:srgbClr val="002060"/>
                    </a:solidFill>
                    <a:latin typeface="楷体" panose="02010609060101010101" pitchFamily="49" charset="-122"/>
                    <a:ea typeface="楷体" panose="02010609060101010101" pitchFamily="49" charset="-122"/>
                  </a:rPr>
                  <a:t>的最大公因子，即</a:t>
                </a:r>
                <a14:m>
                  <m:oMath xmlns:m="http://schemas.openxmlformats.org/officeDocument/2006/math">
                    <m:r>
                      <a:rPr lang="en-US" altLang="zh-CN" sz="1600" b="1" smtClean="0">
                        <a:solidFill>
                          <a:srgbClr val="C00000"/>
                        </a:solidFill>
                        <a:latin typeface="Cambria Math" panose="02040503050406030204" pitchFamily="18" charset="0"/>
                        <a:ea typeface="楷体" panose="02010609060101010101" pitchFamily="49" charset="-122"/>
                      </a:rPr>
                      <m:t>𝐠𝐜𝐝</m:t>
                    </m:r>
                    <m:r>
                      <a:rPr lang="en-US" altLang="zh-CN" sz="1600" b="1" i="1" smtClean="0">
                        <a:solidFill>
                          <a:srgbClr val="C00000"/>
                        </a:solidFill>
                        <a:latin typeface="Cambria Math" panose="02040503050406030204" pitchFamily="18" charset="0"/>
                      </a:rPr>
                      <m:t>(</m:t>
                    </m:r>
                    <m:r>
                      <a:rPr lang="en-US" altLang="zh-CN" sz="1600" b="1" i="1" smtClean="0">
                        <a:solidFill>
                          <a:srgbClr val="C00000"/>
                        </a:solidFill>
                        <a:latin typeface="Cambria Math" panose="02040503050406030204" pitchFamily="18" charset="0"/>
                      </a:rPr>
                      <m:t>𝒂</m:t>
                    </m:r>
                    <m:r>
                      <a:rPr lang="en-US" altLang="zh-CN" sz="1600" b="1" i="1" smtClean="0">
                        <a:solidFill>
                          <a:srgbClr val="C00000"/>
                        </a:solidFill>
                        <a:latin typeface="Cambria Math" panose="02040503050406030204" pitchFamily="18" charset="0"/>
                      </a:rPr>
                      <m:t>, </m:t>
                    </m:r>
                    <m:r>
                      <a:rPr lang="en-US" altLang="zh-CN" sz="1600" b="1" i="1" smtClean="0">
                        <a:solidFill>
                          <a:srgbClr val="C00000"/>
                        </a:solidFill>
                        <a:latin typeface="Cambria Math" panose="02040503050406030204" pitchFamily="18" charset="0"/>
                      </a:rPr>
                      <m:t>𝒃</m:t>
                    </m:r>
                    <m:r>
                      <a:rPr lang="en-US" altLang="zh-CN" sz="1600" b="1" i="1" smtClean="0">
                        <a:solidFill>
                          <a:srgbClr val="C00000"/>
                        </a:solidFill>
                        <a:latin typeface="Cambria Math" panose="02040503050406030204" pitchFamily="18" charset="0"/>
                      </a:rPr>
                      <m:t>) = </m:t>
                    </m:r>
                    <m:r>
                      <a:rPr lang="en-US" altLang="zh-CN" sz="1600" b="1" smtClean="0">
                        <a:solidFill>
                          <a:srgbClr val="C00000"/>
                        </a:solidFill>
                        <a:latin typeface="Cambria Math" panose="02040503050406030204" pitchFamily="18" charset="0"/>
                        <a:ea typeface="楷体" panose="02010609060101010101" pitchFamily="49" charset="-122"/>
                      </a:rPr>
                      <m:t>𝐠𝐜𝐝</m:t>
                    </m:r>
                    <m:r>
                      <a:rPr lang="en-US" altLang="zh-CN" sz="1600" b="1" i="1" smtClean="0">
                        <a:solidFill>
                          <a:srgbClr val="C00000"/>
                        </a:solidFill>
                        <a:latin typeface="Cambria Math" panose="02040503050406030204" pitchFamily="18" charset="0"/>
                      </a:rPr>
                      <m:t>(</m:t>
                    </m:r>
                    <m:r>
                      <a:rPr lang="en-US" altLang="zh-CN" sz="1600" b="1" i="1" smtClean="0">
                        <a:solidFill>
                          <a:srgbClr val="C00000"/>
                        </a:solidFill>
                        <a:latin typeface="Cambria Math" panose="02040503050406030204" pitchFamily="18" charset="0"/>
                      </a:rPr>
                      <m:t>𝒃</m:t>
                    </m:r>
                    <m:r>
                      <a:rPr lang="en-US" altLang="zh-CN" sz="1600" b="1" i="1" smtClean="0">
                        <a:solidFill>
                          <a:srgbClr val="C00000"/>
                        </a:solidFill>
                        <a:latin typeface="Cambria Math" panose="02040503050406030204" pitchFamily="18" charset="0"/>
                      </a:rPr>
                      <m:t>,</m:t>
                    </m:r>
                    <m:r>
                      <a:rPr lang="en-US" altLang="zh-CN" sz="1600" b="1" i="1" smtClean="0">
                        <a:solidFill>
                          <a:srgbClr val="C00000"/>
                        </a:solidFill>
                        <a:latin typeface="Cambria Math" panose="02040503050406030204" pitchFamily="18" charset="0"/>
                      </a:rPr>
                      <m:t>𝒓</m:t>
                    </m:r>
                    <m:r>
                      <a:rPr lang="en-US" altLang="zh-CN" sz="1600" b="1" i="1" smtClean="0">
                        <a:solidFill>
                          <a:srgbClr val="C00000"/>
                        </a:solidFill>
                        <a:latin typeface="Cambria Math" panose="02040503050406030204" pitchFamily="18" charset="0"/>
                      </a:rPr>
                      <m:t>)</m:t>
                    </m:r>
                  </m:oMath>
                </a14:m>
                <a:r>
                  <a:rPr lang="zh-CN" altLang="en-US" sz="1600" b="1">
                    <a:solidFill>
                      <a:srgbClr val="002060"/>
                    </a:solidFill>
                    <a:latin typeface="楷体" panose="02010609060101010101" pitchFamily="49" charset="-122"/>
                    <a:ea typeface="楷体" panose="02010609060101010101" pitchFamily="49" charset="-122"/>
                  </a:rPr>
                  <a:t>。</a:t>
                </a:r>
              </a:p>
            </p:txBody>
          </p:sp>
        </mc:Choice>
        <mc:Fallback xmlns="">
          <p:sp>
            <p:nvSpPr>
              <p:cNvPr id="53" name="文本框 52">
                <a:extLst>
                  <a:ext uri="{FF2B5EF4-FFF2-40B4-BE49-F238E27FC236}">
                    <a16:creationId xmlns:a16="http://schemas.microsoft.com/office/drawing/2014/main" id="{648D72AA-A78C-44B0-8B8A-F9F336642327}"/>
                  </a:ext>
                </a:extLst>
              </p:cNvPr>
              <p:cNvSpPr txBox="1">
                <a:spLocks noRot="1" noChangeAspect="1" noMove="1" noResize="1" noEditPoints="1" noAdjustHandles="1" noChangeArrowheads="1" noChangeShapeType="1" noTextEdit="1"/>
              </p:cNvSpPr>
              <p:nvPr/>
            </p:nvSpPr>
            <p:spPr>
              <a:xfrm>
                <a:off x="7668692" y="1852929"/>
                <a:ext cx="3900412" cy="4404283"/>
              </a:xfrm>
              <a:prstGeom prst="rect">
                <a:avLst/>
              </a:prstGeom>
              <a:blipFill>
                <a:blip r:embed="rId3"/>
                <a:stretch>
                  <a:fillRect l="-938" t="-139" r="-5938" b="-416"/>
                </a:stretch>
              </a:blipFill>
            </p:spPr>
            <p:txBody>
              <a:bodyPr/>
              <a:lstStyle/>
              <a:p>
                <a:r>
                  <a:rPr lang="zh-CN" altLang="en-US">
                    <a:noFill/>
                  </a:rPr>
                  <a:t> </a:t>
                </a:r>
              </a:p>
            </p:txBody>
          </p:sp>
        </mc:Fallback>
      </mc:AlternateContent>
      <p:grpSp>
        <p:nvGrpSpPr>
          <p:cNvPr id="55" name="组合 54">
            <a:extLst>
              <a:ext uri="{FF2B5EF4-FFF2-40B4-BE49-F238E27FC236}">
                <a16:creationId xmlns:a16="http://schemas.microsoft.com/office/drawing/2014/main" id="{06E47C45-8F4E-4399-A416-760867C5FB62}"/>
              </a:ext>
            </a:extLst>
          </p:cNvPr>
          <p:cNvGrpSpPr/>
          <p:nvPr/>
        </p:nvGrpSpPr>
        <p:grpSpPr>
          <a:xfrm>
            <a:off x="622896" y="2072757"/>
            <a:ext cx="6687802" cy="3964625"/>
            <a:chOff x="487235" y="2022358"/>
            <a:chExt cx="6687802" cy="3964625"/>
          </a:xfrm>
        </p:grpSpPr>
        <p:grpSp>
          <p:nvGrpSpPr>
            <p:cNvPr id="52" name="组合 51">
              <a:extLst>
                <a:ext uri="{FF2B5EF4-FFF2-40B4-BE49-F238E27FC236}">
                  <a16:creationId xmlns:a16="http://schemas.microsoft.com/office/drawing/2014/main" id="{D6101B3D-B9D3-4749-A653-2C6CCF38DD8C}"/>
                </a:ext>
              </a:extLst>
            </p:cNvPr>
            <p:cNvGrpSpPr/>
            <p:nvPr/>
          </p:nvGrpSpPr>
          <p:grpSpPr>
            <a:xfrm>
              <a:off x="545081" y="2090605"/>
              <a:ext cx="6570232" cy="3839684"/>
              <a:chOff x="453605" y="2083191"/>
              <a:chExt cx="6570232" cy="3839684"/>
            </a:xfrm>
          </p:grpSpPr>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BEC7C658-B215-4727-825E-9EA2B029B793}"/>
                      </a:ext>
                    </a:extLst>
                  </p:cNvPr>
                  <p:cNvSpPr txBox="1"/>
                  <p:nvPr/>
                </p:nvSpPr>
                <p:spPr>
                  <a:xfrm>
                    <a:off x="3048000" y="2083191"/>
                    <a:ext cx="2344357" cy="276999"/>
                  </a:xfrm>
                  <a:prstGeom prst="rect">
                    <a:avLst/>
                  </a:prstGeom>
                  <a:solidFill>
                    <a:schemeClr val="accent2">
                      <a:lumMod val="20000"/>
                      <a:lumOff val="80000"/>
                    </a:schemeClr>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1">
                              <a:solidFill>
                                <a:schemeClr val="accent2">
                                  <a:lumMod val="50000"/>
                                </a:schemeClr>
                              </a:solidFill>
                              <a:latin typeface="Cambria Math" panose="02040503050406030204" pitchFamily="18" charset="0"/>
                              <a:ea typeface="楷体" panose="02010609060101010101" pitchFamily="49" charset="-122"/>
                            </a:rPr>
                            <m:t>𝐠𝐜𝐝</m:t>
                          </m:r>
                          <m:d>
                            <m:dPr>
                              <m:ctrlPr>
                                <a:rPr lang="en-US" altLang="zh-CN" b="1" i="1">
                                  <a:solidFill>
                                    <a:schemeClr val="accent2">
                                      <a:lumMod val="50000"/>
                                    </a:schemeClr>
                                  </a:solidFill>
                                  <a:latin typeface="Cambria Math" panose="02040503050406030204" pitchFamily="18" charset="0"/>
                                  <a:ea typeface="楷体" panose="02010609060101010101" pitchFamily="49" charset="-122"/>
                                </a:rPr>
                              </m:ctrlPr>
                            </m:dPr>
                            <m:e>
                              <m:r>
                                <a:rPr lang="en-US" altLang="zh-CN" b="1" i="1">
                                  <a:solidFill>
                                    <a:schemeClr val="accent2">
                                      <a:lumMod val="50000"/>
                                    </a:schemeClr>
                                  </a:solidFill>
                                  <a:latin typeface="Cambria Math" panose="02040503050406030204" pitchFamily="18" charset="0"/>
                                  <a:ea typeface="楷体" panose="02010609060101010101" pitchFamily="49" charset="-122"/>
                                </a:rPr>
                                <m:t>𝒂</m:t>
                              </m:r>
                              <m:r>
                                <a:rPr lang="en-US" altLang="zh-CN" b="1" i="1">
                                  <a:solidFill>
                                    <a:schemeClr val="accent2">
                                      <a:lumMod val="50000"/>
                                    </a:schemeClr>
                                  </a:solidFill>
                                  <a:latin typeface="Cambria Math" panose="02040503050406030204" pitchFamily="18" charset="0"/>
                                  <a:ea typeface="楷体" panose="02010609060101010101" pitchFamily="49" charset="-122"/>
                                </a:rPr>
                                <m:t>,</m:t>
                              </m:r>
                              <m:r>
                                <a:rPr lang="en-US" altLang="zh-CN" b="1" i="1">
                                  <a:solidFill>
                                    <a:schemeClr val="accent2">
                                      <a:lumMod val="50000"/>
                                    </a:schemeClr>
                                  </a:solidFill>
                                  <a:latin typeface="Cambria Math" panose="02040503050406030204" pitchFamily="18" charset="0"/>
                                  <a:ea typeface="楷体" panose="02010609060101010101" pitchFamily="49" charset="-122"/>
                                </a:rPr>
                                <m:t>𝒃</m:t>
                              </m:r>
                            </m:e>
                          </m:d>
                          <m:r>
                            <a:rPr lang="en-US" altLang="zh-CN" b="1" i="1">
                              <a:solidFill>
                                <a:schemeClr val="accent2">
                                  <a:lumMod val="50000"/>
                                </a:schemeClr>
                              </a:solidFill>
                              <a:latin typeface="Cambria Math" panose="02040503050406030204" pitchFamily="18" charset="0"/>
                              <a:ea typeface="楷体" panose="02010609060101010101" pitchFamily="49" charset="-122"/>
                            </a:rPr>
                            <m:t>=</m:t>
                          </m:r>
                          <m:r>
                            <a:rPr lang="en-US" altLang="zh-CN" b="1">
                              <a:solidFill>
                                <a:schemeClr val="accent2">
                                  <a:lumMod val="50000"/>
                                </a:schemeClr>
                              </a:solidFill>
                              <a:latin typeface="Cambria Math" panose="02040503050406030204" pitchFamily="18" charset="0"/>
                              <a:ea typeface="楷体" panose="02010609060101010101" pitchFamily="49" charset="-122"/>
                            </a:rPr>
                            <m:t>𝐠𝐜𝐝</m:t>
                          </m:r>
                          <m:d>
                            <m:dPr>
                              <m:ctrlPr>
                                <a:rPr lang="en-US" altLang="zh-CN" b="1" i="1">
                                  <a:solidFill>
                                    <a:schemeClr val="accent2">
                                      <a:lumMod val="50000"/>
                                    </a:schemeClr>
                                  </a:solidFill>
                                  <a:latin typeface="Cambria Math" panose="02040503050406030204" pitchFamily="18" charset="0"/>
                                  <a:ea typeface="楷体" panose="02010609060101010101" pitchFamily="49" charset="-122"/>
                                </a:rPr>
                              </m:ctrlPr>
                            </m:dPr>
                            <m:e>
                              <m:r>
                                <a:rPr lang="en-US" altLang="zh-CN" b="1" i="1">
                                  <a:solidFill>
                                    <a:schemeClr val="accent2">
                                      <a:lumMod val="50000"/>
                                    </a:schemeClr>
                                  </a:solidFill>
                                  <a:latin typeface="Cambria Math" panose="02040503050406030204" pitchFamily="18" charset="0"/>
                                  <a:ea typeface="楷体" panose="02010609060101010101" pitchFamily="49" charset="-122"/>
                                </a:rPr>
                                <m:t>𝒃</m:t>
                              </m:r>
                              <m:r>
                                <a:rPr lang="en-US" altLang="zh-CN" b="1" i="1">
                                  <a:solidFill>
                                    <a:schemeClr val="accent2">
                                      <a:lumMod val="50000"/>
                                    </a:schemeClr>
                                  </a:solidFill>
                                  <a:latin typeface="Cambria Math" panose="02040503050406030204" pitchFamily="18" charset="0"/>
                                  <a:ea typeface="楷体" panose="02010609060101010101" pitchFamily="49" charset="-122"/>
                                </a:rPr>
                                <m:t>,</m:t>
                              </m:r>
                              <m:r>
                                <a:rPr lang="en-US" altLang="zh-CN" b="1" i="1">
                                  <a:solidFill>
                                    <a:schemeClr val="accent2">
                                      <a:lumMod val="50000"/>
                                    </a:schemeClr>
                                  </a:solidFill>
                                  <a:latin typeface="Cambria Math" panose="02040503050406030204" pitchFamily="18" charset="0"/>
                                  <a:ea typeface="楷体" panose="02010609060101010101" pitchFamily="49" charset="-122"/>
                                </a:rPr>
                                <m:t>𝒓</m:t>
                              </m:r>
                            </m:e>
                          </m:d>
                        </m:oMath>
                      </m:oMathPara>
                    </a14:m>
                    <a:endParaRPr lang="zh-CN" altLang="en-US"/>
                  </a:p>
                </p:txBody>
              </p:sp>
            </mc:Choice>
            <mc:Fallback xmlns="">
              <p:sp>
                <p:nvSpPr>
                  <p:cNvPr id="3" name="文本框 2">
                    <a:extLst>
                      <a:ext uri="{FF2B5EF4-FFF2-40B4-BE49-F238E27FC236}">
                        <a16:creationId xmlns:a16="http://schemas.microsoft.com/office/drawing/2014/main" id="{BEC7C658-B215-4727-825E-9EA2B029B793}"/>
                      </a:ext>
                    </a:extLst>
                  </p:cNvPr>
                  <p:cNvSpPr txBox="1">
                    <a:spLocks noRot="1" noChangeAspect="1" noMove="1" noResize="1" noEditPoints="1" noAdjustHandles="1" noChangeArrowheads="1" noChangeShapeType="1" noTextEdit="1"/>
                  </p:cNvSpPr>
                  <p:nvPr/>
                </p:nvSpPr>
                <p:spPr>
                  <a:xfrm>
                    <a:off x="3048000" y="2083191"/>
                    <a:ext cx="2344357" cy="276999"/>
                  </a:xfrm>
                  <a:prstGeom prst="rect">
                    <a:avLst/>
                  </a:prstGeom>
                  <a:blipFill>
                    <a:blip r:embed="rId4"/>
                    <a:stretch>
                      <a:fillRect l="-260" t="-4348" b="-3478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86343F5F-AC57-46BA-88DC-C3EB73F875AB}"/>
                      </a:ext>
                    </a:extLst>
                  </p:cNvPr>
                  <p:cNvSpPr txBox="1"/>
                  <p:nvPr/>
                </p:nvSpPr>
                <p:spPr>
                  <a:xfrm>
                    <a:off x="1880314" y="2932799"/>
                    <a:ext cx="1716447" cy="553998"/>
                  </a:xfrm>
                  <a:prstGeom prst="rect">
                    <a:avLst/>
                  </a:prstGeom>
                  <a:solidFill>
                    <a:schemeClr val="accent4">
                      <a:lumMod val="20000"/>
                      <a:lumOff val="80000"/>
                    </a:schemeClr>
                  </a:solidFill>
                </p:spPr>
                <p:txBody>
                  <a:bodyPr wrap="square" lIns="0" tIns="0" rIns="0" bIns="0" rtlCol="0">
                    <a:spAutoFit/>
                  </a:bodyPr>
                  <a:lstStyle/>
                  <a:p>
                    <a:pPr algn="ctr"/>
                    <a14:m>
                      <m:oMath xmlns:m="http://schemas.openxmlformats.org/officeDocument/2006/math">
                        <m:r>
                          <a:rPr lang="en-US" altLang="zh-CN" b="1" smtClean="0">
                            <a:solidFill>
                              <a:schemeClr val="accent2">
                                <a:lumMod val="50000"/>
                              </a:schemeClr>
                            </a:solidFill>
                            <a:latin typeface="Cambria Math" panose="02040503050406030204" pitchFamily="18" charset="0"/>
                            <a:ea typeface="楷体" panose="02010609060101010101" pitchFamily="49" charset="-122"/>
                          </a:rPr>
                          <m:t>𝐠𝐜𝐝</m:t>
                        </m:r>
                        <m:d>
                          <m:dPr>
                            <m:ctrlPr>
                              <a:rPr lang="en-US" altLang="zh-CN" b="1" i="1">
                                <a:solidFill>
                                  <a:schemeClr val="accent2">
                                    <a:lumMod val="50000"/>
                                  </a:schemeClr>
                                </a:solidFill>
                                <a:latin typeface="Cambria Math" panose="02040503050406030204" pitchFamily="18" charset="0"/>
                                <a:ea typeface="楷体" panose="02010609060101010101" pitchFamily="49" charset="-122"/>
                              </a:rPr>
                            </m:ctrlPr>
                          </m:dPr>
                          <m:e>
                            <m:r>
                              <a:rPr lang="en-US" altLang="zh-CN" b="1" i="1" smtClean="0">
                                <a:solidFill>
                                  <a:schemeClr val="accent2">
                                    <a:lumMod val="50000"/>
                                  </a:schemeClr>
                                </a:solidFill>
                                <a:latin typeface="Cambria Math" panose="02040503050406030204" pitchFamily="18" charset="0"/>
                                <a:ea typeface="楷体" panose="02010609060101010101" pitchFamily="49" charset="-122"/>
                              </a:rPr>
                              <m:t>𝒃</m:t>
                            </m:r>
                            <m:r>
                              <a:rPr lang="en-US" altLang="zh-CN" b="1" i="1">
                                <a:solidFill>
                                  <a:schemeClr val="accent2">
                                    <a:lumMod val="50000"/>
                                  </a:schemeClr>
                                </a:solidFill>
                                <a:latin typeface="Cambria Math" panose="02040503050406030204" pitchFamily="18" charset="0"/>
                                <a:ea typeface="楷体" panose="02010609060101010101" pitchFamily="49" charset="-122"/>
                              </a:rPr>
                              <m:t>,</m:t>
                            </m:r>
                            <m:r>
                              <a:rPr lang="en-US" altLang="zh-CN" b="1" i="1" smtClean="0">
                                <a:solidFill>
                                  <a:schemeClr val="accent2">
                                    <a:lumMod val="50000"/>
                                  </a:schemeClr>
                                </a:solidFill>
                                <a:latin typeface="Cambria Math" panose="02040503050406030204" pitchFamily="18" charset="0"/>
                                <a:ea typeface="楷体" panose="02010609060101010101" pitchFamily="49" charset="-122"/>
                              </a:rPr>
                              <m:t>𝒓</m:t>
                            </m:r>
                          </m:e>
                        </m:d>
                        <m:r>
                          <a:rPr lang="en-US" altLang="zh-CN" b="1" i="1" smtClean="0">
                            <a:solidFill>
                              <a:schemeClr val="accent2">
                                <a:lumMod val="50000"/>
                              </a:schemeClr>
                            </a:solidFill>
                            <a:latin typeface="Cambria Math" panose="02040503050406030204" pitchFamily="18" charset="0"/>
                            <a:ea typeface="楷体" panose="02010609060101010101" pitchFamily="49" charset="-122"/>
                          </a:rPr>
                          <m:t>∣</m:t>
                        </m:r>
                        <m:r>
                          <a:rPr lang="en-US" altLang="zh-CN" b="1" i="1" smtClean="0">
                            <a:solidFill>
                              <a:schemeClr val="accent2">
                                <a:lumMod val="50000"/>
                              </a:schemeClr>
                            </a:solidFill>
                            <a:latin typeface="Cambria Math" panose="02040503050406030204" pitchFamily="18" charset="0"/>
                            <a:ea typeface="楷体" panose="02010609060101010101" pitchFamily="49" charset="-122"/>
                          </a:rPr>
                          <m:t>𝒂</m:t>
                        </m:r>
                      </m:oMath>
                    </a14:m>
                    <a:r>
                      <a:rPr lang="zh-CN" altLang="en-US" b="1">
                        <a:solidFill>
                          <a:schemeClr val="accent2">
                            <a:lumMod val="50000"/>
                          </a:schemeClr>
                        </a:solidFill>
                      </a:rPr>
                      <a:t>且</a:t>
                    </a:r>
                    <a14:m>
                      <m:oMath xmlns:m="http://schemas.openxmlformats.org/officeDocument/2006/math">
                        <m:r>
                          <a:rPr lang="en-US" altLang="zh-CN" b="1">
                            <a:solidFill>
                              <a:schemeClr val="accent2">
                                <a:lumMod val="50000"/>
                              </a:schemeClr>
                            </a:solidFill>
                            <a:latin typeface="Cambria Math" panose="02040503050406030204" pitchFamily="18" charset="0"/>
                            <a:ea typeface="楷体" panose="02010609060101010101" pitchFamily="49" charset="-122"/>
                          </a:rPr>
                          <m:t>𝐠𝐜𝐝</m:t>
                        </m:r>
                        <m:d>
                          <m:dPr>
                            <m:ctrlPr>
                              <a:rPr lang="en-US" altLang="zh-CN" b="1" i="1">
                                <a:solidFill>
                                  <a:schemeClr val="accent2">
                                    <a:lumMod val="50000"/>
                                  </a:schemeClr>
                                </a:solidFill>
                                <a:latin typeface="Cambria Math" panose="02040503050406030204" pitchFamily="18" charset="0"/>
                                <a:ea typeface="楷体" panose="02010609060101010101" pitchFamily="49" charset="-122"/>
                              </a:rPr>
                            </m:ctrlPr>
                          </m:dPr>
                          <m:e>
                            <m:r>
                              <a:rPr lang="en-US" altLang="zh-CN" b="1" i="1">
                                <a:solidFill>
                                  <a:schemeClr val="accent2">
                                    <a:lumMod val="50000"/>
                                  </a:schemeClr>
                                </a:solidFill>
                                <a:latin typeface="Cambria Math" panose="02040503050406030204" pitchFamily="18" charset="0"/>
                                <a:ea typeface="楷体" panose="02010609060101010101" pitchFamily="49" charset="-122"/>
                              </a:rPr>
                              <m:t>𝒃</m:t>
                            </m:r>
                            <m:r>
                              <a:rPr lang="en-US" altLang="zh-CN" b="1" i="1">
                                <a:solidFill>
                                  <a:schemeClr val="accent2">
                                    <a:lumMod val="50000"/>
                                  </a:schemeClr>
                                </a:solidFill>
                                <a:latin typeface="Cambria Math" panose="02040503050406030204" pitchFamily="18" charset="0"/>
                                <a:ea typeface="楷体" panose="02010609060101010101" pitchFamily="49" charset="-122"/>
                              </a:rPr>
                              <m:t>,</m:t>
                            </m:r>
                            <m:r>
                              <a:rPr lang="en-US" altLang="zh-CN" b="1" i="1">
                                <a:solidFill>
                                  <a:schemeClr val="accent2">
                                    <a:lumMod val="50000"/>
                                  </a:schemeClr>
                                </a:solidFill>
                                <a:latin typeface="Cambria Math" panose="02040503050406030204" pitchFamily="18" charset="0"/>
                                <a:ea typeface="楷体" panose="02010609060101010101" pitchFamily="49" charset="-122"/>
                              </a:rPr>
                              <m:t>𝒓</m:t>
                            </m:r>
                          </m:e>
                        </m:d>
                        <m:r>
                          <a:rPr lang="en-US" altLang="zh-CN" b="1" i="1">
                            <a:solidFill>
                              <a:schemeClr val="accent2">
                                <a:lumMod val="50000"/>
                              </a:schemeClr>
                            </a:solidFill>
                            <a:latin typeface="Cambria Math" panose="02040503050406030204" pitchFamily="18" charset="0"/>
                            <a:ea typeface="楷体" panose="02010609060101010101" pitchFamily="49" charset="-122"/>
                          </a:rPr>
                          <m:t>∣</m:t>
                        </m:r>
                        <m:r>
                          <a:rPr lang="en-US" altLang="zh-CN" b="1" i="1" smtClean="0">
                            <a:solidFill>
                              <a:schemeClr val="accent2">
                                <a:lumMod val="50000"/>
                              </a:schemeClr>
                            </a:solidFill>
                            <a:latin typeface="Cambria Math" panose="02040503050406030204" pitchFamily="18" charset="0"/>
                            <a:ea typeface="楷体" panose="02010609060101010101" pitchFamily="49" charset="-122"/>
                          </a:rPr>
                          <m:t>𝒃</m:t>
                        </m:r>
                      </m:oMath>
                    </a14:m>
                    <a:endParaRPr lang="zh-CN" altLang="en-US"/>
                  </a:p>
                </p:txBody>
              </p:sp>
            </mc:Choice>
            <mc:Fallback xmlns="">
              <p:sp>
                <p:nvSpPr>
                  <p:cNvPr id="11" name="文本框 10">
                    <a:extLst>
                      <a:ext uri="{FF2B5EF4-FFF2-40B4-BE49-F238E27FC236}">
                        <a16:creationId xmlns:a16="http://schemas.microsoft.com/office/drawing/2014/main" id="{86343F5F-AC57-46BA-88DC-C3EB73F875AB}"/>
                      </a:ext>
                    </a:extLst>
                  </p:cNvPr>
                  <p:cNvSpPr txBox="1">
                    <a:spLocks noRot="1" noChangeAspect="1" noMove="1" noResize="1" noEditPoints="1" noAdjustHandles="1" noChangeArrowheads="1" noChangeShapeType="1" noTextEdit="1"/>
                  </p:cNvSpPr>
                  <p:nvPr/>
                </p:nvSpPr>
                <p:spPr>
                  <a:xfrm>
                    <a:off x="1880314" y="2932799"/>
                    <a:ext cx="1716447" cy="553998"/>
                  </a:xfrm>
                  <a:prstGeom prst="rect">
                    <a:avLst/>
                  </a:prstGeom>
                  <a:blipFill>
                    <a:blip r:embed="rId5"/>
                    <a:stretch>
                      <a:fillRect t="-14444" r="-1423" b="-1777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7DE1E33C-E1D1-465A-B312-B497C0E2BC96}"/>
                      </a:ext>
                    </a:extLst>
                  </p:cNvPr>
                  <p:cNvSpPr txBox="1"/>
                  <p:nvPr/>
                </p:nvSpPr>
                <p:spPr>
                  <a:xfrm>
                    <a:off x="4636519" y="2928341"/>
                    <a:ext cx="2091329" cy="553998"/>
                  </a:xfrm>
                  <a:prstGeom prst="rect">
                    <a:avLst/>
                  </a:prstGeom>
                  <a:solidFill>
                    <a:schemeClr val="accent4">
                      <a:lumMod val="20000"/>
                      <a:lumOff val="80000"/>
                    </a:schemeClr>
                  </a:solidFill>
                </p:spPr>
                <p:txBody>
                  <a:bodyPr wrap="square" lIns="0" tIns="0" rIns="0" bIns="0" rtlCol="0">
                    <a:spAutoFit/>
                  </a:bodyPr>
                  <a:lstStyle/>
                  <a:p>
                    <a:pPr algn="ctr"/>
                    <a:r>
                      <a:rPr lang="zh-CN" altLang="en-US" b="1">
                        <a:solidFill>
                          <a:schemeClr val="accent2">
                            <a:lumMod val="50000"/>
                          </a:schemeClr>
                        </a:solidFill>
                        <a:ea typeface="楷体" panose="02010609060101010101" pitchFamily="49" charset="-122"/>
                      </a:rPr>
                      <a:t>对</a:t>
                    </a:r>
                    <a14:m>
                      <m:oMath xmlns:m="http://schemas.openxmlformats.org/officeDocument/2006/math">
                        <m:r>
                          <a:rPr lang="en-US" altLang="zh-CN" b="1" i="1" smtClean="0">
                            <a:solidFill>
                              <a:schemeClr val="accent2">
                                <a:lumMod val="50000"/>
                              </a:schemeClr>
                            </a:solidFill>
                            <a:latin typeface="Cambria Math" panose="02040503050406030204" pitchFamily="18" charset="0"/>
                            <a:ea typeface="楷体" panose="02010609060101010101" pitchFamily="49" charset="-122"/>
                          </a:rPr>
                          <m:t>𝒂</m:t>
                        </m:r>
                      </m:oMath>
                    </a14:m>
                    <a:r>
                      <a:rPr lang="zh-CN" altLang="en-US" b="1">
                        <a:solidFill>
                          <a:schemeClr val="accent2">
                            <a:lumMod val="50000"/>
                          </a:schemeClr>
                        </a:solidFill>
                        <a:ea typeface="楷体" panose="02010609060101010101" pitchFamily="49" charset="-122"/>
                      </a:rPr>
                      <a:t>和</a:t>
                    </a:r>
                    <a14:m>
                      <m:oMath xmlns:m="http://schemas.openxmlformats.org/officeDocument/2006/math">
                        <m:r>
                          <a:rPr lang="en-US" altLang="zh-CN" b="1" i="1" smtClean="0">
                            <a:solidFill>
                              <a:schemeClr val="accent2">
                                <a:lumMod val="50000"/>
                              </a:schemeClr>
                            </a:solidFill>
                            <a:latin typeface="Cambria Math" panose="02040503050406030204" pitchFamily="18" charset="0"/>
                            <a:ea typeface="楷体" panose="02010609060101010101" pitchFamily="49" charset="-122"/>
                          </a:rPr>
                          <m:t>𝒃</m:t>
                        </m:r>
                      </m:oMath>
                    </a14:m>
                    <a:r>
                      <a:rPr lang="zh-CN" altLang="en-US" b="1">
                        <a:solidFill>
                          <a:schemeClr val="accent2">
                            <a:lumMod val="50000"/>
                          </a:schemeClr>
                        </a:solidFill>
                        <a:ea typeface="楷体" panose="02010609060101010101" pitchFamily="49" charset="-122"/>
                      </a:rPr>
                      <a:t>的任意公因子</a:t>
                    </a:r>
                    <a14:m>
                      <m:oMath xmlns:m="http://schemas.openxmlformats.org/officeDocument/2006/math">
                        <m:r>
                          <a:rPr lang="en-US" altLang="zh-CN" b="1" i="1" smtClean="0">
                            <a:solidFill>
                              <a:schemeClr val="accent2">
                                <a:lumMod val="50000"/>
                              </a:schemeClr>
                            </a:solidFill>
                            <a:latin typeface="Cambria Math" panose="02040503050406030204" pitchFamily="18" charset="0"/>
                            <a:ea typeface="楷体" panose="02010609060101010101" pitchFamily="49" charset="-122"/>
                          </a:rPr>
                          <m:t>𝒅</m:t>
                        </m:r>
                      </m:oMath>
                    </a14:m>
                    <a:r>
                      <a:rPr lang="zh-CN" altLang="en-US" b="1">
                        <a:solidFill>
                          <a:schemeClr val="accent2">
                            <a:lumMod val="50000"/>
                          </a:schemeClr>
                        </a:solidFill>
                        <a:ea typeface="楷体" panose="02010609060101010101" pitchFamily="49" charset="-122"/>
                      </a:rPr>
                      <a:t>有</a:t>
                    </a:r>
                    <a14:m>
                      <m:oMath xmlns:m="http://schemas.openxmlformats.org/officeDocument/2006/math">
                        <m:r>
                          <a:rPr lang="en-US" altLang="zh-CN" b="1" i="1" smtClean="0">
                            <a:solidFill>
                              <a:schemeClr val="accent2">
                                <a:lumMod val="50000"/>
                              </a:schemeClr>
                            </a:solidFill>
                            <a:latin typeface="Cambria Math" panose="02040503050406030204" pitchFamily="18" charset="0"/>
                            <a:ea typeface="楷体" panose="02010609060101010101" pitchFamily="49" charset="-122"/>
                          </a:rPr>
                          <m:t>𝒅</m:t>
                        </m:r>
                        <m:r>
                          <a:rPr lang="en-US" altLang="zh-CN" b="1" i="1" smtClean="0">
                            <a:solidFill>
                              <a:schemeClr val="accent2">
                                <a:lumMod val="50000"/>
                              </a:schemeClr>
                            </a:solidFill>
                            <a:latin typeface="Cambria Math" panose="02040503050406030204" pitchFamily="18" charset="0"/>
                            <a:ea typeface="楷体" panose="02010609060101010101" pitchFamily="49" charset="-122"/>
                          </a:rPr>
                          <m:t>≤</m:t>
                        </m:r>
                        <m:r>
                          <a:rPr lang="en-US" altLang="zh-CN" b="1">
                            <a:solidFill>
                              <a:schemeClr val="accent2">
                                <a:lumMod val="50000"/>
                              </a:schemeClr>
                            </a:solidFill>
                            <a:latin typeface="Cambria Math" panose="02040503050406030204" pitchFamily="18" charset="0"/>
                            <a:ea typeface="楷体" panose="02010609060101010101" pitchFamily="49" charset="-122"/>
                          </a:rPr>
                          <m:t>𝐠𝐜𝐝</m:t>
                        </m:r>
                        <m:d>
                          <m:dPr>
                            <m:ctrlPr>
                              <a:rPr lang="en-US" altLang="zh-CN" b="1" i="1">
                                <a:solidFill>
                                  <a:schemeClr val="accent2">
                                    <a:lumMod val="50000"/>
                                  </a:schemeClr>
                                </a:solidFill>
                                <a:latin typeface="Cambria Math" panose="02040503050406030204" pitchFamily="18" charset="0"/>
                                <a:ea typeface="楷体" panose="02010609060101010101" pitchFamily="49" charset="-122"/>
                              </a:rPr>
                            </m:ctrlPr>
                          </m:dPr>
                          <m:e>
                            <m:r>
                              <a:rPr lang="en-US" altLang="zh-CN" b="1" i="1">
                                <a:solidFill>
                                  <a:schemeClr val="accent2">
                                    <a:lumMod val="50000"/>
                                  </a:schemeClr>
                                </a:solidFill>
                                <a:latin typeface="Cambria Math" panose="02040503050406030204" pitchFamily="18" charset="0"/>
                                <a:ea typeface="楷体" panose="02010609060101010101" pitchFamily="49" charset="-122"/>
                              </a:rPr>
                              <m:t>𝒃</m:t>
                            </m:r>
                            <m:r>
                              <a:rPr lang="en-US" altLang="zh-CN" b="1" i="1">
                                <a:solidFill>
                                  <a:schemeClr val="accent2">
                                    <a:lumMod val="50000"/>
                                  </a:schemeClr>
                                </a:solidFill>
                                <a:latin typeface="Cambria Math" panose="02040503050406030204" pitchFamily="18" charset="0"/>
                                <a:ea typeface="楷体" panose="02010609060101010101" pitchFamily="49" charset="-122"/>
                              </a:rPr>
                              <m:t>,</m:t>
                            </m:r>
                            <m:r>
                              <a:rPr lang="en-US" altLang="zh-CN" b="1" i="1">
                                <a:solidFill>
                                  <a:schemeClr val="accent2">
                                    <a:lumMod val="50000"/>
                                  </a:schemeClr>
                                </a:solidFill>
                                <a:latin typeface="Cambria Math" panose="02040503050406030204" pitchFamily="18" charset="0"/>
                                <a:ea typeface="楷体" panose="02010609060101010101" pitchFamily="49" charset="-122"/>
                              </a:rPr>
                              <m:t>𝒓</m:t>
                            </m:r>
                          </m:e>
                        </m:d>
                      </m:oMath>
                    </a14:m>
                    <a:r>
                      <a:rPr lang="en-US" altLang="zh-CN" b="1">
                        <a:solidFill>
                          <a:schemeClr val="accent2">
                            <a:lumMod val="50000"/>
                          </a:schemeClr>
                        </a:solidFill>
                        <a:ea typeface="楷体" panose="02010609060101010101" pitchFamily="49" charset="-122"/>
                      </a:rPr>
                      <a:t> </a:t>
                    </a:r>
                    <a:endParaRPr lang="zh-CN" altLang="en-US"/>
                  </a:p>
                </p:txBody>
              </p:sp>
            </mc:Choice>
            <mc:Fallback xmlns="">
              <p:sp>
                <p:nvSpPr>
                  <p:cNvPr id="12" name="文本框 11">
                    <a:extLst>
                      <a:ext uri="{FF2B5EF4-FFF2-40B4-BE49-F238E27FC236}">
                        <a16:creationId xmlns:a16="http://schemas.microsoft.com/office/drawing/2014/main" id="{7DE1E33C-E1D1-465A-B312-B497C0E2BC96}"/>
                      </a:ext>
                    </a:extLst>
                  </p:cNvPr>
                  <p:cNvSpPr txBox="1">
                    <a:spLocks noRot="1" noChangeAspect="1" noMove="1" noResize="1" noEditPoints="1" noAdjustHandles="1" noChangeArrowheads="1" noChangeShapeType="1" noTextEdit="1"/>
                  </p:cNvSpPr>
                  <p:nvPr/>
                </p:nvSpPr>
                <p:spPr>
                  <a:xfrm>
                    <a:off x="4636519" y="2928341"/>
                    <a:ext cx="2091329" cy="553998"/>
                  </a:xfrm>
                  <a:prstGeom prst="rect">
                    <a:avLst/>
                  </a:prstGeom>
                  <a:blipFill>
                    <a:blip r:embed="rId6"/>
                    <a:stretch>
                      <a:fillRect l="-4373" t="-16484" r="-1749" b="-2087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9E4D3431-D667-4CD1-B3B2-967641AEBB48}"/>
                      </a:ext>
                    </a:extLst>
                  </p:cNvPr>
                  <p:cNvSpPr txBox="1"/>
                  <p:nvPr/>
                </p:nvSpPr>
                <p:spPr>
                  <a:xfrm>
                    <a:off x="1049899" y="3938334"/>
                    <a:ext cx="1716447" cy="553998"/>
                  </a:xfrm>
                  <a:prstGeom prst="rect">
                    <a:avLst/>
                  </a:prstGeom>
                  <a:solidFill>
                    <a:schemeClr val="accent4">
                      <a:lumMod val="20000"/>
                      <a:lumOff val="80000"/>
                    </a:schemeClr>
                  </a:solidFill>
                </p:spPr>
                <p:txBody>
                  <a:bodyPr wrap="square" lIns="0" tIns="0" rIns="0" bIns="0" rtlCol="0">
                    <a:spAutoFit/>
                  </a:bodyPr>
                  <a:lstStyle/>
                  <a:p>
                    <a:pPr algn="ctr"/>
                    <a14:m>
                      <m:oMathPara xmlns:m="http://schemas.openxmlformats.org/officeDocument/2006/math">
                        <m:oMathParaPr>
                          <m:jc m:val="centerGroup"/>
                        </m:oMathParaPr>
                        <m:oMath xmlns:m="http://schemas.openxmlformats.org/officeDocument/2006/math">
                          <m:r>
                            <a:rPr lang="en-US" altLang="zh-CN" b="1" smtClean="0">
                              <a:solidFill>
                                <a:schemeClr val="accent2">
                                  <a:lumMod val="50000"/>
                                </a:schemeClr>
                              </a:solidFill>
                              <a:latin typeface="Cambria Math" panose="02040503050406030204" pitchFamily="18" charset="0"/>
                              <a:ea typeface="楷体" panose="02010609060101010101" pitchFamily="49" charset="-122"/>
                            </a:rPr>
                            <m:t>𝐠𝐜𝐝</m:t>
                          </m:r>
                          <m:d>
                            <m:dPr>
                              <m:ctrlPr>
                                <a:rPr lang="en-US" altLang="zh-CN" b="1" i="1">
                                  <a:solidFill>
                                    <a:schemeClr val="accent2">
                                      <a:lumMod val="50000"/>
                                    </a:schemeClr>
                                  </a:solidFill>
                                  <a:latin typeface="Cambria Math" panose="02040503050406030204" pitchFamily="18" charset="0"/>
                                  <a:ea typeface="楷体" panose="02010609060101010101" pitchFamily="49" charset="-122"/>
                                </a:rPr>
                              </m:ctrlPr>
                            </m:dPr>
                            <m:e>
                              <m:r>
                                <a:rPr lang="en-US" altLang="zh-CN" b="1" i="1" smtClean="0">
                                  <a:solidFill>
                                    <a:schemeClr val="accent2">
                                      <a:lumMod val="50000"/>
                                    </a:schemeClr>
                                  </a:solidFill>
                                  <a:latin typeface="Cambria Math" panose="02040503050406030204" pitchFamily="18" charset="0"/>
                                  <a:ea typeface="楷体" panose="02010609060101010101" pitchFamily="49" charset="-122"/>
                                </a:rPr>
                                <m:t>𝒃</m:t>
                              </m:r>
                              <m:r>
                                <a:rPr lang="en-US" altLang="zh-CN" b="1" i="1">
                                  <a:solidFill>
                                    <a:schemeClr val="accent2">
                                      <a:lumMod val="50000"/>
                                    </a:schemeClr>
                                  </a:solidFill>
                                  <a:latin typeface="Cambria Math" panose="02040503050406030204" pitchFamily="18" charset="0"/>
                                  <a:ea typeface="楷体" panose="02010609060101010101" pitchFamily="49" charset="-122"/>
                                </a:rPr>
                                <m:t>,</m:t>
                              </m:r>
                              <m:r>
                                <a:rPr lang="en-US" altLang="zh-CN" b="1" i="1" smtClean="0">
                                  <a:solidFill>
                                    <a:schemeClr val="accent2">
                                      <a:lumMod val="50000"/>
                                    </a:schemeClr>
                                  </a:solidFill>
                                  <a:latin typeface="Cambria Math" panose="02040503050406030204" pitchFamily="18" charset="0"/>
                                  <a:ea typeface="楷体" panose="02010609060101010101" pitchFamily="49" charset="-122"/>
                                </a:rPr>
                                <m:t>𝒓</m:t>
                              </m:r>
                            </m:e>
                          </m:d>
                          <m:r>
                            <a:rPr lang="en-US" altLang="zh-CN" b="1" i="1" smtClean="0">
                              <a:solidFill>
                                <a:schemeClr val="accent2">
                                  <a:lumMod val="50000"/>
                                </a:schemeClr>
                              </a:solidFill>
                              <a:latin typeface="Cambria Math" panose="02040503050406030204" pitchFamily="18" charset="0"/>
                              <a:ea typeface="楷体" panose="02010609060101010101" pitchFamily="49" charset="-122"/>
                            </a:rPr>
                            <m:t>∣</m:t>
                          </m:r>
                          <m:r>
                            <a:rPr lang="en-US" altLang="zh-CN" b="1" i="1" smtClean="0">
                              <a:solidFill>
                                <a:schemeClr val="accent2">
                                  <a:lumMod val="50000"/>
                                </a:schemeClr>
                              </a:solidFill>
                              <a:latin typeface="Cambria Math" panose="02040503050406030204" pitchFamily="18" charset="0"/>
                              <a:ea typeface="楷体" panose="02010609060101010101" pitchFamily="49" charset="-122"/>
                            </a:rPr>
                            <m:t>𝒂</m:t>
                          </m:r>
                        </m:oMath>
                      </m:oMathPara>
                    </a14:m>
                    <a:endParaRPr lang="en-US" altLang="zh-CN" b="1" i="1">
                      <a:solidFill>
                        <a:schemeClr val="accent2">
                          <a:lumMod val="50000"/>
                        </a:schemeClr>
                      </a:solidFill>
                      <a:latin typeface="Cambria Math" panose="02040503050406030204" pitchFamily="18" charset="0"/>
                      <a:ea typeface="楷体" panose="02010609060101010101" pitchFamily="49" charset="-122"/>
                    </a:endParaRPr>
                  </a:p>
                  <a:p>
                    <a:pPr algn="ctr"/>
                    <a14:m>
                      <m:oMathPara xmlns:m="http://schemas.openxmlformats.org/officeDocument/2006/math">
                        <m:oMathParaPr>
                          <m:jc m:val="centerGroup"/>
                        </m:oMathParaPr>
                        <m:oMath xmlns:m="http://schemas.openxmlformats.org/officeDocument/2006/math">
                          <m:r>
                            <a:rPr lang="en-US" altLang="zh-CN" b="1" i="1" smtClean="0">
                              <a:solidFill>
                                <a:schemeClr val="accent2">
                                  <a:lumMod val="50000"/>
                                </a:schemeClr>
                              </a:solidFill>
                              <a:latin typeface="Cambria Math" panose="02040503050406030204" pitchFamily="18" charset="0"/>
                              <a:ea typeface="楷体" panose="02010609060101010101" pitchFamily="49" charset="-122"/>
                            </a:rPr>
                            <m:t>𝒂</m:t>
                          </m:r>
                          <m:r>
                            <a:rPr lang="en-US" altLang="zh-CN" b="1" i="1" smtClean="0">
                              <a:solidFill>
                                <a:schemeClr val="accent2">
                                  <a:lumMod val="50000"/>
                                </a:schemeClr>
                              </a:solidFill>
                              <a:latin typeface="Cambria Math" panose="02040503050406030204" pitchFamily="18" charset="0"/>
                              <a:ea typeface="楷体" panose="02010609060101010101" pitchFamily="49" charset="-122"/>
                            </a:rPr>
                            <m:t>=</m:t>
                          </m:r>
                          <m:r>
                            <a:rPr lang="en-US" altLang="zh-CN" b="1" i="1" smtClean="0">
                              <a:solidFill>
                                <a:schemeClr val="accent2">
                                  <a:lumMod val="50000"/>
                                </a:schemeClr>
                              </a:solidFill>
                              <a:latin typeface="Cambria Math" panose="02040503050406030204" pitchFamily="18" charset="0"/>
                              <a:ea typeface="楷体" panose="02010609060101010101" pitchFamily="49" charset="-122"/>
                            </a:rPr>
                            <m:t>𝒃𝒒</m:t>
                          </m:r>
                          <m:r>
                            <a:rPr lang="en-US" altLang="zh-CN" b="1" i="1" smtClean="0">
                              <a:solidFill>
                                <a:schemeClr val="accent2">
                                  <a:lumMod val="50000"/>
                                </a:schemeClr>
                              </a:solidFill>
                              <a:latin typeface="Cambria Math" panose="02040503050406030204" pitchFamily="18" charset="0"/>
                              <a:ea typeface="楷体" panose="02010609060101010101" pitchFamily="49" charset="-122"/>
                            </a:rPr>
                            <m:t>+</m:t>
                          </m:r>
                          <m:r>
                            <a:rPr lang="en-US" altLang="zh-CN" b="1" i="1" smtClean="0">
                              <a:solidFill>
                                <a:schemeClr val="accent2">
                                  <a:lumMod val="50000"/>
                                </a:schemeClr>
                              </a:solidFill>
                              <a:latin typeface="Cambria Math" panose="02040503050406030204" pitchFamily="18" charset="0"/>
                              <a:ea typeface="楷体" panose="02010609060101010101" pitchFamily="49" charset="-122"/>
                            </a:rPr>
                            <m:t>𝒓</m:t>
                          </m:r>
                        </m:oMath>
                      </m:oMathPara>
                    </a14:m>
                    <a:endParaRPr lang="zh-CN" altLang="en-US"/>
                  </a:p>
                </p:txBody>
              </p:sp>
            </mc:Choice>
            <mc:Fallback xmlns="">
              <p:sp>
                <p:nvSpPr>
                  <p:cNvPr id="13" name="文本框 12">
                    <a:extLst>
                      <a:ext uri="{FF2B5EF4-FFF2-40B4-BE49-F238E27FC236}">
                        <a16:creationId xmlns:a16="http://schemas.microsoft.com/office/drawing/2014/main" id="{9E4D3431-D667-4CD1-B3B2-967641AEBB48}"/>
                      </a:ext>
                    </a:extLst>
                  </p:cNvPr>
                  <p:cNvSpPr txBox="1">
                    <a:spLocks noRot="1" noChangeAspect="1" noMove="1" noResize="1" noEditPoints="1" noAdjustHandles="1" noChangeArrowheads="1" noChangeShapeType="1" noTextEdit="1"/>
                  </p:cNvSpPr>
                  <p:nvPr/>
                </p:nvSpPr>
                <p:spPr>
                  <a:xfrm>
                    <a:off x="1049899" y="3938334"/>
                    <a:ext cx="1716447" cy="553998"/>
                  </a:xfrm>
                  <a:prstGeom prst="rect">
                    <a:avLst/>
                  </a:prstGeom>
                  <a:blipFill>
                    <a:blip r:embed="rId7"/>
                    <a:stretch>
                      <a:fillRect t="-2222" b="-1777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10945ABE-2FED-404C-ADB0-8ED610036EF1}"/>
                      </a:ext>
                    </a:extLst>
                  </p:cNvPr>
                  <p:cNvSpPr txBox="1"/>
                  <p:nvPr/>
                </p:nvSpPr>
                <p:spPr>
                  <a:xfrm>
                    <a:off x="453605" y="4870565"/>
                    <a:ext cx="1378274" cy="276999"/>
                  </a:xfrm>
                  <a:prstGeom prst="rect">
                    <a:avLst/>
                  </a:prstGeom>
                  <a:solidFill>
                    <a:schemeClr val="accent5">
                      <a:lumMod val="20000"/>
                      <a:lumOff val="80000"/>
                    </a:schemeClr>
                  </a:solidFill>
                </p:spPr>
                <p:txBody>
                  <a:bodyPr wrap="square" lIns="0" tIns="0" rIns="0" bIns="0" rtlCol="0">
                    <a:spAutoFit/>
                  </a:bodyPr>
                  <a:lstStyle/>
                  <a:p>
                    <a:pPr algn="ctr"/>
                    <a14:m>
                      <m:oMathPara xmlns:m="http://schemas.openxmlformats.org/officeDocument/2006/math">
                        <m:oMathParaPr>
                          <m:jc m:val="centerGroup"/>
                        </m:oMathParaPr>
                        <m:oMath xmlns:m="http://schemas.openxmlformats.org/officeDocument/2006/math">
                          <m:r>
                            <a:rPr lang="en-US" altLang="zh-CN" b="1" smtClean="0">
                              <a:solidFill>
                                <a:schemeClr val="accent2">
                                  <a:lumMod val="50000"/>
                                </a:schemeClr>
                              </a:solidFill>
                              <a:latin typeface="Cambria Math" panose="02040503050406030204" pitchFamily="18" charset="0"/>
                              <a:ea typeface="楷体" panose="02010609060101010101" pitchFamily="49" charset="-122"/>
                            </a:rPr>
                            <m:t>𝐠𝐜𝐝</m:t>
                          </m:r>
                          <m:d>
                            <m:dPr>
                              <m:ctrlPr>
                                <a:rPr lang="en-US" altLang="zh-CN" b="1" i="1">
                                  <a:solidFill>
                                    <a:schemeClr val="accent2">
                                      <a:lumMod val="50000"/>
                                    </a:schemeClr>
                                  </a:solidFill>
                                  <a:latin typeface="Cambria Math" panose="02040503050406030204" pitchFamily="18" charset="0"/>
                                  <a:ea typeface="楷体" panose="02010609060101010101" pitchFamily="49" charset="-122"/>
                                </a:rPr>
                              </m:ctrlPr>
                            </m:dPr>
                            <m:e>
                              <m:r>
                                <a:rPr lang="en-US" altLang="zh-CN" b="1" i="1" smtClean="0">
                                  <a:solidFill>
                                    <a:schemeClr val="accent2">
                                      <a:lumMod val="50000"/>
                                    </a:schemeClr>
                                  </a:solidFill>
                                  <a:latin typeface="Cambria Math" panose="02040503050406030204" pitchFamily="18" charset="0"/>
                                  <a:ea typeface="楷体" panose="02010609060101010101" pitchFamily="49" charset="-122"/>
                                </a:rPr>
                                <m:t>𝒃</m:t>
                              </m:r>
                              <m:r>
                                <a:rPr lang="en-US" altLang="zh-CN" b="1" i="1">
                                  <a:solidFill>
                                    <a:schemeClr val="accent2">
                                      <a:lumMod val="50000"/>
                                    </a:schemeClr>
                                  </a:solidFill>
                                  <a:latin typeface="Cambria Math" panose="02040503050406030204" pitchFamily="18" charset="0"/>
                                  <a:ea typeface="楷体" panose="02010609060101010101" pitchFamily="49" charset="-122"/>
                                </a:rPr>
                                <m:t>,</m:t>
                              </m:r>
                              <m:r>
                                <a:rPr lang="en-US" altLang="zh-CN" b="1" i="1" smtClean="0">
                                  <a:solidFill>
                                    <a:schemeClr val="accent2">
                                      <a:lumMod val="50000"/>
                                    </a:schemeClr>
                                  </a:solidFill>
                                  <a:latin typeface="Cambria Math" panose="02040503050406030204" pitchFamily="18" charset="0"/>
                                  <a:ea typeface="楷体" panose="02010609060101010101" pitchFamily="49" charset="-122"/>
                                </a:rPr>
                                <m:t>𝒓</m:t>
                              </m:r>
                            </m:e>
                          </m:d>
                          <m:r>
                            <a:rPr lang="en-US" altLang="zh-CN" b="1" i="1" smtClean="0">
                              <a:solidFill>
                                <a:schemeClr val="accent2">
                                  <a:lumMod val="50000"/>
                                </a:schemeClr>
                              </a:solidFill>
                              <a:latin typeface="Cambria Math" panose="02040503050406030204" pitchFamily="18" charset="0"/>
                              <a:ea typeface="楷体" panose="02010609060101010101" pitchFamily="49" charset="-122"/>
                            </a:rPr>
                            <m:t>∣</m:t>
                          </m:r>
                          <m:r>
                            <a:rPr lang="en-US" altLang="zh-CN" b="1" i="1" smtClean="0">
                              <a:solidFill>
                                <a:schemeClr val="accent2">
                                  <a:lumMod val="50000"/>
                                </a:schemeClr>
                              </a:solidFill>
                              <a:latin typeface="Cambria Math" panose="02040503050406030204" pitchFamily="18" charset="0"/>
                              <a:ea typeface="楷体" panose="02010609060101010101" pitchFamily="49" charset="-122"/>
                            </a:rPr>
                            <m:t>𝒃</m:t>
                          </m:r>
                        </m:oMath>
                      </m:oMathPara>
                    </a14:m>
                    <a:endParaRPr lang="zh-CN" altLang="en-US"/>
                  </a:p>
                </p:txBody>
              </p:sp>
            </mc:Choice>
            <mc:Fallback xmlns="">
              <p:sp>
                <p:nvSpPr>
                  <p:cNvPr id="14" name="文本框 13">
                    <a:extLst>
                      <a:ext uri="{FF2B5EF4-FFF2-40B4-BE49-F238E27FC236}">
                        <a16:creationId xmlns:a16="http://schemas.microsoft.com/office/drawing/2014/main" id="{10945ABE-2FED-404C-ADB0-8ED610036EF1}"/>
                      </a:ext>
                    </a:extLst>
                  </p:cNvPr>
                  <p:cNvSpPr txBox="1">
                    <a:spLocks noRot="1" noChangeAspect="1" noMove="1" noResize="1" noEditPoints="1" noAdjustHandles="1" noChangeArrowheads="1" noChangeShapeType="1" noTextEdit="1"/>
                  </p:cNvSpPr>
                  <p:nvPr/>
                </p:nvSpPr>
                <p:spPr>
                  <a:xfrm>
                    <a:off x="453605" y="4870565"/>
                    <a:ext cx="1378274" cy="276999"/>
                  </a:xfrm>
                  <a:prstGeom prst="rect">
                    <a:avLst/>
                  </a:prstGeom>
                  <a:blipFill>
                    <a:blip r:embed="rId8"/>
                    <a:stretch>
                      <a:fillRect l="-5752" t="-4348" b="-3478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54581AA5-76D7-44D6-A2A7-8BD7EEAA3635}"/>
                      </a:ext>
                    </a:extLst>
                  </p:cNvPr>
                  <p:cNvSpPr txBox="1"/>
                  <p:nvPr/>
                </p:nvSpPr>
                <p:spPr>
                  <a:xfrm>
                    <a:off x="1933065" y="4866549"/>
                    <a:ext cx="1378274" cy="276999"/>
                  </a:xfrm>
                  <a:prstGeom prst="rect">
                    <a:avLst/>
                  </a:prstGeom>
                  <a:solidFill>
                    <a:schemeClr val="accent5">
                      <a:lumMod val="20000"/>
                      <a:lumOff val="80000"/>
                    </a:schemeClr>
                  </a:solidFill>
                </p:spPr>
                <p:txBody>
                  <a:bodyPr wrap="square" lIns="0" tIns="0" rIns="0" bIns="0" rtlCol="0">
                    <a:spAutoFit/>
                  </a:bodyPr>
                  <a:lstStyle/>
                  <a:p>
                    <a:pPr algn="ctr"/>
                    <a14:m>
                      <m:oMathPara xmlns:m="http://schemas.openxmlformats.org/officeDocument/2006/math">
                        <m:oMathParaPr>
                          <m:jc m:val="centerGroup"/>
                        </m:oMathParaPr>
                        <m:oMath xmlns:m="http://schemas.openxmlformats.org/officeDocument/2006/math">
                          <m:r>
                            <a:rPr lang="en-US" altLang="zh-CN" b="1" smtClean="0">
                              <a:solidFill>
                                <a:schemeClr val="accent2">
                                  <a:lumMod val="50000"/>
                                </a:schemeClr>
                              </a:solidFill>
                              <a:latin typeface="Cambria Math" panose="02040503050406030204" pitchFamily="18" charset="0"/>
                              <a:ea typeface="楷体" panose="02010609060101010101" pitchFamily="49" charset="-122"/>
                            </a:rPr>
                            <m:t>𝐠𝐜𝐝</m:t>
                          </m:r>
                          <m:d>
                            <m:dPr>
                              <m:ctrlPr>
                                <a:rPr lang="en-US" altLang="zh-CN" b="1" i="1">
                                  <a:solidFill>
                                    <a:schemeClr val="accent2">
                                      <a:lumMod val="50000"/>
                                    </a:schemeClr>
                                  </a:solidFill>
                                  <a:latin typeface="Cambria Math" panose="02040503050406030204" pitchFamily="18" charset="0"/>
                                  <a:ea typeface="楷体" panose="02010609060101010101" pitchFamily="49" charset="-122"/>
                                </a:rPr>
                              </m:ctrlPr>
                            </m:dPr>
                            <m:e>
                              <m:r>
                                <a:rPr lang="en-US" altLang="zh-CN" b="1" i="1" smtClean="0">
                                  <a:solidFill>
                                    <a:schemeClr val="accent2">
                                      <a:lumMod val="50000"/>
                                    </a:schemeClr>
                                  </a:solidFill>
                                  <a:latin typeface="Cambria Math" panose="02040503050406030204" pitchFamily="18" charset="0"/>
                                  <a:ea typeface="楷体" panose="02010609060101010101" pitchFamily="49" charset="-122"/>
                                </a:rPr>
                                <m:t>𝒃</m:t>
                              </m:r>
                              <m:r>
                                <a:rPr lang="en-US" altLang="zh-CN" b="1" i="1">
                                  <a:solidFill>
                                    <a:schemeClr val="accent2">
                                      <a:lumMod val="50000"/>
                                    </a:schemeClr>
                                  </a:solidFill>
                                  <a:latin typeface="Cambria Math" panose="02040503050406030204" pitchFamily="18" charset="0"/>
                                  <a:ea typeface="楷体" panose="02010609060101010101" pitchFamily="49" charset="-122"/>
                                </a:rPr>
                                <m:t>,</m:t>
                              </m:r>
                              <m:r>
                                <a:rPr lang="en-US" altLang="zh-CN" b="1" i="1" smtClean="0">
                                  <a:solidFill>
                                    <a:schemeClr val="accent2">
                                      <a:lumMod val="50000"/>
                                    </a:schemeClr>
                                  </a:solidFill>
                                  <a:latin typeface="Cambria Math" panose="02040503050406030204" pitchFamily="18" charset="0"/>
                                  <a:ea typeface="楷体" panose="02010609060101010101" pitchFamily="49" charset="-122"/>
                                </a:rPr>
                                <m:t>𝒓</m:t>
                              </m:r>
                            </m:e>
                          </m:d>
                          <m:r>
                            <a:rPr lang="en-US" altLang="zh-CN" b="1" i="1" smtClean="0">
                              <a:solidFill>
                                <a:schemeClr val="accent2">
                                  <a:lumMod val="50000"/>
                                </a:schemeClr>
                              </a:solidFill>
                              <a:latin typeface="Cambria Math" panose="02040503050406030204" pitchFamily="18" charset="0"/>
                              <a:ea typeface="楷体" panose="02010609060101010101" pitchFamily="49" charset="-122"/>
                            </a:rPr>
                            <m:t>∣</m:t>
                          </m:r>
                          <m:r>
                            <a:rPr lang="en-US" altLang="zh-CN" b="1" i="1" smtClean="0">
                              <a:solidFill>
                                <a:schemeClr val="accent2">
                                  <a:lumMod val="50000"/>
                                </a:schemeClr>
                              </a:solidFill>
                              <a:latin typeface="Cambria Math" panose="02040503050406030204" pitchFamily="18" charset="0"/>
                              <a:ea typeface="楷体" panose="02010609060101010101" pitchFamily="49" charset="-122"/>
                            </a:rPr>
                            <m:t>𝒓</m:t>
                          </m:r>
                        </m:oMath>
                      </m:oMathPara>
                    </a14:m>
                    <a:endParaRPr lang="zh-CN" altLang="en-US"/>
                  </a:p>
                </p:txBody>
              </p:sp>
            </mc:Choice>
            <mc:Fallback xmlns="">
              <p:sp>
                <p:nvSpPr>
                  <p:cNvPr id="15" name="文本框 14">
                    <a:extLst>
                      <a:ext uri="{FF2B5EF4-FFF2-40B4-BE49-F238E27FC236}">
                        <a16:creationId xmlns:a16="http://schemas.microsoft.com/office/drawing/2014/main" id="{54581AA5-76D7-44D6-A2A7-8BD7EEAA3635}"/>
                      </a:ext>
                    </a:extLst>
                  </p:cNvPr>
                  <p:cNvSpPr txBox="1">
                    <a:spLocks noRot="1" noChangeAspect="1" noMove="1" noResize="1" noEditPoints="1" noAdjustHandles="1" noChangeArrowheads="1" noChangeShapeType="1" noTextEdit="1"/>
                  </p:cNvSpPr>
                  <p:nvPr/>
                </p:nvSpPr>
                <p:spPr>
                  <a:xfrm>
                    <a:off x="1933065" y="4866549"/>
                    <a:ext cx="1378274" cy="276999"/>
                  </a:xfrm>
                  <a:prstGeom prst="rect">
                    <a:avLst/>
                  </a:prstGeom>
                  <a:blipFill>
                    <a:blip r:embed="rId9"/>
                    <a:stretch>
                      <a:fillRect l="-4867" t="-6667" b="-3555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2A652EBE-7432-4161-9133-0847B2C770B4}"/>
                      </a:ext>
                    </a:extLst>
                  </p:cNvPr>
                  <p:cNvSpPr txBox="1"/>
                  <p:nvPr/>
                </p:nvSpPr>
                <p:spPr>
                  <a:xfrm>
                    <a:off x="2879258" y="3938334"/>
                    <a:ext cx="1378274" cy="276999"/>
                  </a:xfrm>
                  <a:prstGeom prst="rect">
                    <a:avLst/>
                  </a:prstGeom>
                  <a:solidFill>
                    <a:schemeClr val="accent5">
                      <a:lumMod val="20000"/>
                      <a:lumOff val="80000"/>
                    </a:schemeClr>
                  </a:solidFill>
                </p:spPr>
                <p:txBody>
                  <a:bodyPr wrap="square" lIns="0" tIns="0" rIns="0" bIns="0" rtlCol="0">
                    <a:spAutoFit/>
                  </a:bodyPr>
                  <a:lstStyle/>
                  <a:p>
                    <a:pPr algn="ctr"/>
                    <a14:m>
                      <m:oMathPara xmlns:m="http://schemas.openxmlformats.org/officeDocument/2006/math">
                        <m:oMathParaPr>
                          <m:jc m:val="centerGroup"/>
                        </m:oMathParaPr>
                        <m:oMath xmlns:m="http://schemas.openxmlformats.org/officeDocument/2006/math">
                          <m:r>
                            <a:rPr lang="en-US" altLang="zh-CN" b="1" smtClean="0">
                              <a:solidFill>
                                <a:schemeClr val="accent2">
                                  <a:lumMod val="50000"/>
                                </a:schemeClr>
                              </a:solidFill>
                              <a:latin typeface="Cambria Math" panose="02040503050406030204" pitchFamily="18" charset="0"/>
                              <a:ea typeface="楷体" panose="02010609060101010101" pitchFamily="49" charset="-122"/>
                            </a:rPr>
                            <m:t>𝐠𝐜𝐝</m:t>
                          </m:r>
                          <m:d>
                            <m:dPr>
                              <m:ctrlPr>
                                <a:rPr lang="en-US" altLang="zh-CN" b="1" i="1">
                                  <a:solidFill>
                                    <a:schemeClr val="accent2">
                                      <a:lumMod val="50000"/>
                                    </a:schemeClr>
                                  </a:solidFill>
                                  <a:latin typeface="Cambria Math" panose="02040503050406030204" pitchFamily="18" charset="0"/>
                                  <a:ea typeface="楷体" panose="02010609060101010101" pitchFamily="49" charset="-122"/>
                                </a:rPr>
                              </m:ctrlPr>
                            </m:dPr>
                            <m:e>
                              <m:r>
                                <a:rPr lang="en-US" altLang="zh-CN" b="1" i="1" smtClean="0">
                                  <a:solidFill>
                                    <a:schemeClr val="accent2">
                                      <a:lumMod val="50000"/>
                                    </a:schemeClr>
                                  </a:solidFill>
                                  <a:latin typeface="Cambria Math" panose="02040503050406030204" pitchFamily="18" charset="0"/>
                                  <a:ea typeface="楷体" panose="02010609060101010101" pitchFamily="49" charset="-122"/>
                                </a:rPr>
                                <m:t>𝒃</m:t>
                              </m:r>
                              <m:r>
                                <a:rPr lang="en-US" altLang="zh-CN" b="1" i="1">
                                  <a:solidFill>
                                    <a:schemeClr val="accent2">
                                      <a:lumMod val="50000"/>
                                    </a:schemeClr>
                                  </a:solidFill>
                                  <a:latin typeface="Cambria Math" panose="02040503050406030204" pitchFamily="18" charset="0"/>
                                  <a:ea typeface="楷体" panose="02010609060101010101" pitchFamily="49" charset="-122"/>
                                </a:rPr>
                                <m:t>,</m:t>
                              </m:r>
                              <m:r>
                                <a:rPr lang="en-US" altLang="zh-CN" b="1" i="1" smtClean="0">
                                  <a:solidFill>
                                    <a:schemeClr val="accent2">
                                      <a:lumMod val="50000"/>
                                    </a:schemeClr>
                                  </a:solidFill>
                                  <a:latin typeface="Cambria Math" panose="02040503050406030204" pitchFamily="18" charset="0"/>
                                  <a:ea typeface="楷体" panose="02010609060101010101" pitchFamily="49" charset="-122"/>
                                </a:rPr>
                                <m:t>𝒓</m:t>
                              </m:r>
                            </m:e>
                          </m:d>
                          <m:r>
                            <a:rPr lang="en-US" altLang="zh-CN" b="1" i="1" smtClean="0">
                              <a:solidFill>
                                <a:schemeClr val="accent2">
                                  <a:lumMod val="50000"/>
                                </a:schemeClr>
                              </a:solidFill>
                              <a:latin typeface="Cambria Math" panose="02040503050406030204" pitchFamily="18" charset="0"/>
                              <a:ea typeface="楷体" panose="02010609060101010101" pitchFamily="49" charset="-122"/>
                            </a:rPr>
                            <m:t>∣</m:t>
                          </m:r>
                          <m:r>
                            <a:rPr lang="en-US" altLang="zh-CN" b="1" i="1" smtClean="0">
                              <a:solidFill>
                                <a:schemeClr val="accent2">
                                  <a:lumMod val="50000"/>
                                </a:schemeClr>
                              </a:solidFill>
                              <a:latin typeface="Cambria Math" panose="02040503050406030204" pitchFamily="18" charset="0"/>
                              <a:ea typeface="楷体" panose="02010609060101010101" pitchFamily="49" charset="-122"/>
                            </a:rPr>
                            <m:t>𝒃</m:t>
                          </m:r>
                        </m:oMath>
                      </m:oMathPara>
                    </a14:m>
                    <a:endParaRPr lang="zh-CN" altLang="en-US"/>
                  </a:p>
                </p:txBody>
              </p:sp>
            </mc:Choice>
            <mc:Fallback xmlns="">
              <p:sp>
                <p:nvSpPr>
                  <p:cNvPr id="16" name="文本框 15">
                    <a:extLst>
                      <a:ext uri="{FF2B5EF4-FFF2-40B4-BE49-F238E27FC236}">
                        <a16:creationId xmlns:a16="http://schemas.microsoft.com/office/drawing/2014/main" id="{2A652EBE-7432-4161-9133-0847B2C770B4}"/>
                      </a:ext>
                    </a:extLst>
                  </p:cNvPr>
                  <p:cNvSpPr txBox="1">
                    <a:spLocks noRot="1" noChangeAspect="1" noMove="1" noResize="1" noEditPoints="1" noAdjustHandles="1" noChangeArrowheads="1" noChangeShapeType="1" noTextEdit="1"/>
                  </p:cNvSpPr>
                  <p:nvPr/>
                </p:nvSpPr>
                <p:spPr>
                  <a:xfrm>
                    <a:off x="2879258" y="3938334"/>
                    <a:ext cx="1378274" cy="276999"/>
                  </a:xfrm>
                  <a:prstGeom prst="rect">
                    <a:avLst/>
                  </a:prstGeom>
                  <a:blipFill>
                    <a:blip r:embed="rId10"/>
                    <a:stretch>
                      <a:fillRect l="-5752" t="-6667" b="-3555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E2BF9CCB-12A3-4E70-B6F3-3ACC582D338A}"/>
                      </a:ext>
                    </a:extLst>
                  </p:cNvPr>
                  <p:cNvSpPr txBox="1"/>
                  <p:nvPr/>
                </p:nvSpPr>
                <p:spPr>
                  <a:xfrm>
                    <a:off x="5044771" y="3934590"/>
                    <a:ext cx="1274823" cy="553998"/>
                  </a:xfrm>
                  <a:prstGeom prst="rect">
                    <a:avLst/>
                  </a:prstGeom>
                  <a:solidFill>
                    <a:schemeClr val="accent4">
                      <a:lumMod val="20000"/>
                      <a:lumOff val="80000"/>
                    </a:schemeClr>
                  </a:solidFill>
                </p:spPr>
                <p:txBody>
                  <a:bodyPr wrap="square" lIns="0" tIns="0" rIns="0" bIns="0" rtlCol="0">
                    <a:spAutoFit/>
                  </a:bodyPr>
                  <a:lstStyle/>
                  <a:p>
                    <a:pPr algn="ctr"/>
                    <a14:m>
                      <m:oMath xmlns:m="http://schemas.openxmlformats.org/officeDocument/2006/math">
                        <m:r>
                          <a:rPr lang="en-US" altLang="zh-CN" b="1" i="1" smtClean="0">
                            <a:solidFill>
                              <a:schemeClr val="accent2">
                                <a:lumMod val="50000"/>
                              </a:schemeClr>
                            </a:solidFill>
                            <a:latin typeface="Cambria Math" panose="02040503050406030204" pitchFamily="18" charset="0"/>
                            <a:ea typeface="楷体" panose="02010609060101010101" pitchFamily="49" charset="-122"/>
                          </a:rPr>
                          <m:t>𝒅</m:t>
                        </m:r>
                      </m:oMath>
                    </a14:m>
                    <a:r>
                      <a:rPr lang="zh-CN" altLang="en-US" b="1">
                        <a:solidFill>
                          <a:schemeClr val="accent2">
                            <a:lumMod val="50000"/>
                          </a:schemeClr>
                        </a:solidFill>
                        <a:ea typeface="楷体" panose="02010609060101010101" pitchFamily="49" charset="-122"/>
                      </a:rPr>
                      <a:t>是</a:t>
                    </a:r>
                    <a14:m>
                      <m:oMath xmlns:m="http://schemas.openxmlformats.org/officeDocument/2006/math">
                        <m:r>
                          <a:rPr lang="en-US" altLang="zh-CN" b="1" i="1" smtClean="0">
                            <a:solidFill>
                              <a:schemeClr val="accent2">
                                <a:lumMod val="50000"/>
                              </a:schemeClr>
                            </a:solidFill>
                            <a:latin typeface="Cambria Math" panose="02040503050406030204" pitchFamily="18" charset="0"/>
                            <a:ea typeface="楷体" panose="02010609060101010101" pitchFamily="49" charset="-122"/>
                          </a:rPr>
                          <m:t>𝒃</m:t>
                        </m:r>
                      </m:oMath>
                    </a14:m>
                    <a:r>
                      <a:rPr lang="zh-CN" altLang="en-US" b="1">
                        <a:solidFill>
                          <a:schemeClr val="accent2">
                            <a:lumMod val="50000"/>
                          </a:schemeClr>
                        </a:solidFill>
                        <a:ea typeface="楷体" panose="02010609060101010101" pitchFamily="49" charset="-122"/>
                      </a:rPr>
                      <a:t>和</a:t>
                    </a:r>
                    <a14:m>
                      <m:oMath xmlns:m="http://schemas.openxmlformats.org/officeDocument/2006/math">
                        <m:r>
                          <a:rPr lang="en-US" altLang="zh-CN" b="1" i="1" smtClean="0">
                            <a:solidFill>
                              <a:schemeClr val="accent2">
                                <a:lumMod val="50000"/>
                              </a:schemeClr>
                            </a:solidFill>
                            <a:latin typeface="Cambria Math" panose="02040503050406030204" pitchFamily="18" charset="0"/>
                            <a:ea typeface="楷体" panose="02010609060101010101" pitchFamily="49" charset="-122"/>
                          </a:rPr>
                          <m:t>𝒓</m:t>
                        </m:r>
                      </m:oMath>
                    </a14:m>
                    <a:r>
                      <a:rPr lang="zh-CN" altLang="en-US" b="1">
                        <a:solidFill>
                          <a:schemeClr val="accent2">
                            <a:lumMod val="50000"/>
                          </a:schemeClr>
                        </a:solidFill>
                        <a:ea typeface="楷体" panose="02010609060101010101" pitchFamily="49" charset="-122"/>
                      </a:rPr>
                      <a:t>的公因子</a:t>
                    </a:r>
                    <a14:m>
                      <m:oMath xmlns:m="http://schemas.openxmlformats.org/officeDocument/2006/math">
                        <m:r>
                          <a:rPr lang="en-US" altLang="zh-CN" b="1" i="1">
                            <a:solidFill>
                              <a:schemeClr val="accent2">
                                <a:lumMod val="50000"/>
                              </a:schemeClr>
                            </a:solidFill>
                            <a:latin typeface="Cambria Math" panose="02040503050406030204" pitchFamily="18" charset="0"/>
                            <a:ea typeface="楷体" panose="02010609060101010101" pitchFamily="49" charset="-122"/>
                          </a:rPr>
                          <m:t>𝒅</m:t>
                        </m:r>
                      </m:oMath>
                    </a14:m>
                    <a:endParaRPr lang="zh-CN" altLang="en-US"/>
                  </a:p>
                </p:txBody>
              </p:sp>
            </mc:Choice>
            <mc:Fallback xmlns="">
              <p:sp>
                <p:nvSpPr>
                  <p:cNvPr id="18" name="文本框 17">
                    <a:extLst>
                      <a:ext uri="{FF2B5EF4-FFF2-40B4-BE49-F238E27FC236}">
                        <a16:creationId xmlns:a16="http://schemas.microsoft.com/office/drawing/2014/main" id="{E2BF9CCB-12A3-4E70-B6F3-3ACC582D338A}"/>
                      </a:ext>
                    </a:extLst>
                  </p:cNvPr>
                  <p:cNvSpPr txBox="1">
                    <a:spLocks noRot="1" noChangeAspect="1" noMove="1" noResize="1" noEditPoints="1" noAdjustHandles="1" noChangeArrowheads="1" noChangeShapeType="1" noTextEdit="1"/>
                  </p:cNvSpPr>
                  <p:nvPr/>
                </p:nvSpPr>
                <p:spPr>
                  <a:xfrm>
                    <a:off x="5044771" y="3934590"/>
                    <a:ext cx="1274823" cy="553998"/>
                  </a:xfrm>
                  <a:prstGeom prst="rect">
                    <a:avLst/>
                  </a:prstGeom>
                  <a:blipFill>
                    <a:blip r:embed="rId11"/>
                    <a:stretch>
                      <a:fillRect l="-478" t="-16484" r="-3828" b="-2087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0BF79583-5F75-4383-A602-1F7242934068}"/>
                      </a:ext>
                    </a:extLst>
                  </p:cNvPr>
                  <p:cNvSpPr txBox="1"/>
                  <p:nvPr/>
                </p:nvSpPr>
                <p:spPr>
                  <a:xfrm>
                    <a:off x="4176160" y="4747478"/>
                    <a:ext cx="1297067" cy="553998"/>
                  </a:xfrm>
                  <a:prstGeom prst="rect">
                    <a:avLst/>
                  </a:prstGeom>
                  <a:solidFill>
                    <a:schemeClr val="accent4">
                      <a:lumMod val="20000"/>
                      <a:lumOff val="80000"/>
                    </a:schemeClr>
                  </a:solidFill>
                </p:spPr>
                <p:txBody>
                  <a:bodyPr wrap="square" lIns="0" tIns="0" rIns="0" bIns="0" rtlCol="0">
                    <a:spAutoFit/>
                  </a:bodyPr>
                  <a:lstStyle/>
                  <a:p>
                    <a:pPr algn="ctr"/>
                    <a14:m>
                      <m:oMathPara xmlns:m="http://schemas.openxmlformats.org/officeDocument/2006/math">
                        <m:oMathParaPr>
                          <m:jc m:val="centerGroup"/>
                        </m:oMathParaPr>
                        <m:oMath xmlns:m="http://schemas.openxmlformats.org/officeDocument/2006/math">
                          <m:r>
                            <a:rPr lang="en-US" altLang="zh-CN" b="1" i="1" smtClean="0">
                              <a:solidFill>
                                <a:schemeClr val="accent2">
                                  <a:lumMod val="50000"/>
                                </a:schemeClr>
                              </a:solidFill>
                              <a:latin typeface="Cambria Math" panose="02040503050406030204" pitchFamily="18" charset="0"/>
                              <a:ea typeface="楷体" panose="02010609060101010101" pitchFamily="49" charset="-122"/>
                            </a:rPr>
                            <m:t>𝒅</m:t>
                          </m:r>
                          <m:r>
                            <a:rPr lang="en-US" altLang="zh-CN" b="1" i="1" smtClean="0">
                              <a:solidFill>
                                <a:schemeClr val="accent2">
                                  <a:lumMod val="50000"/>
                                </a:schemeClr>
                              </a:solidFill>
                              <a:latin typeface="Cambria Math" panose="02040503050406030204" pitchFamily="18" charset="0"/>
                              <a:ea typeface="楷体" panose="02010609060101010101" pitchFamily="49" charset="-122"/>
                            </a:rPr>
                            <m:t>∣</m:t>
                          </m:r>
                          <m:r>
                            <a:rPr lang="en-US" altLang="zh-CN" b="1" i="1" smtClean="0">
                              <a:solidFill>
                                <a:schemeClr val="accent2">
                                  <a:lumMod val="50000"/>
                                </a:schemeClr>
                              </a:solidFill>
                              <a:latin typeface="Cambria Math" panose="02040503050406030204" pitchFamily="18" charset="0"/>
                              <a:ea typeface="楷体" panose="02010609060101010101" pitchFamily="49" charset="-122"/>
                            </a:rPr>
                            <m:t>𝒓</m:t>
                          </m:r>
                        </m:oMath>
                      </m:oMathPara>
                    </a14:m>
                    <a:endParaRPr lang="en-US" altLang="zh-CN" b="1" i="1">
                      <a:solidFill>
                        <a:schemeClr val="accent2">
                          <a:lumMod val="50000"/>
                        </a:schemeClr>
                      </a:solidFill>
                      <a:latin typeface="Cambria Math" panose="02040503050406030204" pitchFamily="18" charset="0"/>
                      <a:ea typeface="楷体" panose="02010609060101010101" pitchFamily="49" charset="-122"/>
                    </a:endParaRPr>
                  </a:p>
                  <a:p>
                    <a:pPr algn="ctr"/>
                    <a14:m>
                      <m:oMathPara xmlns:m="http://schemas.openxmlformats.org/officeDocument/2006/math">
                        <m:oMathParaPr>
                          <m:jc m:val="centerGroup"/>
                        </m:oMathParaPr>
                        <m:oMath xmlns:m="http://schemas.openxmlformats.org/officeDocument/2006/math">
                          <m:r>
                            <a:rPr lang="en-US" altLang="zh-CN" b="1" i="1" smtClean="0">
                              <a:solidFill>
                                <a:schemeClr val="accent2">
                                  <a:lumMod val="50000"/>
                                </a:schemeClr>
                              </a:solidFill>
                              <a:latin typeface="Cambria Math" panose="02040503050406030204" pitchFamily="18" charset="0"/>
                              <a:ea typeface="楷体" panose="02010609060101010101" pitchFamily="49" charset="-122"/>
                            </a:rPr>
                            <m:t>𝒓</m:t>
                          </m:r>
                          <m:r>
                            <a:rPr lang="en-US" altLang="zh-CN" b="1" i="1">
                              <a:solidFill>
                                <a:schemeClr val="accent2">
                                  <a:lumMod val="50000"/>
                                </a:schemeClr>
                              </a:solidFill>
                              <a:latin typeface="Cambria Math" panose="02040503050406030204" pitchFamily="18" charset="0"/>
                              <a:ea typeface="楷体" panose="02010609060101010101" pitchFamily="49" charset="-122"/>
                            </a:rPr>
                            <m:t>=</m:t>
                          </m:r>
                          <m:r>
                            <a:rPr lang="en-US" altLang="zh-CN" b="1" i="1" smtClean="0">
                              <a:solidFill>
                                <a:schemeClr val="accent2">
                                  <a:lumMod val="50000"/>
                                </a:schemeClr>
                              </a:solidFill>
                              <a:latin typeface="Cambria Math" panose="02040503050406030204" pitchFamily="18" charset="0"/>
                              <a:ea typeface="楷体" panose="02010609060101010101" pitchFamily="49" charset="-122"/>
                            </a:rPr>
                            <m:t>𝒂</m:t>
                          </m:r>
                          <m:r>
                            <a:rPr lang="en-US" altLang="zh-CN" b="1" i="1" smtClean="0">
                              <a:solidFill>
                                <a:schemeClr val="accent2">
                                  <a:lumMod val="50000"/>
                                </a:schemeClr>
                              </a:solidFill>
                              <a:latin typeface="Cambria Math" panose="02040503050406030204" pitchFamily="18" charset="0"/>
                              <a:ea typeface="楷体" panose="02010609060101010101" pitchFamily="49" charset="-122"/>
                            </a:rPr>
                            <m:t>−</m:t>
                          </m:r>
                          <m:r>
                            <a:rPr lang="en-US" altLang="zh-CN" b="1" i="1">
                              <a:solidFill>
                                <a:schemeClr val="accent2">
                                  <a:lumMod val="50000"/>
                                </a:schemeClr>
                              </a:solidFill>
                              <a:latin typeface="Cambria Math" panose="02040503050406030204" pitchFamily="18" charset="0"/>
                              <a:ea typeface="楷体" panose="02010609060101010101" pitchFamily="49" charset="-122"/>
                            </a:rPr>
                            <m:t>𝒃𝒒</m:t>
                          </m:r>
                        </m:oMath>
                      </m:oMathPara>
                    </a14:m>
                    <a:endParaRPr lang="zh-CN" altLang="en-US"/>
                  </a:p>
                </p:txBody>
              </p:sp>
            </mc:Choice>
            <mc:Fallback xmlns="">
              <p:sp>
                <p:nvSpPr>
                  <p:cNvPr id="19" name="文本框 18">
                    <a:extLst>
                      <a:ext uri="{FF2B5EF4-FFF2-40B4-BE49-F238E27FC236}">
                        <a16:creationId xmlns:a16="http://schemas.microsoft.com/office/drawing/2014/main" id="{0BF79583-5F75-4383-A602-1F7242934068}"/>
                      </a:ext>
                    </a:extLst>
                  </p:cNvPr>
                  <p:cNvSpPr txBox="1">
                    <a:spLocks noRot="1" noChangeAspect="1" noMove="1" noResize="1" noEditPoints="1" noAdjustHandles="1" noChangeArrowheads="1" noChangeShapeType="1" noTextEdit="1"/>
                  </p:cNvSpPr>
                  <p:nvPr/>
                </p:nvSpPr>
                <p:spPr>
                  <a:xfrm>
                    <a:off x="4176160" y="4747478"/>
                    <a:ext cx="1297067" cy="553998"/>
                  </a:xfrm>
                  <a:prstGeom prst="rect">
                    <a:avLst/>
                  </a:prstGeom>
                  <a:blipFill>
                    <a:blip r:embed="rId12"/>
                    <a:stretch>
                      <a:fillRect b="-1758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7B30B376-F064-4386-A6B7-C2AC10E2FB9F}"/>
                      </a:ext>
                    </a:extLst>
                  </p:cNvPr>
                  <p:cNvSpPr txBox="1"/>
                  <p:nvPr/>
                </p:nvSpPr>
                <p:spPr>
                  <a:xfrm>
                    <a:off x="3757894" y="5639241"/>
                    <a:ext cx="836531" cy="276999"/>
                  </a:xfrm>
                  <a:prstGeom prst="rect">
                    <a:avLst/>
                  </a:prstGeom>
                  <a:solidFill>
                    <a:schemeClr val="accent5">
                      <a:lumMod val="20000"/>
                      <a:lumOff val="80000"/>
                    </a:schemeClr>
                  </a:solidFill>
                </p:spPr>
                <p:txBody>
                  <a:bodyPr wrap="square" lIns="0" tIns="0" rIns="0" bIns="0" rtlCol="0">
                    <a:spAutoFit/>
                  </a:bodyPr>
                  <a:lstStyle/>
                  <a:p>
                    <a:pPr algn="ctr"/>
                    <a14:m>
                      <m:oMathPara xmlns:m="http://schemas.openxmlformats.org/officeDocument/2006/math">
                        <m:oMathParaPr>
                          <m:jc m:val="centerGroup"/>
                        </m:oMathParaPr>
                        <m:oMath xmlns:m="http://schemas.openxmlformats.org/officeDocument/2006/math">
                          <m:r>
                            <a:rPr lang="en-US" altLang="zh-CN" b="1" i="1" smtClean="0">
                              <a:solidFill>
                                <a:schemeClr val="accent2">
                                  <a:lumMod val="50000"/>
                                </a:schemeClr>
                              </a:solidFill>
                              <a:latin typeface="Cambria Math" panose="02040503050406030204" pitchFamily="18" charset="0"/>
                              <a:ea typeface="楷体" panose="02010609060101010101" pitchFamily="49" charset="-122"/>
                            </a:rPr>
                            <m:t>𝒅</m:t>
                          </m:r>
                          <m:r>
                            <a:rPr lang="en-US" altLang="zh-CN" b="1" i="1" smtClean="0">
                              <a:solidFill>
                                <a:schemeClr val="accent2">
                                  <a:lumMod val="50000"/>
                                </a:schemeClr>
                              </a:solidFill>
                              <a:latin typeface="Cambria Math" panose="02040503050406030204" pitchFamily="18" charset="0"/>
                              <a:ea typeface="楷体" panose="02010609060101010101" pitchFamily="49" charset="-122"/>
                            </a:rPr>
                            <m:t>∣</m:t>
                          </m:r>
                          <m:r>
                            <a:rPr lang="en-US" altLang="zh-CN" b="1" i="1" smtClean="0">
                              <a:solidFill>
                                <a:schemeClr val="accent2">
                                  <a:lumMod val="50000"/>
                                </a:schemeClr>
                              </a:solidFill>
                              <a:latin typeface="Cambria Math" panose="02040503050406030204" pitchFamily="18" charset="0"/>
                              <a:ea typeface="楷体" panose="02010609060101010101" pitchFamily="49" charset="-122"/>
                            </a:rPr>
                            <m:t>𝒂</m:t>
                          </m:r>
                        </m:oMath>
                      </m:oMathPara>
                    </a14:m>
                    <a:endParaRPr lang="zh-CN" altLang="en-US"/>
                  </a:p>
                </p:txBody>
              </p:sp>
            </mc:Choice>
            <mc:Fallback xmlns="">
              <p:sp>
                <p:nvSpPr>
                  <p:cNvPr id="20" name="文本框 19">
                    <a:extLst>
                      <a:ext uri="{FF2B5EF4-FFF2-40B4-BE49-F238E27FC236}">
                        <a16:creationId xmlns:a16="http://schemas.microsoft.com/office/drawing/2014/main" id="{7B30B376-F064-4386-A6B7-C2AC10E2FB9F}"/>
                      </a:ext>
                    </a:extLst>
                  </p:cNvPr>
                  <p:cNvSpPr txBox="1">
                    <a:spLocks noRot="1" noChangeAspect="1" noMove="1" noResize="1" noEditPoints="1" noAdjustHandles="1" noChangeArrowheads="1" noChangeShapeType="1" noTextEdit="1"/>
                  </p:cNvSpPr>
                  <p:nvPr/>
                </p:nvSpPr>
                <p:spPr>
                  <a:xfrm>
                    <a:off x="3757894" y="5639241"/>
                    <a:ext cx="836531" cy="276999"/>
                  </a:xfrm>
                  <a:prstGeom prst="rect">
                    <a:avLst/>
                  </a:prstGeom>
                  <a:blipFill>
                    <a:blip r:embed="rId13"/>
                    <a:stretch>
                      <a:fillRect t="-2222" b="-1777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E41FC23A-77F8-492A-A86E-671D25824F8D}"/>
                      </a:ext>
                    </a:extLst>
                  </p:cNvPr>
                  <p:cNvSpPr txBox="1"/>
                  <p:nvPr/>
                </p:nvSpPr>
                <p:spPr>
                  <a:xfrm>
                    <a:off x="5012691" y="5645876"/>
                    <a:ext cx="836531" cy="276999"/>
                  </a:xfrm>
                  <a:prstGeom prst="rect">
                    <a:avLst/>
                  </a:prstGeom>
                  <a:solidFill>
                    <a:schemeClr val="accent5">
                      <a:lumMod val="20000"/>
                      <a:lumOff val="80000"/>
                    </a:schemeClr>
                  </a:solidFill>
                </p:spPr>
                <p:txBody>
                  <a:bodyPr wrap="square" lIns="0" tIns="0" rIns="0" bIns="0" rtlCol="0">
                    <a:spAutoFit/>
                  </a:bodyPr>
                  <a:lstStyle/>
                  <a:p>
                    <a:pPr algn="ctr"/>
                    <a14:m>
                      <m:oMathPara xmlns:m="http://schemas.openxmlformats.org/officeDocument/2006/math">
                        <m:oMathParaPr>
                          <m:jc m:val="centerGroup"/>
                        </m:oMathParaPr>
                        <m:oMath xmlns:m="http://schemas.openxmlformats.org/officeDocument/2006/math">
                          <m:r>
                            <a:rPr lang="en-US" altLang="zh-CN" b="1" i="1" smtClean="0">
                              <a:solidFill>
                                <a:schemeClr val="accent2">
                                  <a:lumMod val="50000"/>
                                </a:schemeClr>
                              </a:solidFill>
                              <a:latin typeface="Cambria Math" panose="02040503050406030204" pitchFamily="18" charset="0"/>
                              <a:ea typeface="楷体" panose="02010609060101010101" pitchFamily="49" charset="-122"/>
                            </a:rPr>
                            <m:t>𝒅</m:t>
                          </m:r>
                          <m:r>
                            <a:rPr lang="en-US" altLang="zh-CN" b="1" i="1" smtClean="0">
                              <a:solidFill>
                                <a:schemeClr val="accent2">
                                  <a:lumMod val="50000"/>
                                </a:schemeClr>
                              </a:solidFill>
                              <a:latin typeface="Cambria Math" panose="02040503050406030204" pitchFamily="18" charset="0"/>
                              <a:ea typeface="楷体" panose="02010609060101010101" pitchFamily="49" charset="-122"/>
                            </a:rPr>
                            <m:t>∣</m:t>
                          </m:r>
                          <m:r>
                            <a:rPr lang="en-US" altLang="zh-CN" b="1" i="1" smtClean="0">
                              <a:solidFill>
                                <a:schemeClr val="accent2">
                                  <a:lumMod val="50000"/>
                                </a:schemeClr>
                              </a:solidFill>
                              <a:latin typeface="Cambria Math" panose="02040503050406030204" pitchFamily="18" charset="0"/>
                              <a:ea typeface="楷体" panose="02010609060101010101" pitchFamily="49" charset="-122"/>
                            </a:rPr>
                            <m:t>𝒃</m:t>
                          </m:r>
                        </m:oMath>
                      </m:oMathPara>
                    </a14:m>
                    <a:endParaRPr lang="zh-CN" altLang="en-US"/>
                  </a:p>
                </p:txBody>
              </p:sp>
            </mc:Choice>
            <mc:Fallback xmlns="">
              <p:sp>
                <p:nvSpPr>
                  <p:cNvPr id="21" name="文本框 20">
                    <a:extLst>
                      <a:ext uri="{FF2B5EF4-FFF2-40B4-BE49-F238E27FC236}">
                        <a16:creationId xmlns:a16="http://schemas.microsoft.com/office/drawing/2014/main" id="{E41FC23A-77F8-492A-A86E-671D25824F8D}"/>
                      </a:ext>
                    </a:extLst>
                  </p:cNvPr>
                  <p:cNvSpPr txBox="1">
                    <a:spLocks noRot="1" noChangeAspect="1" noMove="1" noResize="1" noEditPoints="1" noAdjustHandles="1" noChangeArrowheads="1" noChangeShapeType="1" noTextEdit="1"/>
                  </p:cNvSpPr>
                  <p:nvPr/>
                </p:nvSpPr>
                <p:spPr>
                  <a:xfrm>
                    <a:off x="5012691" y="5645876"/>
                    <a:ext cx="836531" cy="276999"/>
                  </a:xfrm>
                  <a:prstGeom prst="rect">
                    <a:avLst/>
                  </a:prstGeom>
                  <a:blipFill>
                    <a:blip r:embed="rId14"/>
                    <a:stretch>
                      <a:fillRect t="-2222" b="-1777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075A8FE9-8A9C-4872-9A58-8108FB6DF695}"/>
                      </a:ext>
                    </a:extLst>
                  </p:cNvPr>
                  <p:cNvSpPr txBox="1"/>
                  <p:nvPr/>
                </p:nvSpPr>
                <p:spPr>
                  <a:xfrm>
                    <a:off x="6187306" y="4747478"/>
                    <a:ext cx="836531" cy="276999"/>
                  </a:xfrm>
                  <a:prstGeom prst="rect">
                    <a:avLst/>
                  </a:prstGeom>
                  <a:solidFill>
                    <a:schemeClr val="accent5">
                      <a:lumMod val="20000"/>
                      <a:lumOff val="80000"/>
                    </a:schemeClr>
                  </a:solidFill>
                </p:spPr>
                <p:txBody>
                  <a:bodyPr wrap="square" lIns="0" tIns="0" rIns="0" bIns="0" rtlCol="0">
                    <a:spAutoFit/>
                  </a:bodyPr>
                  <a:lstStyle/>
                  <a:p>
                    <a:pPr algn="ctr"/>
                    <a14:m>
                      <m:oMathPara xmlns:m="http://schemas.openxmlformats.org/officeDocument/2006/math">
                        <m:oMathParaPr>
                          <m:jc m:val="centerGroup"/>
                        </m:oMathParaPr>
                        <m:oMath xmlns:m="http://schemas.openxmlformats.org/officeDocument/2006/math">
                          <m:r>
                            <a:rPr lang="en-US" altLang="zh-CN" b="1" i="1" smtClean="0">
                              <a:solidFill>
                                <a:schemeClr val="accent2">
                                  <a:lumMod val="50000"/>
                                </a:schemeClr>
                              </a:solidFill>
                              <a:latin typeface="Cambria Math" panose="02040503050406030204" pitchFamily="18" charset="0"/>
                              <a:ea typeface="楷体" panose="02010609060101010101" pitchFamily="49" charset="-122"/>
                            </a:rPr>
                            <m:t>𝒅</m:t>
                          </m:r>
                          <m:r>
                            <a:rPr lang="en-US" altLang="zh-CN" b="1" i="1" smtClean="0">
                              <a:solidFill>
                                <a:schemeClr val="accent2">
                                  <a:lumMod val="50000"/>
                                </a:schemeClr>
                              </a:solidFill>
                              <a:latin typeface="Cambria Math" panose="02040503050406030204" pitchFamily="18" charset="0"/>
                              <a:ea typeface="楷体" panose="02010609060101010101" pitchFamily="49" charset="-122"/>
                            </a:rPr>
                            <m:t>∣</m:t>
                          </m:r>
                          <m:r>
                            <a:rPr lang="en-US" altLang="zh-CN" b="1" i="1" smtClean="0">
                              <a:solidFill>
                                <a:schemeClr val="accent2">
                                  <a:lumMod val="50000"/>
                                </a:schemeClr>
                              </a:solidFill>
                              <a:latin typeface="Cambria Math" panose="02040503050406030204" pitchFamily="18" charset="0"/>
                              <a:ea typeface="楷体" panose="02010609060101010101" pitchFamily="49" charset="-122"/>
                            </a:rPr>
                            <m:t>𝒃</m:t>
                          </m:r>
                        </m:oMath>
                      </m:oMathPara>
                    </a14:m>
                    <a:endParaRPr lang="zh-CN" altLang="en-US"/>
                  </a:p>
                </p:txBody>
              </p:sp>
            </mc:Choice>
            <mc:Fallback xmlns="">
              <p:sp>
                <p:nvSpPr>
                  <p:cNvPr id="22" name="文本框 21">
                    <a:extLst>
                      <a:ext uri="{FF2B5EF4-FFF2-40B4-BE49-F238E27FC236}">
                        <a16:creationId xmlns:a16="http://schemas.microsoft.com/office/drawing/2014/main" id="{075A8FE9-8A9C-4872-9A58-8108FB6DF695}"/>
                      </a:ext>
                    </a:extLst>
                  </p:cNvPr>
                  <p:cNvSpPr txBox="1">
                    <a:spLocks noRot="1" noChangeAspect="1" noMove="1" noResize="1" noEditPoints="1" noAdjustHandles="1" noChangeArrowheads="1" noChangeShapeType="1" noTextEdit="1"/>
                  </p:cNvSpPr>
                  <p:nvPr/>
                </p:nvSpPr>
                <p:spPr>
                  <a:xfrm>
                    <a:off x="6187306" y="4747478"/>
                    <a:ext cx="836531" cy="276999"/>
                  </a:xfrm>
                  <a:prstGeom prst="rect">
                    <a:avLst/>
                  </a:prstGeom>
                  <a:blipFill>
                    <a:blip r:embed="rId15"/>
                    <a:stretch>
                      <a:fillRect b="-15217"/>
                    </a:stretch>
                  </a:blipFill>
                </p:spPr>
                <p:txBody>
                  <a:bodyPr/>
                  <a:lstStyle/>
                  <a:p>
                    <a:r>
                      <a:rPr lang="zh-CN" altLang="en-US">
                        <a:noFill/>
                      </a:rPr>
                      <a:t> </a:t>
                    </a:r>
                  </a:p>
                </p:txBody>
              </p:sp>
            </mc:Fallback>
          </mc:AlternateContent>
          <p:cxnSp>
            <p:nvCxnSpPr>
              <p:cNvPr id="6" name="直接箭头连接符 5">
                <a:extLst>
                  <a:ext uri="{FF2B5EF4-FFF2-40B4-BE49-F238E27FC236}">
                    <a16:creationId xmlns:a16="http://schemas.microsoft.com/office/drawing/2014/main" id="{ABD93642-2770-4D13-993B-354794DEFBA1}"/>
                  </a:ext>
                </a:extLst>
              </p:cNvPr>
              <p:cNvCxnSpPr>
                <a:stCxn id="3" idx="2"/>
                <a:endCxn id="11" idx="0"/>
              </p:cNvCxnSpPr>
              <p:nvPr/>
            </p:nvCxnSpPr>
            <p:spPr>
              <a:xfrm flipH="1">
                <a:off x="2738538" y="2360190"/>
                <a:ext cx="1481641" cy="57260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3BE02BCA-7D22-4DED-98C3-BF17F08FE207}"/>
                  </a:ext>
                </a:extLst>
              </p:cNvPr>
              <p:cNvCxnSpPr>
                <a:stCxn id="3" idx="2"/>
                <a:endCxn id="12" idx="0"/>
              </p:cNvCxnSpPr>
              <p:nvPr/>
            </p:nvCxnSpPr>
            <p:spPr>
              <a:xfrm>
                <a:off x="4220179" y="2360190"/>
                <a:ext cx="1462005" cy="56815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a:extLst>
                  <a:ext uri="{FF2B5EF4-FFF2-40B4-BE49-F238E27FC236}">
                    <a16:creationId xmlns:a16="http://schemas.microsoft.com/office/drawing/2014/main" id="{BF1BEDFD-1443-4D39-8907-7190CBAEB09C}"/>
                  </a:ext>
                </a:extLst>
              </p:cNvPr>
              <p:cNvCxnSpPr>
                <a:stCxn id="11" idx="2"/>
                <a:endCxn id="13" idx="0"/>
              </p:cNvCxnSpPr>
              <p:nvPr/>
            </p:nvCxnSpPr>
            <p:spPr>
              <a:xfrm flipH="1">
                <a:off x="1908123" y="3486797"/>
                <a:ext cx="830415" cy="45153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a:extLst>
                  <a:ext uri="{FF2B5EF4-FFF2-40B4-BE49-F238E27FC236}">
                    <a16:creationId xmlns:a16="http://schemas.microsoft.com/office/drawing/2014/main" id="{7A249E39-6BCE-414F-859C-225BA23C8E5C}"/>
                  </a:ext>
                </a:extLst>
              </p:cNvPr>
              <p:cNvCxnSpPr>
                <a:stCxn id="11" idx="2"/>
                <a:endCxn id="16" idx="0"/>
              </p:cNvCxnSpPr>
              <p:nvPr/>
            </p:nvCxnSpPr>
            <p:spPr>
              <a:xfrm>
                <a:off x="2738538" y="3486797"/>
                <a:ext cx="829857" cy="45153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a:extLst>
                  <a:ext uri="{FF2B5EF4-FFF2-40B4-BE49-F238E27FC236}">
                    <a16:creationId xmlns:a16="http://schemas.microsoft.com/office/drawing/2014/main" id="{0D36B9AA-A3CE-461F-A433-F963956D744C}"/>
                  </a:ext>
                </a:extLst>
              </p:cNvPr>
              <p:cNvCxnSpPr>
                <a:stCxn id="13" idx="2"/>
                <a:endCxn id="14" idx="0"/>
              </p:cNvCxnSpPr>
              <p:nvPr/>
            </p:nvCxnSpPr>
            <p:spPr>
              <a:xfrm flipH="1">
                <a:off x="1142742" y="4492332"/>
                <a:ext cx="765381" cy="37823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5BB71035-F56C-4898-BEAD-FCBDC8B9484E}"/>
                  </a:ext>
                </a:extLst>
              </p:cNvPr>
              <p:cNvCxnSpPr>
                <a:stCxn id="13" idx="2"/>
                <a:endCxn id="15" idx="0"/>
              </p:cNvCxnSpPr>
              <p:nvPr/>
            </p:nvCxnSpPr>
            <p:spPr>
              <a:xfrm>
                <a:off x="1908123" y="4492332"/>
                <a:ext cx="714079" cy="37421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a:extLst>
                  <a:ext uri="{FF2B5EF4-FFF2-40B4-BE49-F238E27FC236}">
                    <a16:creationId xmlns:a16="http://schemas.microsoft.com/office/drawing/2014/main" id="{08A14254-06BF-4B7F-B630-F675EC833C26}"/>
                  </a:ext>
                </a:extLst>
              </p:cNvPr>
              <p:cNvCxnSpPr>
                <a:stCxn id="12" idx="2"/>
                <a:endCxn id="18" idx="0"/>
              </p:cNvCxnSpPr>
              <p:nvPr/>
            </p:nvCxnSpPr>
            <p:spPr>
              <a:xfrm flipH="1">
                <a:off x="5682183" y="3482339"/>
                <a:ext cx="1" cy="45225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0" name="直接箭头连接符 39">
                <a:extLst>
                  <a:ext uri="{FF2B5EF4-FFF2-40B4-BE49-F238E27FC236}">
                    <a16:creationId xmlns:a16="http://schemas.microsoft.com/office/drawing/2014/main" id="{D17E6EE8-3BF9-4BE2-99A2-561248C31691}"/>
                  </a:ext>
                </a:extLst>
              </p:cNvPr>
              <p:cNvCxnSpPr>
                <a:stCxn id="18" idx="2"/>
                <a:endCxn id="19" idx="0"/>
              </p:cNvCxnSpPr>
              <p:nvPr/>
            </p:nvCxnSpPr>
            <p:spPr>
              <a:xfrm flipH="1">
                <a:off x="4824694" y="4488588"/>
                <a:ext cx="857489" cy="25889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2" name="直接箭头连接符 41">
                <a:extLst>
                  <a:ext uri="{FF2B5EF4-FFF2-40B4-BE49-F238E27FC236}">
                    <a16:creationId xmlns:a16="http://schemas.microsoft.com/office/drawing/2014/main" id="{151253B0-39A2-4E1F-9446-6104A14406CD}"/>
                  </a:ext>
                </a:extLst>
              </p:cNvPr>
              <p:cNvCxnSpPr>
                <a:cxnSpLocks/>
                <a:stCxn id="18" idx="2"/>
                <a:endCxn id="22" idx="0"/>
              </p:cNvCxnSpPr>
              <p:nvPr/>
            </p:nvCxnSpPr>
            <p:spPr>
              <a:xfrm>
                <a:off x="5682183" y="4488588"/>
                <a:ext cx="923389" cy="25889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6" name="直接箭头连接符 45">
                <a:extLst>
                  <a:ext uri="{FF2B5EF4-FFF2-40B4-BE49-F238E27FC236}">
                    <a16:creationId xmlns:a16="http://schemas.microsoft.com/office/drawing/2014/main" id="{F40FA3B7-2859-4C60-A874-76F6E65A3E42}"/>
                  </a:ext>
                </a:extLst>
              </p:cNvPr>
              <p:cNvCxnSpPr>
                <a:stCxn id="19" idx="2"/>
                <a:endCxn id="20" idx="0"/>
              </p:cNvCxnSpPr>
              <p:nvPr/>
            </p:nvCxnSpPr>
            <p:spPr>
              <a:xfrm flipH="1">
                <a:off x="4176160" y="5301476"/>
                <a:ext cx="648534" cy="33776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8" name="直接箭头连接符 47">
                <a:extLst>
                  <a:ext uri="{FF2B5EF4-FFF2-40B4-BE49-F238E27FC236}">
                    <a16:creationId xmlns:a16="http://schemas.microsoft.com/office/drawing/2014/main" id="{19025C00-870D-4A8F-AB1C-54B8AAF49AF7}"/>
                  </a:ext>
                </a:extLst>
              </p:cNvPr>
              <p:cNvCxnSpPr>
                <a:stCxn id="19" idx="2"/>
                <a:endCxn id="21" idx="0"/>
              </p:cNvCxnSpPr>
              <p:nvPr/>
            </p:nvCxnSpPr>
            <p:spPr>
              <a:xfrm>
                <a:off x="4824694" y="5301476"/>
                <a:ext cx="606263" cy="34440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sp>
          <p:nvSpPr>
            <p:cNvPr id="54" name="矩形: 圆角 53">
              <a:extLst>
                <a:ext uri="{FF2B5EF4-FFF2-40B4-BE49-F238E27FC236}">
                  <a16:creationId xmlns:a16="http://schemas.microsoft.com/office/drawing/2014/main" id="{1E7B751B-A839-4506-A3E9-EAE4042B0338}"/>
                </a:ext>
              </a:extLst>
            </p:cNvPr>
            <p:cNvSpPr/>
            <p:nvPr/>
          </p:nvSpPr>
          <p:spPr>
            <a:xfrm>
              <a:off x="487235" y="2022358"/>
              <a:ext cx="6687802" cy="3964625"/>
            </a:xfrm>
            <a:prstGeom prst="roundRect">
              <a:avLst>
                <a:gd name="adj" fmla="val 11952"/>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7" name="文本框 56">
            <a:extLst>
              <a:ext uri="{FF2B5EF4-FFF2-40B4-BE49-F238E27FC236}">
                <a16:creationId xmlns:a16="http://schemas.microsoft.com/office/drawing/2014/main" id="{9DB46067-315E-44E0-99AE-33A93899F877}"/>
              </a:ext>
            </a:extLst>
          </p:cNvPr>
          <p:cNvSpPr txBox="1"/>
          <p:nvPr/>
        </p:nvSpPr>
        <p:spPr>
          <a:xfrm>
            <a:off x="923864" y="2354296"/>
            <a:ext cx="1827075" cy="369332"/>
          </a:xfrm>
          <a:prstGeom prst="rect">
            <a:avLst/>
          </a:prstGeom>
          <a:solidFill>
            <a:schemeClr val="accent4">
              <a:lumMod val="40000"/>
              <a:lumOff val="60000"/>
            </a:schemeClr>
          </a:solidFill>
        </p:spPr>
        <p:txBody>
          <a:bodyPr wrap="square" rtlCol="0">
            <a:spAutoFit/>
          </a:bodyPr>
          <a:lstStyle/>
          <a:p>
            <a:r>
              <a:rPr lang="zh-CN" altLang="en-US" b="1">
                <a:solidFill>
                  <a:schemeClr val="accent2">
                    <a:lumMod val="50000"/>
                  </a:schemeClr>
                </a:solidFill>
              </a:rPr>
              <a:t>证明思路的构建</a:t>
            </a:r>
          </a:p>
        </p:txBody>
      </p:sp>
      <p:sp>
        <p:nvSpPr>
          <p:cNvPr id="58" name="文本框 57">
            <a:extLst>
              <a:ext uri="{FF2B5EF4-FFF2-40B4-BE49-F238E27FC236}">
                <a16:creationId xmlns:a16="http://schemas.microsoft.com/office/drawing/2014/main" id="{124F5ADC-8575-44A5-A106-B8E07391CE7E}"/>
              </a:ext>
            </a:extLst>
          </p:cNvPr>
          <p:cNvSpPr txBox="1"/>
          <p:nvPr/>
        </p:nvSpPr>
        <p:spPr>
          <a:xfrm>
            <a:off x="568409" y="5329633"/>
            <a:ext cx="2537986" cy="923330"/>
          </a:xfrm>
          <a:prstGeom prst="rect">
            <a:avLst/>
          </a:prstGeom>
          <a:solidFill>
            <a:schemeClr val="accent2">
              <a:lumMod val="20000"/>
              <a:lumOff val="80000"/>
            </a:schemeClr>
          </a:solidFill>
        </p:spPr>
        <p:txBody>
          <a:bodyPr wrap="square" rtlCol="0">
            <a:spAutoFit/>
          </a:bodyPr>
          <a:lstStyle/>
          <a:p>
            <a:r>
              <a:rPr lang="zh-CN" altLang="en-US" b="1">
                <a:solidFill>
                  <a:schemeClr val="accent2">
                    <a:lumMod val="50000"/>
                  </a:schemeClr>
                </a:solidFill>
              </a:rPr>
              <a:t>证明思路从</a:t>
            </a:r>
            <a:r>
              <a:rPr lang="zh-CN" altLang="en-US" b="1">
                <a:solidFill>
                  <a:srgbClr val="C00000"/>
                </a:solidFill>
              </a:rPr>
              <a:t>结论到前提构建</a:t>
            </a:r>
            <a:r>
              <a:rPr lang="zh-CN" altLang="en-US" b="1">
                <a:solidFill>
                  <a:schemeClr val="accent2">
                    <a:lumMod val="50000"/>
                  </a:schemeClr>
                </a:solidFill>
              </a:rPr>
              <a:t>，写出的证明是</a:t>
            </a:r>
            <a:r>
              <a:rPr lang="zh-CN" altLang="en-US" b="1">
                <a:solidFill>
                  <a:srgbClr val="C00000"/>
                </a:solidFill>
              </a:rPr>
              <a:t>从前提到结论的综合</a:t>
            </a:r>
            <a:r>
              <a:rPr lang="zh-CN" altLang="en-US" b="1">
                <a:solidFill>
                  <a:schemeClr val="accent2">
                    <a:lumMod val="50000"/>
                  </a:schemeClr>
                </a:solidFill>
              </a:rPr>
              <a:t>！</a:t>
            </a:r>
          </a:p>
        </p:txBody>
      </p:sp>
    </p:spTree>
    <p:extLst>
      <p:ext uri="{BB962C8B-B14F-4D97-AF65-F5344CB8AC3E}">
        <p14:creationId xmlns:p14="http://schemas.microsoft.com/office/powerpoint/2010/main" val="121115783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a:t>证明策略</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第十三讲  基本数学证明方法</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511C6389-7226-43B9-9250-70FB7F990DBF}" type="slidenum">
              <a:rPr lang="en-US" altLang="zh-CN" smtClean="0">
                <a:latin typeface="Arial" panose="020B0604020202020204" pitchFamily="34" charset="0"/>
                <a:ea typeface="楷体" panose="02010609060101010101" pitchFamily="49" charset="-122"/>
                <a:cs typeface="Arial" panose="020B0604020202020204" pitchFamily="34" charset="0"/>
              </a:rPr>
              <a:t>29</a:t>
            </a:fld>
            <a:r>
              <a:rPr lang="en-US" altLang="zh-CN">
                <a:latin typeface="Arial" panose="020B0604020202020204" pitchFamily="34" charset="0"/>
                <a:ea typeface="楷体" panose="02010609060101010101" pitchFamily="49" charset="-122"/>
                <a:cs typeface="Arial" panose="020B0604020202020204" pitchFamily="34" charset="0"/>
              </a:rPr>
              <a:t>/32</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构建证明的常见策略</a:t>
            </a:r>
          </a:p>
        </p:txBody>
      </p:sp>
      <p:pic>
        <p:nvPicPr>
          <p:cNvPr id="2" name="图片 1">
            <a:extLst>
              <a:ext uri="{FF2B5EF4-FFF2-40B4-BE49-F238E27FC236}">
                <a16:creationId xmlns:a16="http://schemas.microsoft.com/office/drawing/2014/main" id="{2A1E86D5-06AD-4D26-B723-168F00A9EDCE}"/>
              </a:ext>
            </a:extLst>
          </p:cNvPr>
          <p:cNvPicPr>
            <a:picLocks noChangeAspect="1"/>
          </p:cNvPicPr>
          <p:nvPr/>
        </p:nvPicPr>
        <p:blipFill>
          <a:blip r:embed="rId2">
            <a:duotone>
              <a:prstClr val="black"/>
              <a:srgbClr val="D9C3A5">
                <a:tint val="50000"/>
                <a:satMod val="180000"/>
              </a:srgbClr>
            </a:duotone>
          </a:blip>
          <a:stretch>
            <a:fillRect/>
          </a:stretch>
        </p:blipFill>
        <p:spPr>
          <a:xfrm>
            <a:off x="1915882" y="913762"/>
            <a:ext cx="8360234" cy="5477394"/>
          </a:xfrm>
          <a:prstGeom prst="rect">
            <a:avLst/>
          </a:prstGeom>
        </p:spPr>
      </p:pic>
    </p:spTree>
    <p:extLst>
      <p:ext uri="{BB962C8B-B14F-4D97-AF65-F5344CB8AC3E}">
        <p14:creationId xmlns:p14="http://schemas.microsoft.com/office/powerpoint/2010/main" val="171336198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数学证明导引</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第十三讲  基本数学证明方法</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3</a:t>
            </a:fld>
            <a:r>
              <a:rPr lang="en-US" altLang="zh-CN">
                <a:latin typeface="Arial" panose="020B0604020202020204" pitchFamily="34" charset="0"/>
                <a:ea typeface="楷体" panose="02010609060101010101" pitchFamily="49" charset="-122"/>
                <a:cs typeface="Arial" panose="020B0604020202020204" pitchFamily="34" charset="0"/>
              </a:rPr>
              <a:t>/32</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形式化证明与非形式化证明</a:t>
            </a:r>
          </a:p>
        </p:txBody>
      </p:sp>
      <p:sp>
        <p:nvSpPr>
          <p:cNvPr id="2" name="文本框 1">
            <a:extLst>
              <a:ext uri="{FF2B5EF4-FFF2-40B4-BE49-F238E27FC236}">
                <a16:creationId xmlns:a16="http://schemas.microsoft.com/office/drawing/2014/main" id="{2803C7D1-37BF-4E60-A5DC-26D8EEE0139E}"/>
              </a:ext>
            </a:extLst>
          </p:cNvPr>
          <p:cNvSpPr txBox="1"/>
          <p:nvPr/>
        </p:nvSpPr>
        <p:spPr>
          <a:xfrm>
            <a:off x="728147" y="1497147"/>
            <a:ext cx="4180114" cy="3552383"/>
          </a:xfrm>
          <a:prstGeom prst="rect">
            <a:avLst/>
          </a:prstGeom>
          <a:solidFill>
            <a:schemeClr val="accent5">
              <a:lumMod val="20000"/>
              <a:lumOff val="80000"/>
            </a:schemeClr>
          </a:solidFill>
        </p:spPr>
        <p:txBody>
          <a:bodyPr wrap="square" rtlCol="0">
            <a:spAutoFit/>
          </a:bodyPr>
          <a:lstStyle/>
          <a:p>
            <a:pPr algn="ctr">
              <a:lnSpc>
                <a:spcPts val="2800"/>
              </a:lnSpc>
              <a:spcBef>
                <a:spcPts val="600"/>
              </a:spcBef>
              <a:spcAft>
                <a:spcPts val="600"/>
              </a:spcAft>
            </a:pPr>
            <a:r>
              <a:rPr lang="zh-CN" altLang="en-US" sz="2000" b="1">
                <a:solidFill>
                  <a:srgbClr val="C00000"/>
                </a:solidFill>
              </a:rPr>
              <a:t>形式化证明</a:t>
            </a:r>
            <a:endParaRPr lang="en-US" altLang="zh-CN" sz="2000" b="1">
              <a:solidFill>
                <a:srgbClr val="C00000"/>
              </a:solidFill>
            </a:endParaRPr>
          </a:p>
          <a:p>
            <a:pPr>
              <a:lnSpc>
                <a:spcPts val="2800"/>
              </a:lnSpc>
              <a:spcBef>
                <a:spcPts val="600"/>
              </a:spcBef>
              <a:spcAft>
                <a:spcPts val="600"/>
              </a:spcAft>
            </a:pPr>
            <a:r>
              <a:rPr lang="zh-CN" altLang="en-US" b="1">
                <a:solidFill>
                  <a:srgbClr val="002060"/>
                </a:solidFill>
                <a:latin typeface="楷体" panose="02010609060101010101" pitchFamily="49" charset="-122"/>
                <a:ea typeface="楷体" panose="02010609060101010101" pitchFamily="49" charset="-122"/>
              </a:rPr>
              <a:t>命题逻辑和一阶逻辑推理理论中验证推理有效性的论证是形式化论证</a:t>
            </a:r>
          </a:p>
          <a:p>
            <a:pPr marL="285750" indent="-285750">
              <a:lnSpc>
                <a:spcPts val="2800"/>
              </a:lnSpc>
              <a:spcBef>
                <a:spcPts val="600"/>
              </a:spcBef>
              <a:spcAft>
                <a:spcPts val="600"/>
              </a:spcAft>
              <a:buFont typeface="Arial" panose="020B0604020202020204" pitchFamily="34" charset="0"/>
              <a:buChar char="•"/>
            </a:pPr>
            <a:r>
              <a:rPr lang="zh-CN" altLang="en-US" b="1">
                <a:solidFill>
                  <a:schemeClr val="accent6">
                    <a:lumMod val="50000"/>
                  </a:schemeClr>
                </a:solidFill>
              </a:rPr>
              <a:t>给出推理的所有前提，中间结论多</a:t>
            </a:r>
          </a:p>
          <a:p>
            <a:pPr marL="742950" lvl="1" indent="-285750">
              <a:lnSpc>
                <a:spcPts val="2800"/>
              </a:lnSpc>
              <a:spcBef>
                <a:spcPts val="600"/>
              </a:spcBef>
              <a:spcAft>
                <a:spcPts val="600"/>
              </a:spcAft>
              <a:buFont typeface="Arial" panose="020B0604020202020204" pitchFamily="34" charset="0"/>
              <a:buChar char="•"/>
            </a:pPr>
            <a:r>
              <a:rPr lang="zh-CN" altLang="en-US" sz="1600" b="1">
                <a:solidFill>
                  <a:schemeClr val="accent2">
                    <a:lumMod val="50000"/>
                  </a:schemeClr>
                </a:solidFill>
                <a:latin typeface="楷体" panose="02010609060101010101" pitchFamily="49" charset="-122"/>
                <a:ea typeface="楷体" panose="02010609060101010101" pitchFamily="49" charset="-122"/>
              </a:rPr>
              <a:t>论证公式序列的中间结论由前提或已有的中间结论通过最基本推理规则一步得到</a:t>
            </a:r>
          </a:p>
          <a:p>
            <a:pPr marL="285750" indent="-285750">
              <a:lnSpc>
                <a:spcPts val="2800"/>
              </a:lnSpc>
              <a:spcBef>
                <a:spcPts val="600"/>
              </a:spcBef>
              <a:spcAft>
                <a:spcPts val="600"/>
              </a:spcAft>
              <a:buFont typeface="Arial" panose="020B0604020202020204" pitchFamily="34" charset="0"/>
              <a:buChar char="•"/>
            </a:pPr>
            <a:r>
              <a:rPr lang="zh-CN" altLang="en-US" b="1">
                <a:solidFill>
                  <a:schemeClr val="accent6">
                    <a:lumMod val="50000"/>
                  </a:schemeClr>
                </a:solidFill>
              </a:rPr>
              <a:t>稍微复杂的推理可能有长的公式序列</a:t>
            </a:r>
          </a:p>
        </p:txBody>
      </p:sp>
      <p:sp>
        <p:nvSpPr>
          <p:cNvPr id="3" name="文本框 2">
            <a:extLst>
              <a:ext uri="{FF2B5EF4-FFF2-40B4-BE49-F238E27FC236}">
                <a16:creationId xmlns:a16="http://schemas.microsoft.com/office/drawing/2014/main" id="{90AF870D-A300-45B0-AB4C-174F7705752A}"/>
              </a:ext>
            </a:extLst>
          </p:cNvPr>
          <p:cNvSpPr txBox="1"/>
          <p:nvPr/>
        </p:nvSpPr>
        <p:spPr>
          <a:xfrm>
            <a:off x="5238570" y="1610062"/>
            <a:ext cx="6225283" cy="3326552"/>
          </a:xfrm>
          <a:prstGeom prst="rect">
            <a:avLst/>
          </a:prstGeom>
          <a:solidFill>
            <a:schemeClr val="accent5">
              <a:lumMod val="20000"/>
              <a:lumOff val="80000"/>
            </a:schemeClr>
          </a:solidFill>
        </p:spPr>
        <p:txBody>
          <a:bodyPr wrap="square" rtlCol="0">
            <a:spAutoFit/>
          </a:bodyPr>
          <a:lstStyle/>
          <a:p>
            <a:pPr algn="ctr">
              <a:lnSpc>
                <a:spcPts val="2800"/>
              </a:lnSpc>
              <a:spcBef>
                <a:spcPts val="600"/>
              </a:spcBef>
              <a:spcAft>
                <a:spcPts val="600"/>
              </a:spcAft>
            </a:pPr>
            <a:r>
              <a:rPr lang="zh-CN" altLang="en-US" sz="2000" b="1">
                <a:solidFill>
                  <a:srgbClr val="C00000"/>
                </a:solidFill>
              </a:rPr>
              <a:t>非形式化证明</a:t>
            </a:r>
            <a:endParaRPr lang="en-US" altLang="zh-CN" sz="2000" b="1">
              <a:solidFill>
                <a:srgbClr val="C00000"/>
              </a:solidFill>
            </a:endParaRPr>
          </a:p>
          <a:p>
            <a:pPr>
              <a:lnSpc>
                <a:spcPts val="2600"/>
              </a:lnSpc>
              <a:spcBef>
                <a:spcPts val="600"/>
              </a:spcBef>
              <a:spcAft>
                <a:spcPts val="600"/>
              </a:spcAft>
            </a:pPr>
            <a:r>
              <a:rPr lang="zh-CN" altLang="en-US" b="1">
                <a:solidFill>
                  <a:srgbClr val="002060"/>
                </a:solidFill>
                <a:latin typeface="楷体" panose="02010609060101010101" pitchFamily="49" charset="-122"/>
                <a:ea typeface="楷体" panose="02010609060101010101" pitchFamily="49" charset="-122"/>
              </a:rPr>
              <a:t>一般的数学证明是非形式化论证，本质上也是命题的序列</a:t>
            </a:r>
          </a:p>
          <a:p>
            <a:pPr marL="285750" indent="-285750">
              <a:lnSpc>
                <a:spcPts val="2600"/>
              </a:lnSpc>
              <a:spcBef>
                <a:spcPts val="600"/>
              </a:spcBef>
              <a:spcAft>
                <a:spcPts val="600"/>
              </a:spcAft>
              <a:buFont typeface="Arial" panose="020B0604020202020204" pitchFamily="34" charset="0"/>
              <a:buChar char="•"/>
            </a:pPr>
            <a:r>
              <a:rPr lang="zh-CN" altLang="en-US" b="1">
                <a:solidFill>
                  <a:schemeClr val="accent6">
                    <a:lumMod val="50000"/>
                  </a:schemeClr>
                </a:solidFill>
              </a:rPr>
              <a:t>前提没有全部明确地给出</a:t>
            </a:r>
          </a:p>
          <a:p>
            <a:pPr marL="285750" indent="-285750">
              <a:lnSpc>
                <a:spcPts val="2600"/>
              </a:lnSpc>
              <a:spcBef>
                <a:spcPts val="600"/>
              </a:spcBef>
              <a:spcAft>
                <a:spcPts val="600"/>
              </a:spcAft>
              <a:buFont typeface="Arial" panose="020B0604020202020204" pitchFamily="34" charset="0"/>
              <a:buChar char="•"/>
            </a:pPr>
            <a:r>
              <a:rPr lang="zh-CN" altLang="en-US" b="1">
                <a:solidFill>
                  <a:schemeClr val="accent6">
                    <a:lumMod val="50000"/>
                  </a:schemeClr>
                </a:solidFill>
              </a:rPr>
              <a:t>作为中间结论的命题可能不是由最基本推理规则一步得到</a:t>
            </a:r>
          </a:p>
          <a:p>
            <a:pPr marL="742950" lvl="1" indent="-285750">
              <a:lnSpc>
                <a:spcPts val="2600"/>
              </a:lnSpc>
              <a:spcBef>
                <a:spcPts val="600"/>
              </a:spcBef>
              <a:spcAft>
                <a:spcPts val="600"/>
              </a:spcAft>
              <a:buFont typeface="Arial" panose="020B0604020202020204" pitchFamily="34" charset="0"/>
              <a:buChar char="•"/>
            </a:pPr>
            <a:r>
              <a:rPr lang="zh-CN" altLang="en-US" sz="1600" b="1">
                <a:solidFill>
                  <a:schemeClr val="accent2">
                    <a:lumMod val="50000"/>
                  </a:schemeClr>
                </a:solidFill>
                <a:latin typeface="楷体" panose="02010609060101010101" pitchFamily="49" charset="-122"/>
                <a:ea typeface="楷体" panose="02010609060101010101" pitchFamily="49" charset="-122"/>
              </a:rPr>
              <a:t>可能需要经过一些非逻辑推理的数学演算</a:t>
            </a:r>
          </a:p>
          <a:p>
            <a:pPr marL="285750" indent="-285750">
              <a:lnSpc>
                <a:spcPts val="2600"/>
              </a:lnSpc>
              <a:spcBef>
                <a:spcPts val="600"/>
              </a:spcBef>
              <a:spcAft>
                <a:spcPts val="600"/>
              </a:spcAft>
              <a:buFont typeface="Arial" panose="020B0604020202020204" pitchFamily="34" charset="0"/>
              <a:buChar char="•"/>
            </a:pPr>
            <a:r>
              <a:rPr lang="zh-CN" altLang="en-US" b="1">
                <a:solidFill>
                  <a:schemeClr val="accent6">
                    <a:lumMod val="50000"/>
                  </a:schemeClr>
                </a:solidFill>
              </a:rPr>
              <a:t>也可能省略许多中间结论，而只给出一些重要的中间结论</a:t>
            </a:r>
          </a:p>
          <a:p>
            <a:pPr marL="742950" lvl="1" indent="-285750">
              <a:lnSpc>
                <a:spcPts val="2600"/>
              </a:lnSpc>
              <a:spcBef>
                <a:spcPts val="600"/>
              </a:spcBef>
              <a:spcAft>
                <a:spcPts val="600"/>
              </a:spcAft>
              <a:buFont typeface="Arial" panose="020B0604020202020204" pitchFamily="34" charset="0"/>
              <a:buChar char="•"/>
            </a:pPr>
            <a:r>
              <a:rPr lang="zh-CN" altLang="en-US" sz="1600" b="1">
                <a:solidFill>
                  <a:schemeClr val="accent2">
                    <a:lumMod val="50000"/>
                  </a:schemeClr>
                </a:solidFill>
                <a:latin typeface="楷体" panose="02010609060101010101" pitchFamily="49" charset="-122"/>
                <a:ea typeface="楷体" panose="02010609060101010101" pitchFamily="49" charset="-122"/>
              </a:rPr>
              <a:t>而且中间结论与中间结论间的逻辑推理关系不是十分明确</a:t>
            </a:r>
          </a:p>
        </p:txBody>
      </p:sp>
      <p:sp>
        <p:nvSpPr>
          <p:cNvPr id="4" name="文本框 3">
            <a:extLst>
              <a:ext uri="{FF2B5EF4-FFF2-40B4-BE49-F238E27FC236}">
                <a16:creationId xmlns:a16="http://schemas.microsoft.com/office/drawing/2014/main" id="{26343C18-7DB4-4387-BF42-E4E76FA38283}"/>
              </a:ext>
            </a:extLst>
          </p:cNvPr>
          <p:cNvSpPr txBox="1"/>
          <p:nvPr/>
        </p:nvSpPr>
        <p:spPr>
          <a:xfrm>
            <a:off x="1415455" y="5360853"/>
            <a:ext cx="9361087" cy="461665"/>
          </a:xfrm>
          <a:prstGeom prst="rect">
            <a:avLst/>
          </a:prstGeom>
          <a:solidFill>
            <a:schemeClr val="accent4">
              <a:lumMod val="20000"/>
              <a:lumOff val="80000"/>
            </a:schemeClr>
          </a:solidFill>
        </p:spPr>
        <p:txBody>
          <a:bodyPr wrap="square" rtlCol="0">
            <a:spAutoFit/>
          </a:bodyPr>
          <a:lstStyle/>
          <a:p>
            <a:r>
              <a:rPr lang="zh-CN" altLang="en-US" sz="2400" b="1">
                <a:solidFill>
                  <a:schemeClr val="accent2">
                    <a:lumMod val="50000"/>
                  </a:schemeClr>
                </a:solidFill>
              </a:rPr>
              <a:t>构造一般数学证明的方法本质上也是逻辑推理理论中推理规则的运用</a:t>
            </a:r>
          </a:p>
        </p:txBody>
      </p:sp>
    </p:spTree>
    <p:extLst>
      <p:ext uri="{BB962C8B-B14F-4D97-AF65-F5344CB8AC3E}">
        <p14:creationId xmlns:p14="http://schemas.microsoft.com/office/powerpoint/2010/main" val="425273784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a:t>证明策略</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第十三讲  基本数学证明方法</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511C6389-7226-43B9-9250-70FB7F990DBF}" type="slidenum">
              <a:rPr lang="en-US" altLang="zh-CN" smtClean="0">
                <a:latin typeface="Arial" panose="020B0604020202020204" pitchFamily="34" charset="0"/>
                <a:ea typeface="楷体" panose="02010609060101010101" pitchFamily="49" charset="-122"/>
                <a:cs typeface="Arial" panose="020B0604020202020204" pitchFamily="34" charset="0"/>
              </a:rPr>
              <a:t>30</a:t>
            </a:fld>
            <a:r>
              <a:rPr lang="en-US" altLang="zh-CN">
                <a:latin typeface="Arial" panose="020B0604020202020204" pitchFamily="34" charset="0"/>
                <a:ea typeface="楷体" panose="02010609060101010101" pitchFamily="49" charset="-122"/>
                <a:cs typeface="Arial" panose="020B0604020202020204" pitchFamily="34" charset="0"/>
              </a:rPr>
              <a:t>/32</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双蕴涵式的证明</a:t>
            </a: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3CCD8D56-61B0-487E-A7EE-8F80DD08106C}"/>
                  </a:ext>
                </a:extLst>
              </p:cNvPr>
              <p:cNvSpPr txBox="1"/>
              <p:nvPr/>
            </p:nvSpPr>
            <p:spPr>
              <a:xfrm>
                <a:off x="1387170" y="1471355"/>
                <a:ext cx="9417653" cy="2167388"/>
              </a:xfrm>
              <a:prstGeom prst="rect">
                <a:avLst/>
              </a:prstGeom>
              <a:solidFill>
                <a:schemeClr val="accent5">
                  <a:lumMod val="20000"/>
                  <a:lumOff val="80000"/>
                </a:schemeClr>
              </a:solidFill>
            </p:spPr>
            <p:txBody>
              <a:bodyPr wrap="square" rtlCol="0">
                <a:spAutoFit/>
              </a:bodyPr>
              <a:lstStyle/>
              <a:p>
                <a:pPr algn="ctr">
                  <a:spcBef>
                    <a:spcPts val="600"/>
                  </a:spcBef>
                  <a:spcAft>
                    <a:spcPts val="1200"/>
                  </a:spcAft>
                </a:pPr>
                <a:r>
                  <a:rPr lang="zh-CN" altLang="en-US" sz="2800" b="1">
                    <a:solidFill>
                      <a:srgbClr val="C00000"/>
                    </a:solidFill>
                  </a:rPr>
                  <a:t>证明“</a:t>
                </a:r>
                <a14:m>
                  <m:oMath xmlns:m="http://schemas.openxmlformats.org/officeDocument/2006/math">
                    <m:r>
                      <a:rPr lang="en-US" altLang="zh-CN" sz="2800" b="1" i="1" smtClean="0">
                        <a:solidFill>
                          <a:srgbClr val="C00000"/>
                        </a:solidFill>
                        <a:latin typeface="Cambria Math" panose="02040503050406030204" pitchFamily="18" charset="0"/>
                      </a:rPr>
                      <m:t>𝒑</m:t>
                    </m:r>
                  </m:oMath>
                </a14:m>
                <a:r>
                  <a:rPr lang="zh-CN" altLang="en-US" sz="2800" b="1">
                    <a:solidFill>
                      <a:srgbClr val="C00000"/>
                    </a:solidFill>
                  </a:rPr>
                  <a:t>当且仅当</a:t>
                </a:r>
                <a14:m>
                  <m:oMath xmlns:m="http://schemas.openxmlformats.org/officeDocument/2006/math">
                    <m:r>
                      <a:rPr lang="en-US" altLang="zh-CN" sz="2800" b="1" i="1" smtClean="0">
                        <a:solidFill>
                          <a:srgbClr val="C00000"/>
                        </a:solidFill>
                        <a:latin typeface="Cambria Math" panose="02040503050406030204" pitchFamily="18" charset="0"/>
                      </a:rPr>
                      <m:t>𝒒</m:t>
                    </m:r>
                  </m:oMath>
                </a14:m>
                <a:r>
                  <a:rPr lang="en-US" altLang="zh-CN" sz="2800" b="1">
                    <a:solidFill>
                      <a:srgbClr val="C00000"/>
                    </a:solidFill>
                  </a:rPr>
                  <a:t>”</a:t>
                </a:r>
                <a:r>
                  <a:rPr lang="zh-CN" altLang="en-US" sz="2800" b="1">
                    <a:solidFill>
                      <a:srgbClr val="C00000"/>
                    </a:solidFill>
                  </a:rPr>
                  <a:t>这种双蕴涵式命题</a:t>
                </a:r>
              </a:p>
              <a:p>
                <a:pPr>
                  <a:spcBef>
                    <a:spcPts val="600"/>
                  </a:spcBef>
                  <a:spcAft>
                    <a:spcPts val="600"/>
                  </a:spcAft>
                </a:pPr>
                <a:r>
                  <a:rPr lang="zh-CN" altLang="en-US" sz="2400" b="1">
                    <a:solidFill>
                      <a:srgbClr val="002060"/>
                    </a:solidFill>
                    <a:latin typeface="楷体" panose="02010609060101010101" pitchFamily="49" charset="-122"/>
                    <a:ea typeface="楷体" panose="02010609060101010101" pitchFamily="49" charset="-122"/>
                  </a:rPr>
                  <a:t>分别证明“</a:t>
                </a:r>
                <a14:m>
                  <m:oMath xmlns:m="http://schemas.openxmlformats.org/officeDocument/2006/math">
                    <m:r>
                      <a:rPr lang="en-US" altLang="zh-CN" sz="2400" b="1" i="1" smtClean="0">
                        <a:solidFill>
                          <a:srgbClr val="002060"/>
                        </a:solidFill>
                        <a:latin typeface="Cambria Math" panose="02040503050406030204" pitchFamily="18" charset="0"/>
                      </a:rPr>
                      <m:t>𝒑</m:t>
                    </m:r>
                  </m:oMath>
                </a14:m>
                <a:r>
                  <a:rPr lang="zh-CN" altLang="en-US" sz="2400" b="1">
                    <a:solidFill>
                      <a:srgbClr val="002060"/>
                    </a:solidFill>
                    <a:latin typeface="楷体" panose="02010609060101010101" pitchFamily="49" charset="-122"/>
                    <a:ea typeface="楷体" panose="02010609060101010101" pitchFamily="49" charset="-122"/>
                  </a:rPr>
                  <a:t>蕴涵</a:t>
                </a:r>
                <a14:m>
                  <m:oMath xmlns:m="http://schemas.openxmlformats.org/officeDocument/2006/math">
                    <m:r>
                      <a:rPr lang="en-US" altLang="zh-CN" sz="2400" b="1" i="1" smtClean="0">
                        <a:solidFill>
                          <a:srgbClr val="002060"/>
                        </a:solidFill>
                        <a:latin typeface="Cambria Math" panose="02040503050406030204" pitchFamily="18" charset="0"/>
                      </a:rPr>
                      <m:t>𝒒</m:t>
                    </m:r>
                  </m:oMath>
                </a14:m>
                <a:r>
                  <a:rPr lang="en-US" altLang="zh-CN" sz="2400" b="1">
                    <a:solidFill>
                      <a:srgbClr val="002060"/>
                    </a:solidFill>
                    <a:latin typeface="楷体" panose="02010609060101010101" pitchFamily="49" charset="-122"/>
                    <a:ea typeface="楷体" panose="02010609060101010101" pitchFamily="49" charset="-122"/>
                  </a:rPr>
                  <a:t>”</a:t>
                </a:r>
                <a:r>
                  <a:rPr lang="zh-CN" altLang="en-US" sz="2400" b="1">
                    <a:solidFill>
                      <a:srgbClr val="002060"/>
                    </a:solidFill>
                    <a:latin typeface="楷体" panose="02010609060101010101" pitchFamily="49" charset="-122"/>
                    <a:ea typeface="楷体" panose="02010609060101010101" pitchFamily="49" charset="-122"/>
                  </a:rPr>
                  <a:t>以及“</a:t>
                </a:r>
                <a14:m>
                  <m:oMath xmlns:m="http://schemas.openxmlformats.org/officeDocument/2006/math">
                    <m:r>
                      <a:rPr lang="en-US" altLang="zh-CN" sz="2400" b="1" i="1" smtClean="0">
                        <a:solidFill>
                          <a:srgbClr val="002060"/>
                        </a:solidFill>
                        <a:latin typeface="Cambria Math" panose="02040503050406030204" pitchFamily="18" charset="0"/>
                      </a:rPr>
                      <m:t>𝒒</m:t>
                    </m:r>
                  </m:oMath>
                </a14:m>
                <a:r>
                  <a:rPr lang="zh-CN" altLang="en-US" sz="2400" b="1">
                    <a:solidFill>
                      <a:srgbClr val="002060"/>
                    </a:solidFill>
                    <a:latin typeface="楷体" panose="02010609060101010101" pitchFamily="49" charset="-122"/>
                    <a:ea typeface="楷体" panose="02010609060101010101" pitchFamily="49" charset="-122"/>
                  </a:rPr>
                  <a:t>蕴涵</a:t>
                </a:r>
                <a14:m>
                  <m:oMath xmlns:m="http://schemas.openxmlformats.org/officeDocument/2006/math">
                    <m:r>
                      <a:rPr lang="en-US" altLang="zh-CN" sz="2400" b="1" i="1" smtClean="0">
                        <a:solidFill>
                          <a:srgbClr val="002060"/>
                        </a:solidFill>
                        <a:latin typeface="Cambria Math" panose="02040503050406030204" pitchFamily="18" charset="0"/>
                      </a:rPr>
                      <m:t>𝒑</m:t>
                    </m:r>
                  </m:oMath>
                </a14:m>
                <a:r>
                  <a:rPr lang="en-US" altLang="zh-CN" sz="2400" b="1">
                    <a:solidFill>
                      <a:srgbClr val="002060"/>
                    </a:solidFill>
                    <a:latin typeface="楷体" panose="02010609060101010101" pitchFamily="49" charset="-122"/>
                    <a:ea typeface="楷体" panose="02010609060101010101" pitchFamily="49" charset="-122"/>
                  </a:rPr>
                  <a:t>”</a:t>
                </a:r>
                <a:endParaRPr lang="zh-CN" altLang="en-US" sz="2400" b="1">
                  <a:solidFill>
                    <a:srgbClr val="002060"/>
                  </a:solidFill>
                  <a:latin typeface="楷体" panose="02010609060101010101" pitchFamily="49" charset="-122"/>
                  <a:ea typeface="楷体" panose="02010609060101010101" pitchFamily="49" charset="-122"/>
                </a:endParaRPr>
              </a:p>
              <a:p>
                <a:pPr marL="342900" indent="-342900">
                  <a:lnSpc>
                    <a:spcPts val="3600"/>
                  </a:lnSpc>
                  <a:spcBef>
                    <a:spcPts val="600"/>
                  </a:spcBef>
                  <a:spcAft>
                    <a:spcPts val="600"/>
                  </a:spcAft>
                  <a:buFont typeface="Arial" panose="020B0604020202020204" pitchFamily="34" charset="0"/>
                  <a:buChar char="•"/>
                </a:pPr>
                <a:r>
                  <a:rPr lang="zh-CN" altLang="en-US" sz="2400" b="1">
                    <a:solidFill>
                      <a:schemeClr val="accent6">
                        <a:lumMod val="50000"/>
                      </a:schemeClr>
                    </a:solidFill>
                  </a:rPr>
                  <a:t>如果在证明“</a:t>
                </a:r>
                <a14:m>
                  <m:oMath xmlns:m="http://schemas.openxmlformats.org/officeDocument/2006/math">
                    <m:r>
                      <a:rPr lang="en-US" altLang="zh-CN" sz="2400" b="1" i="1" smtClean="0">
                        <a:solidFill>
                          <a:schemeClr val="accent6">
                            <a:lumMod val="50000"/>
                          </a:schemeClr>
                        </a:solidFill>
                        <a:latin typeface="Cambria Math" panose="02040503050406030204" pitchFamily="18" charset="0"/>
                      </a:rPr>
                      <m:t>𝒑</m:t>
                    </m:r>
                  </m:oMath>
                </a14:m>
                <a:r>
                  <a:rPr lang="zh-CN" altLang="en-US" sz="2400" b="1">
                    <a:solidFill>
                      <a:schemeClr val="accent6">
                        <a:lumMod val="50000"/>
                      </a:schemeClr>
                    </a:solidFill>
                  </a:rPr>
                  <a:t>蕴涵</a:t>
                </a:r>
                <a14:m>
                  <m:oMath xmlns:m="http://schemas.openxmlformats.org/officeDocument/2006/math">
                    <m:r>
                      <a:rPr lang="en-US" altLang="zh-CN" sz="2400" b="1" i="1" smtClean="0">
                        <a:solidFill>
                          <a:schemeClr val="accent6">
                            <a:lumMod val="50000"/>
                          </a:schemeClr>
                        </a:solidFill>
                        <a:latin typeface="Cambria Math" panose="02040503050406030204" pitchFamily="18" charset="0"/>
                      </a:rPr>
                      <m:t>𝒒</m:t>
                    </m:r>
                  </m:oMath>
                </a14:m>
                <a:r>
                  <a:rPr lang="en-US" altLang="zh-CN" sz="2400" b="1">
                    <a:solidFill>
                      <a:schemeClr val="accent6">
                        <a:lumMod val="50000"/>
                      </a:schemeClr>
                    </a:solidFill>
                  </a:rPr>
                  <a:t>”</a:t>
                </a:r>
                <a:r>
                  <a:rPr lang="zh-CN" altLang="en-US" sz="2400" b="1">
                    <a:solidFill>
                      <a:schemeClr val="accent6">
                        <a:lumMod val="50000"/>
                      </a:schemeClr>
                    </a:solidFill>
                  </a:rPr>
                  <a:t>或“</a:t>
                </a:r>
                <a14:m>
                  <m:oMath xmlns:m="http://schemas.openxmlformats.org/officeDocument/2006/math">
                    <m:r>
                      <a:rPr lang="en-US" altLang="zh-CN" sz="2400" b="1" i="1" smtClean="0">
                        <a:solidFill>
                          <a:schemeClr val="accent6">
                            <a:lumMod val="50000"/>
                          </a:schemeClr>
                        </a:solidFill>
                        <a:latin typeface="Cambria Math" panose="02040503050406030204" pitchFamily="18" charset="0"/>
                      </a:rPr>
                      <m:t>𝒒</m:t>
                    </m:r>
                  </m:oMath>
                </a14:m>
                <a:r>
                  <a:rPr lang="zh-CN" altLang="en-US" sz="2400" b="1">
                    <a:solidFill>
                      <a:schemeClr val="accent6">
                        <a:lumMod val="50000"/>
                      </a:schemeClr>
                    </a:solidFill>
                  </a:rPr>
                  <a:t>蕴涵</a:t>
                </a:r>
                <a14:m>
                  <m:oMath xmlns:m="http://schemas.openxmlformats.org/officeDocument/2006/math">
                    <m:r>
                      <a:rPr lang="en-US" altLang="zh-CN" sz="2400" b="1" i="1" smtClean="0">
                        <a:solidFill>
                          <a:schemeClr val="accent6">
                            <a:lumMod val="50000"/>
                          </a:schemeClr>
                        </a:solidFill>
                        <a:latin typeface="Cambria Math" panose="02040503050406030204" pitchFamily="18" charset="0"/>
                      </a:rPr>
                      <m:t>𝒑</m:t>
                    </m:r>
                  </m:oMath>
                </a14:m>
                <a:r>
                  <a:rPr lang="en-US" altLang="zh-CN" sz="2400" b="1">
                    <a:solidFill>
                      <a:schemeClr val="accent6">
                        <a:lumMod val="50000"/>
                      </a:schemeClr>
                    </a:solidFill>
                  </a:rPr>
                  <a:t>”</a:t>
                </a:r>
                <a:r>
                  <a:rPr lang="zh-CN" altLang="en-US" sz="2400" b="1">
                    <a:solidFill>
                      <a:schemeClr val="accent6">
                        <a:lumMod val="50000"/>
                      </a:schemeClr>
                    </a:solidFill>
                  </a:rPr>
                  <a:t>时，发现每个中间命题间的逻辑关系都是逻辑等值（或说双蕴涵）关系时，则可将这两个证明合并</a:t>
                </a:r>
              </a:p>
            </p:txBody>
          </p:sp>
        </mc:Choice>
        <mc:Fallback xmlns="">
          <p:sp>
            <p:nvSpPr>
              <p:cNvPr id="3" name="文本框 2">
                <a:extLst>
                  <a:ext uri="{FF2B5EF4-FFF2-40B4-BE49-F238E27FC236}">
                    <a16:creationId xmlns:a16="http://schemas.microsoft.com/office/drawing/2014/main" id="{3CCD8D56-61B0-487E-A7EE-8F80DD08106C}"/>
                  </a:ext>
                </a:extLst>
              </p:cNvPr>
              <p:cNvSpPr txBox="1">
                <a:spLocks noRot="1" noChangeAspect="1" noMove="1" noResize="1" noEditPoints="1" noAdjustHandles="1" noChangeArrowheads="1" noChangeShapeType="1" noTextEdit="1"/>
              </p:cNvSpPr>
              <p:nvPr/>
            </p:nvSpPr>
            <p:spPr>
              <a:xfrm>
                <a:off x="1387170" y="1471355"/>
                <a:ext cx="9417653" cy="2167388"/>
              </a:xfrm>
              <a:prstGeom prst="rect">
                <a:avLst/>
              </a:prstGeom>
              <a:blipFill>
                <a:blip r:embed="rId2"/>
                <a:stretch>
                  <a:fillRect l="-1036" t="-2809" r="-842" b="-561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FDEFDFF3-7D65-4F37-812F-98FE4E61A3F7}"/>
                  </a:ext>
                </a:extLst>
              </p:cNvPr>
              <p:cNvSpPr txBox="1"/>
              <p:nvPr/>
            </p:nvSpPr>
            <p:spPr>
              <a:xfrm>
                <a:off x="562874" y="4148385"/>
                <a:ext cx="11066243" cy="1646605"/>
              </a:xfrm>
              <a:prstGeom prst="rect">
                <a:avLst/>
              </a:prstGeom>
              <a:solidFill>
                <a:schemeClr val="accent4">
                  <a:lumMod val="20000"/>
                  <a:lumOff val="80000"/>
                </a:schemeClr>
              </a:solidFill>
            </p:spPr>
            <p:txBody>
              <a:bodyPr wrap="square" rtlCol="0">
                <a:spAutoFit/>
              </a:bodyPr>
              <a:lstStyle/>
              <a:p>
                <a:pPr algn="ctr">
                  <a:spcBef>
                    <a:spcPts val="600"/>
                  </a:spcBef>
                  <a:spcAft>
                    <a:spcPts val="1200"/>
                  </a:spcAft>
                </a:pPr>
                <a:r>
                  <a:rPr lang="zh-CN" altLang="en-US" sz="2800" b="1">
                    <a:solidFill>
                      <a:srgbClr val="C00000"/>
                    </a:solidFill>
                  </a:rPr>
                  <a:t>证明多个双蕴涵式，即证明</a:t>
                </a:r>
                <a14:m>
                  <m:oMath xmlns:m="http://schemas.openxmlformats.org/officeDocument/2006/math">
                    <m:sSub>
                      <m:sSubPr>
                        <m:ctrlPr>
                          <a:rPr lang="en-US" altLang="zh-CN" sz="2800" b="1" i="1" smtClean="0">
                            <a:solidFill>
                              <a:srgbClr val="C00000"/>
                            </a:solidFill>
                            <a:latin typeface="Cambria Math" panose="02040503050406030204" pitchFamily="18" charset="0"/>
                          </a:rPr>
                        </m:ctrlPr>
                      </m:sSubPr>
                      <m:e>
                        <m:r>
                          <a:rPr lang="en-US" altLang="zh-CN" sz="2800" b="1" i="1" smtClean="0">
                            <a:solidFill>
                              <a:srgbClr val="C00000"/>
                            </a:solidFill>
                            <a:latin typeface="Cambria Math" panose="02040503050406030204" pitchFamily="18" charset="0"/>
                          </a:rPr>
                          <m:t>𝒑</m:t>
                        </m:r>
                      </m:e>
                      <m:sub>
                        <m:r>
                          <a:rPr lang="en-US" altLang="zh-CN" sz="2800" b="1" i="1" smtClean="0">
                            <a:solidFill>
                              <a:srgbClr val="C00000"/>
                            </a:solidFill>
                            <a:latin typeface="Cambria Math" panose="02040503050406030204" pitchFamily="18" charset="0"/>
                          </a:rPr>
                          <m:t>𝟏</m:t>
                        </m:r>
                      </m:sub>
                    </m:sSub>
                    <m:r>
                      <a:rPr lang="en-US" altLang="zh-CN" sz="2800" b="1" i="1" smtClean="0">
                        <a:solidFill>
                          <a:srgbClr val="C00000"/>
                        </a:solidFill>
                        <a:latin typeface="Cambria Math" panose="02040503050406030204" pitchFamily="18" charset="0"/>
                      </a:rPr>
                      <m:t>↔</m:t>
                    </m:r>
                    <m:sSub>
                      <m:sSubPr>
                        <m:ctrlPr>
                          <a:rPr lang="en-US" altLang="zh-CN" sz="2800" b="1" i="1" smtClean="0">
                            <a:solidFill>
                              <a:srgbClr val="C00000"/>
                            </a:solidFill>
                            <a:latin typeface="Cambria Math" panose="02040503050406030204" pitchFamily="18" charset="0"/>
                          </a:rPr>
                        </m:ctrlPr>
                      </m:sSubPr>
                      <m:e>
                        <m:r>
                          <a:rPr lang="en-US" altLang="zh-CN" sz="2800" b="1" i="1">
                            <a:solidFill>
                              <a:srgbClr val="C00000"/>
                            </a:solidFill>
                            <a:latin typeface="Cambria Math" panose="02040503050406030204" pitchFamily="18" charset="0"/>
                          </a:rPr>
                          <m:t>𝒑</m:t>
                        </m:r>
                      </m:e>
                      <m:sub>
                        <m:r>
                          <a:rPr lang="en-US" altLang="zh-CN" sz="2800" b="1" i="1" smtClean="0">
                            <a:solidFill>
                              <a:srgbClr val="C00000"/>
                            </a:solidFill>
                            <a:latin typeface="Cambria Math" panose="02040503050406030204" pitchFamily="18" charset="0"/>
                          </a:rPr>
                          <m:t>𝟐</m:t>
                        </m:r>
                      </m:sub>
                    </m:sSub>
                    <m:r>
                      <a:rPr lang="en-US" altLang="zh-CN" sz="2800" b="1" i="1" smtClean="0">
                        <a:solidFill>
                          <a:srgbClr val="C00000"/>
                        </a:solidFill>
                        <a:latin typeface="Cambria Math" panose="02040503050406030204" pitchFamily="18" charset="0"/>
                      </a:rPr>
                      <m:t>↔</m:t>
                    </m:r>
                    <m:r>
                      <a:rPr lang="en-US" altLang="zh-CN" sz="2800" b="1" i="1">
                        <a:solidFill>
                          <a:srgbClr val="C00000"/>
                        </a:solidFill>
                        <a:latin typeface="Cambria Math" panose="02040503050406030204" pitchFamily="18" charset="0"/>
                      </a:rPr>
                      <m:t>⋯↔</m:t>
                    </m:r>
                    <m:sSub>
                      <m:sSubPr>
                        <m:ctrlPr>
                          <a:rPr lang="en-US" altLang="zh-CN" sz="2800" b="1" i="1">
                            <a:solidFill>
                              <a:srgbClr val="C00000"/>
                            </a:solidFill>
                            <a:latin typeface="Cambria Math" panose="02040503050406030204" pitchFamily="18" charset="0"/>
                          </a:rPr>
                        </m:ctrlPr>
                      </m:sSubPr>
                      <m:e>
                        <m:r>
                          <a:rPr lang="en-US" altLang="zh-CN" sz="2800" b="1" i="1">
                            <a:solidFill>
                              <a:srgbClr val="C00000"/>
                            </a:solidFill>
                            <a:latin typeface="Cambria Math" panose="02040503050406030204" pitchFamily="18" charset="0"/>
                          </a:rPr>
                          <m:t>𝒑</m:t>
                        </m:r>
                      </m:e>
                      <m:sub>
                        <m:r>
                          <a:rPr lang="en-US" altLang="zh-CN" sz="2800" b="1" i="1" smtClean="0">
                            <a:solidFill>
                              <a:srgbClr val="C00000"/>
                            </a:solidFill>
                            <a:latin typeface="Cambria Math" panose="02040503050406030204" pitchFamily="18" charset="0"/>
                          </a:rPr>
                          <m:t>𝒏</m:t>
                        </m:r>
                      </m:sub>
                    </m:sSub>
                  </m:oMath>
                </a14:m>
                <a:endParaRPr lang="zh-CN" altLang="en-US" sz="2400" b="1">
                  <a:solidFill>
                    <a:srgbClr val="C00000"/>
                  </a:solidFill>
                </a:endParaRPr>
              </a:p>
              <a:p>
                <a:pPr>
                  <a:spcBef>
                    <a:spcPts val="600"/>
                  </a:spcBef>
                  <a:spcAft>
                    <a:spcPts val="600"/>
                  </a:spcAft>
                </a:pPr>
                <a:r>
                  <a:rPr lang="zh-CN" altLang="en-US" sz="2400" b="1">
                    <a:solidFill>
                      <a:srgbClr val="002060"/>
                    </a:solidFill>
                    <a:latin typeface="楷体" panose="02010609060101010101" pitchFamily="49" charset="-122"/>
                    <a:ea typeface="楷体" panose="02010609060101010101" pitchFamily="49" charset="-122"/>
                  </a:rPr>
                  <a:t>通俗地说是要证明命题</a:t>
                </a:r>
                <a14:m>
                  <m:oMath xmlns:m="http://schemas.openxmlformats.org/officeDocument/2006/math">
                    <m:sSub>
                      <m:sSubPr>
                        <m:ctrlPr>
                          <a:rPr lang="en-US" altLang="zh-CN" sz="2400" b="1" i="1" smtClean="0">
                            <a:solidFill>
                              <a:srgbClr val="002060"/>
                            </a:solidFill>
                            <a:latin typeface="Cambria Math" panose="02040503050406030204" pitchFamily="18" charset="0"/>
                          </a:rPr>
                        </m:ctrlPr>
                      </m:sSubPr>
                      <m:e>
                        <m:r>
                          <a:rPr lang="en-US" altLang="zh-CN" sz="2400" b="1" i="1" smtClean="0">
                            <a:solidFill>
                              <a:srgbClr val="002060"/>
                            </a:solidFill>
                            <a:latin typeface="Cambria Math" panose="02040503050406030204" pitchFamily="18" charset="0"/>
                          </a:rPr>
                          <m:t>𝒑</m:t>
                        </m:r>
                      </m:e>
                      <m:sub>
                        <m:r>
                          <a:rPr lang="en-US" altLang="zh-CN" sz="2400" b="1" i="1">
                            <a:solidFill>
                              <a:srgbClr val="002060"/>
                            </a:solidFill>
                            <a:latin typeface="Cambria Math" panose="02040503050406030204" pitchFamily="18" charset="0"/>
                          </a:rPr>
                          <m:t>𝟏</m:t>
                        </m:r>
                      </m:sub>
                    </m:sSub>
                    <m:r>
                      <a:rPr lang="en-US" altLang="zh-CN" sz="2400" b="1" i="1">
                        <a:solidFill>
                          <a:srgbClr val="002060"/>
                        </a:solidFill>
                        <a:latin typeface="Cambria Math" panose="02040503050406030204" pitchFamily="18" charset="0"/>
                      </a:rPr>
                      <m:t>, </m:t>
                    </m:r>
                    <m:sSub>
                      <m:sSubPr>
                        <m:ctrlPr>
                          <a:rPr lang="en-US" altLang="zh-CN" sz="2400" b="1" i="1">
                            <a:solidFill>
                              <a:srgbClr val="002060"/>
                            </a:solidFill>
                            <a:latin typeface="Cambria Math" panose="02040503050406030204" pitchFamily="18" charset="0"/>
                          </a:rPr>
                        </m:ctrlPr>
                      </m:sSubPr>
                      <m:e>
                        <m:r>
                          <a:rPr lang="en-US" altLang="zh-CN" sz="2400" b="1" i="1">
                            <a:solidFill>
                              <a:srgbClr val="002060"/>
                            </a:solidFill>
                            <a:latin typeface="Cambria Math" panose="02040503050406030204" pitchFamily="18" charset="0"/>
                          </a:rPr>
                          <m:t>𝒑</m:t>
                        </m:r>
                      </m:e>
                      <m:sub>
                        <m:r>
                          <a:rPr lang="en-US" altLang="zh-CN" sz="2400" b="1" i="1">
                            <a:solidFill>
                              <a:srgbClr val="002060"/>
                            </a:solidFill>
                            <a:latin typeface="Cambria Math" panose="02040503050406030204" pitchFamily="18" charset="0"/>
                          </a:rPr>
                          <m:t>𝟐</m:t>
                        </m:r>
                      </m:sub>
                    </m:sSub>
                    <m:r>
                      <a:rPr lang="en-US" altLang="zh-CN" sz="2400" b="1" i="1">
                        <a:solidFill>
                          <a:srgbClr val="002060"/>
                        </a:solidFill>
                        <a:latin typeface="Cambria Math" panose="02040503050406030204" pitchFamily="18" charset="0"/>
                      </a:rPr>
                      <m:t>, ⋯, </m:t>
                    </m:r>
                    <m:sSub>
                      <m:sSubPr>
                        <m:ctrlPr>
                          <a:rPr lang="en-US" altLang="zh-CN" sz="2400" b="1" i="1">
                            <a:solidFill>
                              <a:srgbClr val="002060"/>
                            </a:solidFill>
                            <a:latin typeface="Cambria Math" panose="02040503050406030204" pitchFamily="18" charset="0"/>
                          </a:rPr>
                        </m:ctrlPr>
                      </m:sSubPr>
                      <m:e>
                        <m:r>
                          <a:rPr lang="en-US" altLang="zh-CN" sz="2400" b="1" i="1">
                            <a:solidFill>
                              <a:srgbClr val="002060"/>
                            </a:solidFill>
                            <a:latin typeface="Cambria Math" panose="02040503050406030204" pitchFamily="18" charset="0"/>
                          </a:rPr>
                          <m:t>𝒑</m:t>
                        </m:r>
                      </m:e>
                      <m:sub>
                        <m:r>
                          <a:rPr lang="en-US" altLang="zh-CN" sz="2400" b="1" i="1" smtClean="0">
                            <a:solidFill>
                              <a:srgbClr val="002060"/>
                            </a:solidFill>
                            <a:latin typeface="Cambria Math" panose="02040503050406030204" pitchFamily="18" charset="0"/>
                          </a:rPr>
                          <m:t>𝒏</m:t>
                        </m:r>
                      </m:sub>
                    </m:sSub>
                  </m:oMath>
                </a14:m>
                <a:r>
                  <a:rPr lang="zh-CN" altLang="en-US" sz="2400" b="1">
                    <a:solidFill>
                      <a:srgbClr val="C00000"/>
                    </a:solidFill>
                    <a:latin typeface="+mn-ea"/>
                  </a:rPr>
                  <a:t>两两互相等价</a:t>
                </a:r>
                <a:endParaRPr lang="zh-CN" altLang="en-US" sz="2400" b="1">
                  <a:solidFill>
                    <a:srgbClr val="002060"/>
                  </a:solidFill>
                  <a:latin typeface="楷体" panose="02010609060101010101" pitchFamily="49" charset="-122"/>
                  <a:ea typeface="楷体" panose="02010609060101010101" pitchFamily="49" charset="-122"/>
                </a:endParaRPr>
              </a:p>
              <a:p>
                <a:pPr marL="342900" indent="-342900">
                  <a:spcBef>
                    <a:spcPts val="600"/>
                  </a:spcBef>
                  <a:spcAft>
                    <a:spcPts val="600"/>
                  </a:spcAft>
                  <a:buFont typeface="Arial" panose="020B0604020202020204" pitchFamily="34" charset="0"/>
                  <a:buChar char="•"/>
                </a:pPr>
                <a:r>
                  <a:rPr lang="zh-CN" altLang="en-US" sz="2400" b="1">
                    <a:solidFill>
                      <a:schemeClr val="accent6">
                        <a:lumMod val="50000"/>
                      </a:schemeClr>
                    </a:solidFill>
                  </a:rPr>
                  <a:t>可利用蕴涵的传递性，只要证明 </a:t>
                </a:r>
                <a14:m>
                  <m:oMath xmlns:m="http://schemas.openxmlformats.org/officeDocument/2006/math">
                    <m:sSub>
                      <m:sSubPr>
                        <m:ctrlPr>
                          <a:rPr lang="en-US" altLang="zh-CN" sz="2400" b="1" i="1" smtClean="0">
                            <a:solidFill>
                              <a:schemeClr val="accent6">
                                <a:lumMod val="50000"/>
                              </a:schemeClr>
                            </a:solidFill>
                            <a:latin typeface="Cambria Math" panose="02040503050406030204" pitchFamily="18" charset="0"/>
                          </a:rPr>
                        </m:ctrlPr>
                      </m:sSubPr>
                      <m:e>
                        <m:r>
                          <a:rPr lang="en-US" altLang="zh-CN" sz="2400" b="1" i="1" smtClean="0">
                            <a:solidFill>
                              <a:schemeClr val="accent6">
                                <a:lumMod val="50000"/>
                              </a:schemeClr>
                            </a:solidFill>
                            <a:latin typeface="Cambria Math" panose="02040503050406030204" pitchFamily="18" charset="0"/>
                          </a:rPr>
                          <m:t>𝒑</m:t>
                        </m:r>
                      </m:e>
                      <m:sub>
                        <m:r>
                          <a:rPr lang="en-US" altLang="zh-CN" sz="2400" b="1" i="1" smtClean="0">
                            <a:solidFill>
                              <a:schemeClr val="accent6">
                                <a:lumMod val="50000"/>
                              </a:schemeClr>
                            </a:solidFill>
                            <a:latin typeface="Cambria Math" panose="02040503050406030204" pitchFamily="18" charset="0"/>
                          </a:rPr>
                          <m:t>𝟏</m:t>
                        </m:r>
                      </m:sub>
                    </m:sSub>
                    <m:r>
                      <a:rPr lang="en-US" altLang="zh-CN" sz="2400" b="1" i="1" smtClean="0">
                        <a:solidFill>
                          <a:schemeClr val="accent6">
                            <a:lumMod val="50000"/>
                          </a:schemeClr>
                        </a:solidFill>
                        <a:latin typeface="Cambria Math" panose="02040503050406030204" pitchFamily="18" charset="0"/>
                      </a:rPr>
                      <m:t>→</m:t>
                    </m:r>
                    <m:sSub>
                      <m:sSubPr>
                        <m:ctrlPr>
                          <a:rPr lang="en-US" altLang="zh-CN" sz="2400" b="1" i="1" smtClean="0">
                            <a:solidFill>
                              <a:schemeClr val="accent6">
                                <a:lumMod val="50000"/>
                              </a:schemeClr>
                            </a:solidFill>
                            <a:latin typeface="Cambria Math" panose="02040503050406030204" pitchFamily="18" charset="0"/>
                          </a:rPr>
                        </m:ctrlPr>
                      </m:sSubPr>
                      <m:e>
                        <m:r>
                          <a:rPr lang="en-US" altLang="zh-CN" sz="2400" b="1" i="1" smtClean="0">
                            <a:solidFill>
                              <a:schemeClr val="accent6">
                                <a:lumMod val="50000"/>
                              </a:schemeClr>
                            </a:solidFill>
                            <a:latin typeface="Cambria Math" panose="02040503050406030204" pitchFamily="18" charset="0"/>
                          </a:rPr>
                          <m:t>𝒑</m:t>
                        </m:r>
                      </m:e>
                      <m:sub>
                        <m:r>
                          <a:rPr lang="en-US" altLang="zh-CN" sz="2400" b="1" i="1" smtClean="0">
                            <a:solidFill>
                              <a:schemeClr val="accent6">
                                <a:lumMod val="50000"/>
                              </a:schemeClr>
                            </a:solidFill>
                            <a:latin typeface="Cambria Math" panose="02040503050406030204" pitchFamily="18" charset="0"/>
                          </a:rPr>
                          <m:t>𝟐</m:t>
                        </m:r>
                      </m:sub>
                    </m:sSub>
                    <m:r>
                      <a:rPr lang="en-US" altLang="zh-CN" sz="2400" b="1" i="1" smtClean="0">
                        <a:solidFill>
                          <a:schemeClr val="accent6">
                            <a:lumMod val="50000"/>
                          </a:schemeClr>
                        </a:solidFill>
                        <a:latin typeface="Cambria Math" panose="02040503050406030204" pitchFamily="18" charset="0"/>
                      </a:rPr>
                      <m:t>, </m:t>
                    </m:r>
                    <m:sSub>
                      <m:sSubPr>
                        <m:ctrlPr>
                          <a:rPr lang="en-US" altLang="zh-CN" sz="2400" b="1" i="1" smtClean="0">
                            <a:solidFill>
                              <a:schemeClr val="accent6">
                                <a:lumMod val="50000"/>
                              </a:schemeClr>
                            </a:solidFill>
                            <a:latin typeface="Cambria Math" panose="02040503050406030204" pitchFamily="18" charset="0"/>
                          </a:rPr>
                        </m:ctrlPr>
                      </m:sSubPr>
                      <m:e>
                        <m:r>
                          <a:rPr lang="en-US" altLang="zh-CN" sz="2400" b="1" i="1" smtClean="0">
                            <a:solidFill>
                              <a:schemeClr val="accent6">
                                <a:lumMod val="50000"/>
                              </a:schemeClr>
                            </a:solidFill>
                            <a:latin typeface="Cambria Math" panose="02040503050406030204" pitchFamily="18" charset="0"/>
                          </a:rPr>
                          <m:t>𝒑</m:t>
                        </m:r>
                      </m:e>
                      <m:sub>
                        <m:r>
                          <a:rPr lang="en-US" altLang="zh-CN" sz="2400" b="1" i="1" smtClean="0">
                            <a:solidFill>
                              <a:schemeClr val="accent6">
                                <a:lumMod val="50000"/>
                              </a:schemeClr>
                            </a:solidFill>
                            <a:latin typeface="Cambria Math" panose="02040503050406030204" pitchFamily="18" charset="0"/>
                          </a:rPr>
                          <m:t>𝟐</m:t>
                        </m:r>
                      </m:sub>
                    </m:sSub>
                    <m:r>
                      <a:rPr lang="en-US" altLang="zh-CN" sz="2400" b="1" i="1" smtClean="0">
                        <a:solidFill>
                          <a:schemeClr val="accent6">
                            <a:lumMod val="50000"/>
                          </a:schemeClr>
                        </a:solidFill>
                        <a:latin typeface="Cambria Math" panose="02040503050406030204" pitchFamily="18" charset="0"/>
                      </a:rPr>
                      <m:t>→</m:t>
                    </m:r>
                    <m:sSub>
                      <m:sSubPr>
                        <m:ctrlPr>
                          <a:rPr lang="en-US" altLang="zh-CN" sz="2400" b="1" i="1" smtClean="0">
                            <a:solidFill>
                              <a:schemeClr val="accent6">
                                <a:lumMod val="50000"/>
                              </a:schemeClr>
                            </a:solidFill>
                            <a:latin typeface="Cambria Math" panose="02040503050406030204" pitchFamily="18" charset="0"/>
                          </a:rPr>
                        </m:ctrlPr>
                      </m:sSubPr>
                      <m:e>
                        <m:r>
                          <a:rPr lang="en-US" altLang="zh-CN" sz="2400" b="1" i="1" smtClean="0">
                            <a:solidFill>
                              <a:schemeClr val="accent6">
                                <a:lumMod val="50000"/>
                              </a:schemeClr>
                            </a:solidFill>
                            <a:latin typeface="Cambria Math" panose="02040503050406030204" pitchFamily="18" charset="0"/>
                          </a:rPr>
                          <m:t>𝒑</m:t>
                        </m:r>
                      </m:e>
                      <m:sub>
                        <m:r>
                          <a:rPr lang="en-US" altLang="zh-CN" sz="2400" b="1" i="1" smtClean="0">
                            <a:solidFill>
                              <a:schemeClr val="accent6">
                                <a:lumMod val="50000"/>
                              </a:schemeClr>
                            </a:solidFill>
                            <a:latin typeface="Cambria Math" panose="02040503050406030204" pitchFamily="18" charset="0"/>
                          </a:rPr>
                          <m:t>𝟑</m:t>
                        </m:r>
                      </m:sub>
                    </m:sSub>
                    <m:r>
                      <a:rPr lang="en-US" altLang="zh-CN" sz="2400" b="1" i="1" smtClean="0">
                        <a:solidFill>
                          <a:schemeClr val="accent6">
                            <a:lumMod val="50000"/>
                          </a:schemeClr>
                        </a:solidFill>
                        <a:latin typeface="Cambria Math" panose="02040503050406030204" pitchFamily="18" charset="0"/>
                      </a:rPr>
                      <m:t>, ⋯, </m:t>
                    </m:r>
                    <m:sSub>
                      <m:sSubPr>
                        <m:ctrlPr>
                          <a:rPr lang="en-US" altLang="zh-CN" sz="2400" b="1" i="1" smtClean="0">
                            <a:solidFill>
                              <a:schemeClr val="accent6">
                                <a:lumMod val="50000"/>
                              </a:schemeClr>
                            </a:solidFill>
                            <a:latin typeface="Cambria Math" panose="02040503050406030204" pitchFamily="18" charset="0"/>
                          </a:rPr>
                        </m:ctrlPr>
                      </m:sSubPr>
                      <m:e>
                        <m:r>
                          <a:rPr lang="en-US" altLang="zh-CN" sz="2400" b="1" i="1" smtClean="0">
                            <a:solidFill>
                              <a:schemeClr val="accent6">
                                <a:lumMod val="50000"/>
                              </a:schemeClr>
                            </a:solidFill>
                            <a:latin typeface="Cambria Math" panose="02040503050406030204" pitchFamily="18" charset="0"/>
                          </a:rPr>
                          <m:t>𝒑</m:t>
                        </m:r>
                      </m:e>
                      <m:sub>
                        <m:r>
                          <a:rPr lang="en-US" altLang="zh-CN" sz="2400" b="1" i="1" smtClean="0">
                            <a:solidFill>
                              <a:schemeClr val="accent6">
                                <a:lumMod val="50000"/>
                              </a:schemeClr>
                            </a:solidFill>
                            <a:latin typeface="Cambria Math" panose="02040503050406030204" pitchFamily="18" charset="0"/>
                          </a:rPr>
                          <m:t>𝒏</m:t>
                        </m:r>
                      </m:sub>
                    </m:sSub>
                    <m:r>
                      <a:rPr lang="en-US" altLang="zh-CN" sz="2400" b="1" i="1" smtClean="0">
                        <a:solidFill>
                          <a:schemeClr val="accent6">
                            <a:lumMod val="50000"/>
                          </a:schemeClr>
                        </a:solidFill>
                        <a:latin typeface="Cambria Math" panose="02040503050406030204" pitchFamily="18" charset="0"/>
                      </a:rPr>
                      <m:t>−</m:t>
                    </m:r>
                    <m:r>
                      <a:rPr lang="en-US" altLang="zh-CN" sz="2400" b="1" i="1" smtClean="0">
                        <a:solidFill>
                          <a:schemeClr val="accent6">
                            <a:lumMod val="50000"/>
                          </a:schemeClr>
                        </a:solidFill>
                        <a:latin typeface="Cambria Math" panose="02040503050406030204" pitchFamily="18" charset="0"/>
                      </a:rPr>
                      <m:t>𝟏</m:t>
                    </m:r>
                    <m:r>
                      <a:rPr lang="en-US" altLang="zh-CN" sz="2400" b="1" i="1" smtClean="0">
                        <a:solidFill>
                          <a:schemeClr val="accent6">
                            <a:lumMod val="50000"/>
                          </a:schemeClr>
                        </a:solidFill>
                        <a:latin typeface="Cambria Math" panose="02040503050406030204" pitchFamily="18" charset="0"/>
                      </a:rPr>
                      <m:t> →</m:t>
                    </m:r>
                    <m:sSub>
                      <m:sSubPr>
                        <m:ctrlPr>
                          <a:rPr lang="en-US" altLang="zh-CN" sz="2400" b="1" i="1" smtClean="0">
                            <a:solidFill>
                              <a:schemeClr val="accent6">
                                <a:lumMod val="50000"/>
                              </a:schemeClr>
                            </a:solidFill>
                            <a:latin typeface="Cambria Math" panose="02040503050406030204" pitchFamily="18" charset="0"/>
                          </a:rPr>
                        </m:ctrlPr>
                      </m:sSubPr>
                      <m:e>
                        <m:r>
                          <a:rPr lang="en-US" altLang="zh-CN" sz="2400" b="1" i="1" smtClean="0">
                            <a:solidFill>
                              <a:schemeClr val="accent6">
                                <a:lumMod val="50000"/>
                              </a:schemeClr>
                            </a:solidFill>
                            <a:latin typeface="Cambria Math" panose="02040503050406030204" pitchFamily="18" charset="0"/>
                          </a:rPr>
                          <m:t>𝒑</m:t>
                        </m:r>
                      </m:e>
                      <m:sub>
                        <m:r>
                          <a:rPr lang="en-US" altLang="zh-CN" sz="2400" b="1" i="1" smtClean="0">
                            <a:solidFill>
                              <a:schemeClr val="accent6">
                                <a:lumMod val="50000"/>
                              </a:schemeClr>
                            </a:solidFill>
                            <a:latin typeface="Cambria Math" panose="02040503050406030204" pitchFamily="18" charset="0"/>
                          </a:rPr>
                          <m:t>𝒏</m:t>
                        </m:r>
                      </m:sub>
                    </m:sSub>
                  </m:oMath>
                </a14:m>
                <a:r>
                  <a:rPr lang="en-US" altLang="zh-CN" sz="2400" b="1" i="0">
                    <a:solidFill>
                      <a:schemeClr val="accent6">
                        <a:lumMod val="50000"/>
                      </a:schemeClr>
                    </a:solidFill>
                    <a:latin typeface="+mj-lt"/>
                  </a:rPr>
                  <a:t> </a:t>
                </a:r>
                <a:r>
                  <a:rPr lang="zh-CN" altLang="en-US" sz="2400" b="1">
                    <a:solidFill>
                      <a:schemeClr val="accent6">
                        <a:lumMod val="50000"/>
                      </a:schemeClr>
                    </a:solidFill>
                  </a:rPr>
                  <a:t>及 </a:t>
                </a:r>
                <a14:m>
                  <m:oMath xmlns:m="http://schemas.openxmlformats.org/officeDocument/2006/math">
                    <m:sSub>
                      <m:sSubPr>
                        <m:ctrlPr>
                          <a:rPr lang="en-US" altLang="zh-CN" sz="2400" b="1" i="1" smtClean="0">
                            <a:solidFill>
                              <a:schemeClr val="accent6">
                                <a:lumMod val="50000"/>
                              </a:schemeClr>
                            </a:solidFill>
                            <a:latin typeface="Cambria Math" panose="02040503050406030204" pitchFamily="18" charset="0"/>
                          </a:rPr>
                        </m:ctrlPr>
                      </m:sSubPr>
                      <m:e>
                        <m:r>
                          <a:rPr lang="en-US" altLang="zh-CN" sz="2400" b="1" i="1" smtClean="0">
                            <a:solidFill>
                              <a:schemeClr val="accent6">
                                <a:lumMod val="50000"/>
                              </a:schemeClr>
                            </a:solidFill>
                            <a:latin typeface="Cambria Math" panose="02040503050406030204" pitchFamily="18" charset="0"/>
                          </a:rPr>
                          <m:t>𝒑</m:t>
                        </m:r>
                      </m:e>
                      <m:sub>
                        <m:r>
                          <a:rPr lang="en-US" altLang="zh-CN" sz="2400" b="1" i="1" smtClean="0">
                            <a:solidFill>
                              <a:schemeClr val="accent6">
                                <a:lumMod val="50000"/>
                              </a:schemeClr>
                            </a:solidFill>
                            <a:latin typeface="Cambria Math" panose="02040503050406030204" pitchFamily="18" charset="0"/>
                          </a:rPr>
                          <m:t>𝒏</m:t>
                        </m:r>
                      </m:sub>
                    </m:sSub>
                    <m:r>
                      <a:rPr lang="en-US" altLang="zh-CN" sz="2400" b="1" i="1" smtClean="0">
                        <a:solidFill>
                          <a:schemeClr val="accent6">
                            <a:lumMod val="50000"/>
                          </a:schemeClr>
                        </a:solidFill>
                        <a:latin typeface="Cambria Math" panose="02040503050406030204" pitchFamily="18" charset="0"/>
                      </a:rPr>
                      <m:t>→</m:t>
                    </m:r>
                    <m:sSub>
                      <m:sSubPr>
                        <m:ctrlPr>
                          <a:rPr lang="en-US" altLang="zh-CN" sz="2400" b="1" i="1" smtClean="0">
                            <a:solidFill>
                              <a:schemeClr val="accent6">
                                <a:lumMod val="50000"/>
                              </a:schemeClr>
                            </a:solidFill>
                            <a:latin typeface="Cambria Math" panose="02040503050406030204" pitchFamily="18" charset="0"/>
                          </a:rPr>
                        </m:ctrlPr>
                      </m:sSubPr>
                      <m:e>
                        <m:r>
                          <a:rPr lang="en-US" altLang="zh-CN" sz="2400" b="1" i="1" smtClean="0">
                            <a:solidFill>
                              <a:schemeClr val="accent6">
                                <a:lumMod val="50000"/>
                              </a:schemeClr>
                            </a:solidFill>
                            <a:latin typeface="Cambria Math" panose="02040503050406030204" pitchFamily="18" charset="0"/>
                          </a:rPr>
                          <m:t>𝒑</m:t>
                        </m:r>
                      </m:e>
                      <m:sub>
                        <m:r>
                          <a:rPr lang="en-US" altLang="zh-CN" sz="2400" b="1" i="1" smtClean="0">
                            <a:solidFill>
                              <a:schemeClr val="accent6">
                                <a:lumMod val="50000"/>
                              </a:schemeClr>
                            </a:solidFill>
                            <a:latin typeface="Cambria Math" panose="02040503050406030204" pitchFamily="18" charset="0"/>
                          </a:rPr>
                          <m:t>𝟏</m:t>
                        </m:r>
                      </m:sub>
                    </m:sSub>
                  </m:oMath>
                </a14:m>
                <a:endParaRPr lang="zh-CN" altLang="en-US" sz="2400" b="1">
                  <a:solidFill>
                    <a:schemeClr val="accent6">
                      <a:lumMod val="50000"/>
                    </a:schemeClr>
                  </a:solidFill>
                </a:endParaRPr>
              </a:p>
            </p:txBody>
          </p:sp>
        </mc:Choice>
        <mc:Fallback xmlns="">
          <p:sp>
            <p:nvSpPr>
              <p:cNvPr id="4" name="文本框 3">
                <a:extLst>
                  <a:ext uri="{FF2B5EF4-FFF2-40B4-BE49-F238E27FC236}">
                    <a16:creationId xmlns:a16="http://schemas.microsoft.com/office/drawing/2014/main" id="{FDEFDFF3-7D65-4F37-812F-98FE4E61A3F7}"/>
                  </a:ext>
                </a:extLst>
              </p:cNvPr>
              <p:cNvSpPr txBox="1">
                <a:spLocks noRot="1" noChangeAspect="1" noMove="1" noResize="1" noEditPoints="1" noAdjustHandles="1" noChangeArrowheads="1" noChangeShapeType="1" noTextEdit="1"/>
              </p:cNvSpPr>
              <p:nvPr/>
            </p:nvSpPr>
            <p:spPr>
              <a:xfrm>
                <a:off x="562874" y="4148385"/>
                <a:ext cx="11066243" cy="1646605"/>
              </a:xfrm>
              <a:prstGeom prst="rect">
                <a:avLst/>
              </a:prstGeom>
              <a:blipFill>
                <a:blip r:embed="rId3"/>
                <a:stretch>
                  <a:fillRect l="-826" t="-4074" b="-777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310141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总结</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第十三讲  基本数学证明方法</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31</a:t>
            </a:fld>
            <a:r>
              <a:rPr lang="en-US" altLang="zh-CN">
                <a:latin typeface="Arial" panose="020B0604020202020204" pitchFamily="34" charset="0"/>
                <a:ea typeface="楷体" panose="02010609060101010101" pitchFamily="49" charset="-122"/>
                <a:cs typeface="Arial" panose="020B0604020202020204" pitchFamily="34" charset="0"/>
              </a:rPr>
              <a:t>/32</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总结</a:t>
            </a:r>
          </a:p>
        </p:txBody>
      </p:sp>
      <p:sp>
        <p:nvSpPr>
          <p:cNvPr id="2" name="文本框 1">
            <a:extLst>
              <a:ext uri="{FF2B5EF4-FFF2-40B4-BE49-F238E27FC236}">
                <a16:creationId xmlns:a16="http://schemas.microsoft.com/office/drawing/2014/main" id="{EF550948-0A88-4D14-B7D1-47069CABE5F1}"/>
              </a:ext>
            </a:extLst>
          </p:cNvPr>
          <p:cNvSpPr txBox="1"/>
          <p:nvPr/>
        </p:nvSpPr>
        <p:spPr>
          <a:xfrm>
            <a:off x="1481299" y="1087647"/>
            <a:ext cx="9229400" cy="2769989"/>
          </a:xfrm>
          <a:prstGeom prst="rect">
            <a:avLst/>
          </a:prstGeom>
          <a:solidFill>
            <a:schemeClr val="accent5">
              <a:lumMod val="20000"/>
              <a:lumOff val="80000"/>
              <a:alpha val="50000"/>
            </a:schemeClr>
          </a:solidFill>
        </p:spPr>
        <p:txBody>
          <a:bodyPr wrap="square" rtlCol="0">
            <a:spAutoFit/>
          </a:bodyPr>
          <a:lstStyle/>
          <a:p>
            <a:pPr algn="ctr">
              <a:spcBef>
                <a:spcPts val="600"/>
              </a:spcBef>
              <a:spcAft>
                <a:spcPts val="600"/>
              </a:spcAft>
            </a:pPr>
            <a:r>
              <a:rPr lang="zh-CN" altLang="en-US" sz="2400" b="1">
                <a:solidFill>
                  <a:srgbClr val="C00000"/>
                </a:solidFill>
              </a:rPr>
              <a:t>基本证明方法</a:t>
            </a:r>
            <a:endParaRPr lang="en-US" altLang="zh-CN" sz="2400" b="1">
              <a:solidFill>
                <a:srgbClr val="C00000"/>
              </a:solidFill>
            </a:endParaRPr>
          </a:p>
          <a:p>
            <a:pPr>
              <a:spcBef>
                <a:spcPts val="600"/>
              </a:spcBef>
              <a:spcAft>
                <a:spcPts val="600"/>
              </a:spcAft>
            </a:pPr>
            <a:r>
              <a:rPr lang="zh-CN" altLang="en-US" sz="2000" b="1">
                <a:solidFill>
                  <a:schemeClr val="accent2">
                    <a:lumMod val="50000"/>
                  </a:schemeClr>
                </a:solidFill>
                <a:latin typeface="楷体" panose="02010609060101010101" pitchFamily="49" charset="-122"/>
                <a:ea typeface="楷体" panose="02010609060101010101" pitchFamily="49" charset="-122"/>
              </a:rPr>
              <a:t>基本证明方法包括直接证明、间接证明、分情况证明和存在性证明</a:t>
            </a:r>
          </a:p>
          <a:p>
            <a:pPr marL="285750" indent="-285750">
              <a:spcBef>
                <a:spcPts val="600"/>
              </a:spcBef>
              <a:spcAft>
                <a:spcPts val="600"/>
              </a:spcAft>
              <a:buFont typeface="Arial" panose="020B0604020202020204" pitchFamily="34" charset="0"/>
              <a:buChar char="•"/>
            </a:pPr>
            <a:r>
              <a:rPr lang="zh-CN" altLang="en-US" sz="2000" b="1">
                <a:solidFill>
                  <a:srgbClr val="002060"/>
                </a:solidFill>
              </a:rPr>
              <a:t>分情况证明是模块化思维的体现，注意“</a:t>
            </a:r>
            <a:r>
              <a:rPr lang="zh-CN" altLang="en-US" sz="2000" b="1">
                <a:solidFill>
                  <a:srgbClr val="C00000"/>
                </a:solidFill>
              </a:rPr>
              <a:t>不失一般性</a:t>
            </a:r>
            <a:r>
              <a:rPr lang="zh-CN" altLang="en-US" sz="2000" b="1">
                <a:solidFill>
                  <a:srgbClr val="002060"/>
                </a:solidFill>
              </a:rPr>
              <a:t>”术语的使用</a:t>
            </a:r>
          </a:p>
          <a:p>
            <a:pPr marL="285750" indent="-285750">
              <a:spcBef>
                <a:spcPts val="600"/>
              </a:spcBef>
              <a:spcAft>
                <a:spcPts val="600"/>
              </a:spcAft>
              <a:buFont typeface="Arial" panose="020B0604020202020204" pitchFamily="34" charset="0"/>
              <a:buChar char="•"/>
            </a:pPr>
            <a:r>
              <a:rPr lang="zh-CN" altLang="en-US" sz="2000" b="1">
                <a:solidFill>
                  <a:srgbClr val="002060"/>
                </a:solidFill>
              </a:rPr>
              <a:t>存在性证明分为</a:t>
            </a:r>
            <a:r>
              <a:rPr lang="zh-CN" altLang="en-US" sz="2000" b="1">
                <a:solidFill>
                  <a:srgbClr val="C00000"/>
                </a:solidFill>
              </a:rPr>
              <a:t>构造性存在证明</a:t>
            </a:r>
            <a:r>
              <a:rPr lang="zh-CN" altLang="en-US" sz="2000" b="1">
                <a:solidFill>
                  <a:srgbClr val="002060"/>
                </a:solidFill>
              </a:rPr>
              <a:t>和</a:t>
            </a:r>
            <a:r>
              <a:rPr lang="zh-CN" altLang="en-US" sz="2000" b="1">
                <a:solidFill>
                  <a:srgbClr val="C00000"/>
                </a:solidFill>
              </a:rPr>
              <a:t>非构造性存在证明</a:t>
            </a:r>
          </a:p>
          <a:p>
            <a:pPr marL="742950" lvl="1" indent="-285750">
              <a:spcBef>
                <a:spcPts val="600"/>
              </a:spcBef>
              <a:spcAft>
                <a:spcPts val="600"/>
              </a:spcAft>
              <a:buFont typeface="Arial" panose="020B0604020202020204" pitchFamily="34" charset="0"/>
              <a:buChar char="•"/>
            </a:pPr>
            <a:r>
              <a:rPr lang="zh-CN" altLang="en-US" sz="2000" b="1">
                <a:solidFill>
                  <a:schemeClr val="accent4">
                    <a:lumMod val="50000"/>
                  </a:schemeClr>
                </a:solidFill>
                <a:latin typeface="楷体" panose="02010609060101010101" pitchFamily="49" charset="-122"/>
                <a:ea typeface="楷体" panose="02010609060101010101" pitchFamily="49" charset="-122"/>
              </a:rPr>
              <a:t>构造性存在证明给出满足某性质的元素或给出构造满足某性质元素的方法</a:t>
            </a:r>
          </a:p>
          <a:p>
            <a:pPr marL="742950" lvl="1" indent="-285750">
              <a:spcBef>
                <a:spcPts val="600"/>
              </a:spcBef>
              <a:spcAft>
                <a:spcPts val="600"/>
              </a:spcAft>
              <a:buFont typeface="Arial" panose="020B0604020202020204" pitchFamily="34" charset="0"/>
              <a:buChar char="•"/>
            </a:pPr>
            <a:r>
              <a:rPr lang="zh-CN" altLang="en-US" sz="2000" b="1">
                <a:solidFill>
                  <a:schemeClr val="accent4">
                    <a:lumMod val="50000"/>
                  </a:schemeClr>
                </a:solidFill>
                <a:latin typeface="楷体" panose="02010609060101010101" pitchFamily="49" charset="-122"/>
                <a:ea typeface="楷体" panose="02010609060101010101" pitchFamily="49" charset="-122"/>
              </a:rPr>
              <a:t>非构造性存在证明使用</a:t>
            </a:r>
            <a:r>
              <a:rPr lang="zh-CN" altLang="en-US" sz="2000" b="1">
                <a:solidFill>
                  <a:srgbClr val="C00000"/>
                </a:solidFill>
                <a:latin typeface="+mn-ea"/>
              </a:rPr>
              <a:t>反证法</a:t>
            </a:r>
            <a:r>
              <a:rPr lang="zh-CN" altLang="en-US" sz="2000" b="1">
                <a:solidFill>
                  <a:schemeClr val="accent4">
                    <a:lumMod val="50000"/>
                  </a:schemeClr>
                </a:solidFill>
                <a:latin typeface="楷体" panose="02010609060101010101" pitchFamily="49" charset="-122"/>
                <a:ea typeface="楷体" panose="02010609060101010101" pitchFamily="49" charset="-122"/>
              </a:rPr>
              <a:t>或</a:t>
            </a:r>
            <a:r>
              <a:rPr lang="zh-CN" altLang="en-US" sz="2000" b="1">
                <a:solidFill>
                  <a:srgbClr val="C00000"/>
                </a:solidFill>
                <a:latin typeface="+mn-ea"/>
              </a:rPr>
              <a:t>二难推理</a:t>
            </a:r>
          </a:p>
        </p:txBody>
      </p:sp>
      <p:sp>
        <p:nvSpPr>
          <p:cNvPr id="4" name="文本框 3">
            <a:extLst>
              <a:ext uri="{FF2B5EF4-FFF2-40B4-BE49-F238E27FC236}">
                <a16:creationId xmlns:a16="http://schemas.microsoft.com/office/drawing/2014/main" id="{79046192-3E11-4E79-BCD3-91093B8CC99E}"/>
              </a:ext>
            </a:extLst>
          </p:cNvPr>
          <p:cNvSpPr txBox="1"/>
          <p:nvPr/>
        </p:nvSpPr>
        <p:spPr>
          <a:xfrm>
            <a:off x="1863837" y="3971418"/>
            <a:ext cx="8464323" cy="2277547"/>
          </a:xfrm>
          <a:prstGeom prst="rect">
            <a:avLst/>
          </a:prstGeom>
          <a:solidFill>
            <a:schemeClr val="accent2">
              <a:lumMod val="20000"/>
              <a:lumOff val="80000"/>
            </a:schemeClr>
          </a:solidFill>
        </p:spPr>
        <p:txBody>
          <a:bodyPr wrap="square" rtlCol="0">
            <a:spAutoFit/>
          </a:bodyPr>
          <a:lstStyle/>
          <a:p>
            <a:pPr algn="ctr">
              <a:spcAft>
                <a:spcPts val="600"/>
              </a:spcAft>
            </a:pPr>
            <a:r>
              <a:rPr lang="zh-CN" altLang="en-US" sz="2400" b="1">
                <a:solidFill>
                  <a:srgbClr val="C00000"/>
                </a:solidFill>
              </a:rPr>
              <a:t>学习这一部分的目标</a:t>
            </a:r>
          </a:p>
          <a:p>
            <a:pPr marL="342900" indent="-342900">
              <a:spcBef>
                <a:spcPts val="600"/>
              </a:spcBef>
              <a:spcAft>
                <a:spcPts val="600"/>
              </a:spcAft>
              <a:buFont typeface="Arial" panose="020B0604020202020204" pitchFamily="34" charset="0"/>
              <a:buChar char="•"/>
            </a:pPr>
            <a:r>
              <a:rPr lang="zh-CN" altLang="en-US" sz="2000" b="1">
                <a:solidFill>
                  <a:schemeClr val="accent2">
                    <a:lumMod val="50000"/>
                  </a:schemeClr>
                </a:solidFill>
                <a:latin typeface="楷体" panose="02010609060101010101" pitchFamily="49" charset="-122"/>
                <a:ea typeface="楷体" panose="02010609060101010101" pitchFamily="49" charset="-122"/>
              </a:rPr>
              <a:t>对数学中如何使用定理、引理、推论等术语有一定了解</a:t>
            </a:r>
          </a:p>
          <a:p>
            <a:pPr marL="342900" indent="-342900">
              <a:spcBef>
                <a:spcPts val="600"/>
              </a:spcBef>
              <a:spcAft>
                <a:spcPts val="600"/>
              </a:spcAft>
              <a:buFont typeface="Arial" panose="020B0604020202020204" pitchFamily="34" charset="0"/>
              <a:buChar char="•"/>
            </a:pPr>
            <a:r>
              <a:rPr lang="zh-CN" altLang="en-US" sz="2000" b="1">
                <a:solidFill>
                  <a:schemeClr val="accent2">
                    <a:lumMod val="50000"/>
                  </a:schemeClr>
                </a:solidFill>
                <a:latin typeface="楷体" panose="02010609060101010101" pitchFamily="49" charset="-122"/>
                <a:ea typeface="楷体" panose="02010609060101010101" pitchFamily="49" charset="-122"/>
              </a:rPr>
              <a:t>能理解正向推理和反向推理的思维方式</a:t>
            </a:r>
            <a:endParaRPr lang="en-US" altLang="zh-CN" sz="2000" b="1">
              <a:solidFill>
                <a:schemeClr val="accent2">
                  <a:lumMod val="50000"/>
                </a:schemeClr>
              </a:solidFill>
              <a:latin typeface="楷体" panose="02010609060101010101" pitchFamily="49" charset="-122"/>
              <a:ea typeface="楷体" panose="02010609060101010101" pitchFamily="49" charset="-122"/>
            </a:endParaRPr>
          </a:p>
          <a:p>
            <a:pPr marL="800100" lvl="1" indent="-342900">
              <a:spcBef>
                <a:spcPts val="600"/>
              </a:spcBef>
              <a:spcAft>
                <a:spcPts val="600"/>
              </a:spcAft>
              <a:buFont typeface="Arial" panose="020B0604020202020204" pitchFamily="34" charset="0"/>
              <a:buChar char="•"/>
            </a:pPr>
            <a:r>
              <a:rPr lang="zh-CN" altLang="en-US" b="1">
                <a:solidFill>
                  <a:srgbClr val="C00000"/>
                </a:solidFill>
                <a:latin typeface="+mn-ea"/>
              </a:rPr>
              <a:t>能运用反向推理构建证明的思路，并能使用正向推理的表达方式表述证明</a:t>
            </a:r>
            <a:endParaRPr lang="en-US" altLang="zh-CN" b="1">
              <a:solidFill>
                <a:srgbClr val="C00000"/>
              </a:solidFill>
              <a:latin typeface="+mn-ea"/>
            </a:endParaRPr>
          </a:p>
          <a:p>
            <a:pPr marL="342900" indent="-342900">
              <a:spcBef>
                <a:spcPts val="600"/>
              </a:spcBef>
              <a:spcAft>
                <a:spcPts val="600"/>
              </a:spcAft>
              <a:buFont typeface="Arial" panose="020B0604020202020204" pitchFamily="34" charset="0"/>
              <a:buChar char="•"/>
            </a:pPr>
            <a:r>
              <a:rPr lang="zh-CN" altLang="en-US" sz="2000" b="1">
                <a:solidFill>
                  <a:schemeClr val="accent2">
                    <a:lumMod val="50000"/>
                  </a:schemeClr>
                </a:solidFill>
                <a:latin typeface="楷体" panose="02010609060101010101" pitchFamily="49" charset="-122"/>
                <a:ea typeface="楷体" panose="02010609060101010101" pitchFamily="49" charset="-122"/>
              </a:rPr>
              <a:t>能利用逻辑知识分析数学命题及其证明</a:t>
            </a:r>
          </a:p>
        </p:txBody>
      </p:sp>
    </p:spTree>
    <p:extLst>
      <p:ext uri="{BB962C8B-B14F-4D97-AF65-F5344CB8AC3E}">
        <p14:creationId xmlns:p14="http://schemas.microsoft.com/office/powerpoint/2010/main" val="37531340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作业</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第十三讲  基本数学证明方法</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511C6389-7226-43B9-9250-70FB7F990DBF}" type="slidenum">
              <a:rPr lang="en-US" altLang="zh-CN" smtClean="0">
                <a:latin typeface="Arial" panose="020B0604020202020204" pitchFamily="34" charset="0"/>
                <a:ea typeface="楷体" panose="02010609060101010101" pitchFamily="49" charset="-122"/>
                <a:cs typeface="Arial" panose="020B0604020202020204" pitchFamily="34" charset="0"/>
              </a:rPr>
              <a:t>32</a:t>
            </a:fld>
            <a:r>
              <a:rPr lang="en-US" altLang="zh-CN">
                <a:latin typeface="Arial" panose="020B0604020202020204" pitchFamily="34" charset="0"/>
                <a:ea typeface="楷体" panose="02010609060101010101" pitchFamily="49" charset="-122"/>
                <a:cs typeface="Arial" panose="020B0604020202020204" pitchFamily="34" charset="0"/>
              </a:rPr>
              <a:t>/32</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作业</a:t>
            </a:r>
          </a:p>
        </p:txBody>
      </p:sp>
      <p:sp>
        <p:nvSpPr>
          <p:cNvPr id="2" name="文本框 1">
            <a:extLst>
              <a:ext uri="{FF2B5EF4-FFF2-40B4-BE49-F238E27FC236}">
                <a16:creationId xmlns:a16="http://schemas.microsoft.com/office/drawing/2014/main" id="{89EF1AFF-D150-4D24-BB32-695DDFCBCE6E}"/>
              </a:ext>
            </a:extLst>
          </p:cNvPr>
          <p:cNvSpPr txBox="1"/>
          <p:nvPr/>
        </p:nvSpPr>
        <p:spPr>
          <a:xfrm>
            <a:off x="900373" y="3136612"/>
            <a:ext cx="10212590" cy="584775"/>
          </a:xfrm>
          <a:prstGeom prst="rect">
            <a:avLst/>
          </a:prstGeom>
          <a:solidFill>
            <a:schemeClr val="accent4">
              <a:lumMod val="20000"/>
              <a:lumOff val="80000"/>
            </a:schemeClr>
          </a:solidFill>
        </p:spPr>
        <p:txBody>
          <a:bodyPr wrap="square" rtlCol="0">
            <a:spAutoFit/>
          </a:bodyPr>
          <a:lstStyle/>
          <a:p>
            <a:r>
              <a:rPr lang="zh-CN" altLang="en-US" sz="3200" b="1">
                <a:solidFill>
                  <a:srgbClr val="C00000"/>
                </a:solidFill>
                <a:latin typeface="Arial" panose="020B0604020202020204" pitchFamily="34" charset="0"/>
                <a:ea typeface="楷体" panose="02010609060101010101" pitchFamily="49" charset="-122"/>
                <a:cs typeface="Arial" panose="020B0604020202020204" pitchFamily="34" charset="0"/>
              </a:rPr>
              <a:t>教材练习</a:t>
            </a:r>
            <a:r>
              <a:rPr lang="en-US" altLang="zh-CN" sz="3200" b="1">
                <a:solidFill>
                  <a:srgbClr val="C00000"/>
                </a:solidFill>
                <a:latin typeface="Arial" panose="020B0604020202020204" pitchFamily="34" charset="0"/>
                <a:ea typeface="楷体" panose="02010609060101010101" pitchFamily="49" charset="-122"/>
                <a:cs typeface="Arial" panose="020B0604020202020204" pitchFamily="34" charset="0"/>
              </a:rPr>
              <a:t>4.2</a:t>
            </a:r>
            <a:r>
              <a:rPr lang="zh-CN" altLang="en-US" sz="3200" b="1">
                <a:solidFill>
                  <a:srgbClr val="C00000"/>
                </a:solidFill>
                <a:latin typeface="Arial" panose="020B0604020202020204" pitchFamily="34" charset="0"/>
                <a:ea typeface="楷体" panose="02010609060101010101" pitchFamily="49" charset="-122"/>
                <a:cs typeface="Arial" panose="020B0604020202020204" pitchFamily="34" charset="0"/>
              </a:rPr>
              <a:t>、练习</a:t>
            </a:r>
            <a:r>
              <a:rPr lang="en-US" altLang="zh-CN" sz="3200" b="1">
                <a:solidFill>
                  <a:srgbClr val="C00000"/>
                </a:solidFill>
                <a:latin typeface="Arial" panose="020B0604020202020204" pitchFamily="34" charset="0"/>
                <a:ea typeface="楷体" panose="02010609060101010101" pitchFamily="49" charset="-122"/>
                <a:cs typeface="Arial" panose="020B0604020202020204" pitchFamily="34" charset="0"/>
              </a:rPr>
              <a:t>4.6</a:t>
            </a:r>
            <a:r>
              <a:rPr lang="zh-CN" altLang="en-US" sz="3200" b="1">
                <a:solidFill>
                  <a:srgbClr val="C00000"/>
                </a:solidFill>
                <a:latin typeface="Arial" panose="020B0604020202020204" pitchFamily="34" charset="0"/>
                <a:ea typeface="楷体" panose="02010609060101010101" pitchFamily="49" charset="-122"/>
                <a:cs typeface="Arial" panose="020B0604020202020204" pitchFamily="34" charset="0"/>
              </a:rPr>
              <a:t>、练习</a:t>
            </a:r>
            <a:r>
              <a:rPr lang="en-US" altLang="zh-CN" sz="3200" b="1">
                <a:solidFill>
                  <a:srgbClr val="C00000"/>
                </a:solidFill>
                <a:latin typeface="Arial" panose="020B0604020202020204" pitchFamily="34" charset="0"/>
                <a:ea typeface="楷体" panose="02010609060101010101" pitchFamily="49" charset="-122"/>
                <a:cs typeface="Arial" panose="020B0604020202020204" pitchFamily="34" charset="0"/>
              </a:rPr>
              <a:t>4.7</a:t>
            </a:r>
            <a:r>
              <a:rPr lang="zh-CN" altLang="en-US" sz="3200" b="1">
                <a:solidFill>
                  <a:srgbClr val="C00000"/>
                </a:solidFill>
                <a:latin typeface="Arial" panose="020B0604020202020204" pitchFamily="34" charset="0"/>
                <a:ea typeface="楷体" panose="02010609060101010101" pitchFamily="49" charset="-122"/>
                <a:cs typeface="Arial" panose="020B0604020202020204" pitchFamily="34" charset="0"/>
              </a:rPr>
              <a:t>、练习</a:t>
            </a:r>
            <a:r>
              <a:rPr lang="en-US" altLang="zh-CN" sz="3200" b="1">
                <a:solidFill>
                  <a:srgbClr val="C00000"/>
                </a:solidFill>
                <a:latin typeface="Arial" panose="020B0604020202020204" pitchFamily="34" charset="0"/>
                <a:ea typeface="楷体" panose="02010609060101010101" pitchFamily="49" charset="-122"/>
                <a:cs typeface="Arial" panose="020B0604020202020204" pitchFamily="34" charset="0"/>
              </a:rPr>
              <a:t>4.12</a:t>
            </a:r>
            <a:r>
              <a:rPr lang="zh-CN" altLang="en-US" sz="3200" b="1">
                <a:solidFill>
                  <a:srgbClr val="C00000"/>
                </a:solidFill>
                <a:latin typeface="Arial" panose="020B0604020202020204" pitchFamily="34" charset="0"/>
                <a:ea typeface="楷体" panose="02010609060101010101" pitchFamily="49" charset="-122"/>
                <a:cs typeface="Arial" panose="020B0604020202020204" pitchFamily="34" charset="0"/>
              </a:rPr>
              <a:t>和练习</a:t>
            </a:r>
            <a:r>
              <a:rPr lang="en-US" altLang="zh-CN" sz="3200" b="1">
                <a:solidFill>
                  <a:srgbClr val="C00000"/>
                </a:solidFill>
                <a:latin typeface="Arial" panose="020B0604020202020204" pitchFamily="34" charset="0"/>
                <a:ea typeface="楷体" panose="02010609060101010101" pitchFamily="49" charset="-122"/>
                <a:cs typeface="Arial" panose="020B0604020202020204" pitchFamily="34" charset="0"/>
              </a:rPr>
              <a:t>4.19</a:t>
            </a:r>
            <a:endParaRPr lang="zh-CN" altLang="en-US" sz="3200" b="1" dirty="0">
              <a:solidFill>
                <a:srgbClr val="C00000"/>
              </a:solidFill>
              <a:latin typeface="Arial" panose="020B0604020202020204" pitchFamily="34" charset="0"/>
              <a:ea typeface="楷体" panose="02010609060101010101" pitchFamily="49" charset="-122"/>
              <a:cs typeface="Arial" panose="020B0604020202020204" pitchFamily="34" charset="0"/>
            </a:endParaRPr>
          </a:p>
        </p:txBody>
      </p:sp>
    </p:spTree>
    <p:extLst>
      <p:ext uri="{BB962C8B-B14F-4D97-AF65-F5344CB8AC3E}">
        <p14:creationId xmlns:p14="http://schemas.microsoft.com/office/powerpoint/2010/main" val="11865644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第十三讲  基本数学证明方法</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a:t>
            </a: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sp>
        <p:nvSpPr>
          <p:cNvPr id="2" name="文本框 1">
            <a:extLst>
              <a:ext uri="{FF2B5EF4-FFF2-40B4-BE49-F238E27FC236}">
                <a16:creationId xmlns:a16="http://schemas.microsoft.com/office/drawing/2014/main" id="{F3778FC1-0A49-4C7B-8763-0ABD47A13328}"/>
              </a:ext>
            </a:extLst>
          </p:cNvPr>
          <p:cNvSpPr txBox="1"/>
          <p:nvPr/>
        </p:nvSpPr>
        <p:spPr>
          <a:xfrm>
            <a:off x="1921252" y="2001283"/>
            <a:ext cx="8571678" cy="2383794"/>
          </a:xfrm>
          <a:prstGeom prst="rect">
            <a:avLst/>
          </a:prstGeom>
          <a:noFill/>
        </p:spPr>
        <p:txBody>
          <a:bodyPr wrap="square" rtlCol="0">
            <a:spAutoFit/>
          </a:bodyPr>
          <a:lstStyle/>
          <a:p>
            <a:pPr algn="ctr">
              <a:lnSpc>
                <a:spcPct val="200000"/>
              </a:lnSpc>
            </a:pPr>
            <a:r>
              <a:rPr lang="zh-CN" altLang="en-US" sz="4000">
                <a:solidFill>
                  <a:srgbClr val="C00000"/>
                </a:solidFill>
                <a:latin typeface="华文新魏" panose="02010800040101010101" pitchFamily="2" charset="-122"/>
                <a:ea typeface="华文新魏" panose="02010800040101010101" pitchFamily="2" charset="-122"/>
              </a:rPr>
              <a:t>谢谢大家！</a:t>
            </a:r>
            <a:endParaRPr lang="en-US" altLang="zh-CN" sz="4000">
              <a:solidFill>
                <a:srgbClr val="C00000"/>
              </a:solidFill>
              <a:latin typeface="华文新魏" panose="02010800040101010101" pitchFamily="2" charset="-122"/>
              <a:ea typeface="华文新魏" panose="02010800040101010101" pitchFamily="2" charset="-122"/>
            </a:endParaRPr>
          </a:p>
          <a:p>
            <a:pPr algn="ctr">
              <a:lnSpc>
                <a:spcPct val="200000"/>
              </a:lnSpc>
            </a:pPr>
            <a:r>
              <a:rPr lang="zh-CN" altLang="en-US" sz="4000">
                <a:solidFill>
                  <a:srgbClr val="C00000"/>
                </a:solidFill>
                <a:latin typeface="华文新魏" panose="02010800040101010101" pitchFamily="2" charset="-122"/>
                <a:ea typeface="华文新魏" panose="02010800040101010101" pitchFamily="2" charset="-122"/>
              </a:rPr>
              <a:t>有什么问题和建议请及时反馈给老师！</a:t>
            </a:r>
          </a:p>
        </p:txBody>
      </p:sp>
    </p:spTree>
    <p:extLst>
      <p:ext uri="{BB962C8B-B14F-4D97-AF65-F5344CB8AC3E}">
        <p14:creationId xmlns:p14="http://schemas.microsoft.com/office/powerpoint/2010/main" val="38075701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数学证明导引</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第十三讲  基本数学证明方法</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1930FB3-E902-4C54-9574-582199016723}" type="slidenum">
              <a:rPr lang="en-US" altLang="zh-CN" smtClean="0">
                <a:latin typeface="Arial" panose="020B0604020202020204" pitchFamily="34" charset="0"/>
                <a:ea typeface="楷体" panose="02010609060101010101" pitchFamily="49" charset="-122"/>
                <a:cs typeface="Arial" panose="020B0604020202020204" pitchFamily="34" charset="0"/>
              </a:rPr>
              <a:t>4</a:t>
            </a:fld>
            <a:r>
              <a:rPr lang="en-US" altLang="zh-CN">
                <a:latin typeface="Arial" panose="020B0604020202020204" pitchFamily="34" charset="0"/>
                <a:ea typeface="楷体" panose="02010609060101010101" pitchFamily="49" charset="-122"/>
                <a:cs typeface="Arial" panose="020B0604020202020204" pitchFamily="34" charset="0"/>
              </a:rPr>
              <a:t>/32</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数学命题及其证明的逻辑分析</a:t>
            </a:r>
          </a:p>
        </p:txBody>
      </p:sp>
      <p:sp>
        <p:nvSpPr>
          <p:cNvPr id="12" name="矩形: 圆角 11">
            <a:extLst>
              <a:ext uri="{FF2B5EF4-FFF2-40B4-BE49-F238E27FC236}">
                <a16:creationId xmlns:a16="http://schemas.microsoft.com/office/drawing/2014/main" id="{91F95D5E-ED22-4A07-A482-0A0A63C03262}"/>
              </a:ext>
            </a:extLst>
          </p:cNvPr>
          <p:cNvSpPr/>
          <p:nvPr/>
        </p:nvSpPr>
        <p:spPr>
          <a:xfrm>
            <a:off x="615059" y="1302108"/>
            <a:ext cx="6069946" cy="459280"/>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a:solidFill>
                  <a:schemeClr val="accent2">
                    <a:lumMod val="50000"/>
                  </a:schemeClr>
                </a:solidFill>
              </a:rPr>
              <a:t>为什么要对数学命题及其证明做逻辑分析？</a:t>
            </a:r>
            <a:endParaRPr lang="zh-CN" altLang="en-US" sz="2400" b="1" dirty="0">
              <a:solidFill>
                <a:schemeClr val="accent2">
                  <a:lumMod val="50000"/>
                </a:schemeClr>
              </a:solidFill>
            </a:endParaRPr>
          </a:p>
        </p:txBody>
      </p:sp>
      <p:sp>
        <p:nvSpPr>
          <p:cNvPr id="18" name="文本框 17">
            <a:extLst>
              <a:ext uri="{FF2B5EF4-FFF2-40B4-BE49-F238E27FC236}">
                <a16:creationId xmlns:a16="http://schemas.microsoft.com/office/drawing/2014/main" id="{AF3415FF-F894-42D0-851F-3A2CF6D027FC}"/>
              </a:ext>
            </a:extLst>
          </p:cNvPr>
          <p:cNvSpPr txBox="1"/>
          <p:nvPr/>
        </p:nvSpPr>
        <p:spPr>
          <a:xfrm>
            <a:off x="828320" y="2017976"/>
            <a:ext cx="10535358" cy="1754326"/>
          </a:xfrm>
          <a:prstGeom prst="rect">
            <a:avLst/>
          </a:prstGeom>
          <a:solidFill>
            <a:schemeClr val="bg1">
              <a:lumMod val="95000"/>
              <a:alpha val="50000"/>
            </a:schemeClr>
          </a:solidFill>
        </p:spPr>
        <p:txBody>
          <a:bodyPr wrap="square" rtlCol="0">
            <a:spAutoFit/>
          </a:bodyPr>
          <a:lstStyle/>
          <a:p>
            <a:pPr marL="285744" indent="-285744">
              <a:spcBef>
                <a:spcPts val="600"/>
              </a:spcBef>
              <a:spcAft>
                <a:spcPts val="600"/>
              </a:spcAft>
              <a:buFont typeface="Arial" panose="020B0604020202020204" pitchFamily="34" charset="0"/>
              <a:buChar char="•"/>
            </a:pPr>
            <a:r>
              <a:rPr lang="zh-CN" altLang="en-US" sz="2000" b="1">
                <a:solidFill>
                  <a:schemeClr val="accent1">
                    <a:lumMod val="50000"/>
                  </a:schemeClr>
                </a:solidFill>
                <a:latin typeface="Arial" panose="020B0604020202020204" pitchFamily="34" charset="0"/>
                <a:ea typeface="楷体" panose="02010609060101010101" pitchFamily="49" charset="-122"/>
                <a:cs typeface="Arial" panose="020B0604020202020204" pitchFamily="34" charset="0"/>
              </a:rPr>
              <a:t>进一步熟悉和应用逻辑语言更准确地理解数学命题（定理、引理、推论）及其证明的含义</a:t>
            </a:r>
            <a:endParaRPr lang="en-US" altLang="zh-CN" sz="2000" b="1" dirty="0">
              <a:solidFill>
                <a:schemeClr val="accent1">
                  <a:lumMod val="50000"/>
                </a:schemeClr>
              </a:solidFill>
              <a:latin typeface="Arial" panose="020B0604020202020204" pitchFamily="34" charset="0"/>
              <a:ea typeface="楷体" panose="02010609060101010101" pitchFamily="49" charset="-122"/>
              <a:cs typeface="Arial" panose="020B0604020202020204" pitchFamily="34" charset="0"/>
            </a:endParaRPr>
          </a:p>
          <a:p>
            <a:pPr marL="742932" lvl="1" indent="-285744">
              <a:spcBef>
                <a:spcPts val="600"/>
              </a:spcBef>
              <a:spcAft>
                <a:spcPts val="600"/>
              </a:spcAft>
              <a:buFont typeface="Arial" panose="020B0604020202020204" pitchFamily="34" charset="0"/>
              <a:buChar char="•"/>
            </a:pPr>
            <a:r>
              <a:rPr lang="zh-CN" altLang="en-US" sz="2000" b="1">
                <a:solidFill>
                  <a:schemeClr val="accent6">
                    <a:lumMod val="50000"/>
                  </a:schemeClr>
                </a:solidFill>
                <a:latin typeface="+mn-ea"/>
                <a:cs typeface="Arial" panose="020B0604020202020204" pitchFamily="34" charset="0"/>
              </a:rPr>
              <a:t>尽量使用逻辑公式符号化数学命题，并更准确地理解定理证明所需要的前提</a:t>
            </a:r>
            <a:endParaRPr lang="en-US" altLang="zh-CN" sz="2000" b="1">
              <a:solidFill>
                <a:schemeClr val="accent6">
                  <a:lumMod val="50000"/>
                </a:schemeClr>
              </a:solidFill>
              <a:latin typeface="+mn-ea"/>
              <a:cs typeface="Arial" panose="020B0604020202020204" pitchFamily="34" charset="0"/>
            </a:endParaRPr>
          </a:p>
          <a:p>
            <a:pPr marL="742932" lvl="1" indent="-285744">
              <a:spcBef>
                <a:spcPts val="600"/>
              </a:spcBef>
              <a:spcAft>
                <a:spcPts val="600"/>
              </a:spcAft>
              <a:buFont typeface="Arial" panose="020B0604020202020204" pitchFamily="34" charset="0"/>
              <a:buChar char="•"/>
            </a:pPr>
            <a:r>
              <a:rPr lang="zh-CN" altLang="en-US" sz="2000" b="1">
                <a:solidFill>
                  <a:schemeClr val="accent6">
                    <a:lumMod val="50000"/>
                  </a:schemeClr>
                </a:solidFill>
                <a:latin typeface="+mn-ea"/>
                <a:cs typeface="Arial" panose="020B0604020202020204" pitchFamily="34" charset="0"/>
              </a:rPr>
              <a:t>运用学习过的逻辑知识分析数学证明中各个命题之间的逻辑关系</a:t>
            </a:r>
            <a:endParaRPr lang="en-US" altLang="zh-CN" sz="2000" b="1">
              <a:solidFill>
                <a:schemeClr val="accent6">
                  <a:lumMod val="50000"/>
                </a:schemeClr>
              </a:solidFill>
              <a:latin typeface="+mn-ea"/>
              <a:cs typeface="Arial" panose="020B0604020202020204" pitchFamily="34" charset="0"/>
            </a:endParaRPr>
          </a:p>
          <a:p>
            <a:pPr marL="1085824" lvl="2" indent="-171446">
              <a:spcBef>
                <a:spcPts val="600"/>
              </a:spcBef>
              <a:spcAft>
                <a:spcPts val="600"/>
              </a:spcAft>
              <a:buFont typeface="Arial" panose="020B0604020202020204" pitchFamily="34" charset="0"/>
              <a:buChar char="•"/>
            </a:pPr>
            <a:r>
              <a:rPr lang="zh-CN" altLang="en-US" b="1">
                <a:solidFill>
                  <a:srgbClr val="C00000"/>
                </a:solidFill>
                <a:latin typeface="Arial" panose="020B0604020202020204" pitchFamily="34" charset="0"/>
                <a:ea typeface="楷体" panose="02010609060101010101" pitchFamily="49" charset="-122"/>
                <a:cs typeface="Arial" panose="020B0604020202020204" pitchFamily="34" charset="0"/>
              </a:rPr>
              <a:t>分析每个中间结论是使用哪些命题基于怎样的逻辑推理规则得到</a:t>
            </a:r>
            <a:endParaRPr lang="zh-CN" altLang="en-US" sz="1600" b="1" dirty="0">
              <a:solidFill>
                <a:srgbClr val="C00000"/>
              </a:solidFill>
              <a:latin typeface="Arial" panose="020B0604020202020204" pitchFamily="34" charset="0"/>
              <a:ea typeface="楷体" panose="02010609060101010101" pitchFamily="49" charset="-122"/>
              <a:cs typeface="Arial" panose="020B0604020202020204" pitchFamily="34" charset="0"/>
            </a:endParaRPr>
          </a:p>
        </p:txBody>
      </p:sp>
      <p:grpSp>
        <p:nvGrpSpPr>
          <p:cNvPr id="27" name="组合 26">
            <a:extLst>
              <a:ext uri="{FF2B5EF4-FFF2-40B4-BE49-F238E27FC236}">
                <a16:creationId xmlns:a16="http://schemas.microsoft.com/office/drawing/2014/main" id="{29A55227-3739-48CE-A856-4D023B5996B7}"/>
              </a:ext>
            </a:extLst>
          </p:cNvPr>
          <p:cNvGrpSpPr/>
          <p:nvPr/>
        </p:nvGrpSpPr>
        <p:grpSpPr>
          <a:xfrm>
            <a:off x="471452" y="4127735"/>
            <a:ext cx="11249094" cy="1913037"/>
            <a:chOff x="460490" y="4150981"/>
            <a:chExt cx="11249094" cy="1913037"/>
          </a:xfrm>
        </p:grpSpPr>
        <p:sp>
          <p:nvSpPr>
            <p:cNvPr id="2" name="文本框 1">
              <a:extLst>
                <a:ext uri="{FF2B5EF4-FFF2-40B4-BE49-F238E27FC236}">
                  <a16:creationId xmlns:a16="http://schemas.microsoft.com/office/drawing/2014/main" id="{99901DE1-D8BC-4486-8F46-4AE2D795372B}"/>
                </a:ext>
              </a:extLst>
            </p:cNvPr>
            <p:cNvSpPr txBox="1"/>
            <p:nvPr/>
          </p:nvSpPr>
          <p:spPr>
            <a:xfrm>
              <a:off x="538869" y="4427602"/>
              <a:ext cx="4690411" cy="400110"/>
            </a:xfrm>
            <a:prstGeom prst="rect">
              <a:avLst/>
            </a:prstGeom>
            <a:solidFill>
              <a:schemeClr val="accent6">
                <a:lumMod val="20000"/>
                <a:lumOff val="80000"/>
                <a:alpha val="50000"/>
              </a:schemeClr>
            </a:solidFill>
          </p:spPr>
          <p:txBody>
            <a:bodyPr wrap="square" rtlCol="0">
              <a:spAutoFit/>
            </a:bodyPr>
            <a:lstStyle/>
            <a:p>
              <a:r>
                <a:rPr lang="zh-CN" altLang="en-US" sz="2000" b="1">
                  <a:solidFill>
                    <a:srgbClr val="002060"/>
                  </a:solidFill>
                  <a:latin typeface="楷体" panose="02010609060101010101" pitchFamily="49" charset="-122"/>
                  <a:ea typeface="楷体" panose="02010609060101010101" pitchFamily="49" charset="-122"/>
                </a:rPr>
                <a:t>大于</a:t>
              </a:r>
              <a:r>
                <a:rPr lang="en-US" altLang="zh-CN" sz="2000" b="1">
                  <a:solidFill>
                    <a:srgbClr val="002060"/>
                  </a:solidFill>
                  <a:latin typeface="楷体" panose="02010609060101010101" pitchFamily="49" charset="-122"/>
                  <a:ea typeface="楷体" panose="02010609060101010101" pitchFamily="49" charset="-122"/>
                </a:rPr>
                <a:t>11</a:t>
              </a:r>
              <a:r>
                <a:rPr lang="zh-CN" altLang="en-US" sz="2000" b="1">
                  <a:solidFill>
                    <a:srgbClr val="002060"/>
                  </a:solidFill>
                  <a:latin typeface="楷体" panose="02010609060101010101" pitchFamily="49" charset="-122"/>
                  <a:ea typeface="楷体" panose="02010609060101010101" pitchFamily="49" charset="-122"/>
                </a:rPr>
                <a:t>的自然数可表示为两个合数的和</a:t>
              </a:r>
            </a:p>
          </p:txBody>
        </p:sp>
        <p:grpSp>
          <p:nvGrpSpPr>
            <p:cNvPr id="6" name="组合 5">
              <a:extLst>
                <a:ext uri="{FF2B5EF4-FFF2-40B4-BE49-F238E27FC236}">
                  <a16:creationId xmlns:a16="http://schemas.microsoft.com/office/drawing/2014/main" id="{306D451D-E26D-4B2D-AFDA-88C0E441FE9F}"/>
                </a:ext>
              </a:extLst>
            </p:cNvPr>
            <p:cNvGrpSpPr/>
            <p:nvPr/>
          </p:nvGrpSpPr>
          <p:grpSpPr>
            <a:xfrm>
              <a:off x="5851528" y="4242935"/>
              <a:ext cx="5773096" cy="771693"/>
              <a:chOff x="5844950" y="4427601"/>
              <a:chExt cx="5773096" cy="771693"/>
            </a:xfrm>
          </p:grpSpPr>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318F2AF9-6327-4714-8549-2CC0FB2F20C2}"/>
                      </a:ext>
                    </a:extLst>
                  </p:cNvPr>
                  <p:cNvSpPr txBox="1"/>
                  <p:nvPr/>
                </p:nvSpPr>
                <p:spPr>
                  <a:xfrm>
                    <a:off x="5844950" y="4427601"/>
                    <a:ext cx="5773096" cy="369332"/>
                  </a:xfrm>
                  <a:prstGeom prst="rect">
                    <a:avLst/>
                  </a:prstGeom>
                  <a:solidFill>
                    <a:schemeClr val="accent2">
                      <a:lumMod val="20000"/>
                      <a:lumOff val="80000"/>
                    </a:schemeClr>
                  </a:solidFill>
                </p:spPr>
                <p:txBody>
                  <a:bodyPr wrap="square" rtlCol="0">
                    <a:spAutoFit/>
                  </a:bodyPr>
                  <a:lstStyle/>
                  <a:p>
                    <a14:m>
                      <m:oMath xmlns:m="http://schemas.openxmlformats.org/officeDocument/2006/math">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𝒏</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𝒏</m:t>
                        </m:r>
                        <m:r>
                          <a:rPr lang="en-US" altLang="zh-CN" b="1" i="1" smtClean="0">
                            <a:solidFill>
                              <a:schemeClr val="accent2">
                                <a:lumMod val="50000"/>
                              </a:schemeClr>
                            </a:solidFill>
                            <a:latin typeface="Cambria Math" panose="02040503050406030204" pitchFamily="18" charset="0"/>
                          </a:rPr>
                          <m:t>&gt;</m:t>
                        </m:r>
                        <m:r>
                          <a:rPr lang="en-US" altLang="zh-CN" b="1" i="1" smtClean="0">
                            <a:solidFill>
                              <a:schemeClr val="accent2">
                                <a:lumMod val="50000"/>
                              </a:schemeClr>
                            </a:solidFill>
                            <a:latin typeface="Cambria Math" panose="02040503050406030204" pitchFamily="18" charset="0"/>
                          </a:rPr>
                          <m:t>𝟏𝟏</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𝒎</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𝒌</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𝒏</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𝒎</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𝒌</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𝒎</m:t>
                        </m:r>
                      </m:oMath>
                    </a14:m>
                    <a:r>
                      <a:rPr lang="zh-CN" altLang="en-US" b="1" i="0">
                        <a:solidFill>
                          <a:schemeClr val="accent2">
                            <a:lumMod val="50000"/>
                          </a:schemeClr>
                        </a:solidFill>
                        <a:latin typeface="楷体" panose="02010609060101010101" pitchFamily="49" charset="-122"/>
                        <a:ea typeface="楷体" panose="02010609060101010101" pitchFamily="49" charset="-122"/>
                      </a:rPr>
                      <a:t>是合数</a:t>
                    </a:r>
                    <a14:m>
                      <m:oMath xmlns:m="http://schemas.openxmlformats.org/officeDocument/2006/math">
                        <m:r>
                          <a:rPr lang="en-US" altLang="zh-CN" b="1" i="1">
                            <a:solidFill>
                              <a:schemeClr val="accent2">
                                <a:lumMod val="50000"/>
                              </a:schemeClr>
                            </a:solidFill>
                            <a:latin typeface="Cambria Math" panose="02040503050406030204" pitchFamily="18" charset="0"/>
                          </a:rPr>
                          <m:t>∧</m:t>
                        </m:r>
                        <m:r>
                          <a:rPr lang="en-US" altLang="zh-CN" b="1" i="1">
                            <a:solidFill>
                              <a:schemeClr val="accent2">
                                <a:lumMod val="50000"/>
                              </a:schemeClr>
                            </a:solidFill>
                            <a:latin typeface="Cambria Math" panose="02040503050406030204" pitchFamily="18" charset="0"/>
                          </a:rPr>
                          <m:t>𝒌</m:t>
                        </m:r>
                      </m:oMath>
                    </a14:m>
                    <a:r>
                      <a:rPr lang="zh-CN" altLang="en-US" b="1">
                        <a:solidFill>
                          <a:schemeClr val="accent2">
                            <a:lumMod val="50000"/>
                          </a:schemeClr>
                        </a:solidFill>
                        <a:latin typeface="楷体" panose="02010609060101010101" pitchFamily="49" charset="-122"/>
                        <a:ea typeface="楷体" panose="02010609060101010101" pitchFamily="49" charset="-122"/>
                      </a:rPr>
                      <a:t>是合数</a:t>
                    </a:r>
                    <a14:m>
                      <m:oMath xmlns:m="http://schemas.openxmlformats.org/officeDocument/2006/math">
                        <m:r>
                          <a:rPr lang="en-US" altLang="zh-CN" b="1" i="1" smtClean="0">
                            <a:solidFill>
                              <a:schemeClr val="accent2">
                                <a:lumMod val="50000"/>
                              </a:schemeClr>
                            </a:solidFill>
                            <a:latin typeface="Cambria Math" panose="02040503050406030204" pitchFamily="18" charset="0"/>
                          </a:rPr>
                          <m:t>))</m:t>
                        </m:r>
                      </m:oMath>
                    </a14:m>
                    <a:endParaRPr lang="zh-CN" altLang="en-US" b="1">
                      <a:solidFill>
                        <a:schemeClr val="accent2">
                          <a:lumMod val="50000"/>
                        </a:schemeClr>
                      </a:solidFill>
                      <a:latin typeface="楷体" panose="02010609060101010101" pitchFamily="49" charset="-122"/>
                      <a:ea typeface="楷体" panose="02010609060101010101" pitchFamily="49" charset="-122"/>
                    </a:endParaRPr>
                  </a:p>
                </p:txBody>
              </p:sp>
            </mc:Choice>
            <mc:Fallback xmlns="">
              <p:sp>
                <p:nvSpPr>
                  <p:cNvPr id="3" name="文本框 2">
                    <a:extLst>
                      <a:ext uri="{FF2B5EF4-FFF2-40B4-BE49-F238E27FC236}">
                        <a16:creationId xmlns:a16="http://schemas.microsoft.com/office/drawing/2014/main" id="{318F2AF9-6327-4714-8549-2CC0FB2F20C2}"/>
                      </a:ext>
                    </a:extLst>
                  </p:cNvPr>
                  <p:cNvSpPr txBox="1">
                    <a:spLocks noRot="1" noChangeAspect="1" noMove="1" noResize="1" noEditPoints="1" noAdjustHandles="1" noChangeArrowheads="1" noChangeShapeType="1" noTextEdit="1"/>
                  </p:cNvSpPr>
                  <p:nvPr/>
                </p:nvSpPr>
                <p:spPr>
                  <a:xfrm>
                    <a:off x="5844950" y="4427601"/>
                    <a:ext cx="5773096" cy="369332"/>
                  </a:xfrm>
                  <a:prstGeom prst="rect">
                    <a:avLst/>
                  </a:prstGeom>
                  <a:blipFill>
                    <a:blip r:embed="rId2"/>
                    <a:stretch>
                      <a:fillRect t="-11475" b="-21311"/>
                    </a:stretch>
                  </a:blipFill>
                </p:spPr>
                <p:txBody>
                  <a:bodyPr/>
                  <a:lstStyle/>
                  <a:p>
                    <a:r>
                      <a:rPr lang="zh-CN" altLang="en-US">
                        <a:noFill/>
                      </a:rPr>
                      <a:t> </a:t>
                    </a:r>
                  </a:p>
                </p:txBody>
              </p:sp>
            </mc:Fallback>
          </mc:AlternateContent>
          <p:sp>
            <p:nvSpPr>
              <p:cNvPr id="4" name="文本框 3">
                <a:extLst>
                  <a:ext uri="{FF2B5EF4-FFF2-40B4-BE49-F238E27FC236}">
                    <a16:creationId xmlns:a16="http://schemas.microsoft.com/office/drawing/2014/main" id="{A78E2225-A941-462F-9415-EE2D6AD13DD3}"/>
                  </a:ext>
                </a:extLst>
              </p:cNvPr>
              <p:cNvSpPr txBox="1"/>
              <p:nvPr/>
            </p:nvSpPr>
            <p:spPr>
              <a:xfrm>
                <a:off x="5844950" y="4829962"/>
                <a:ext cx="4462360" cy="369332"/>
              </a:xfrm>
              <a:prstGeom prst="rect">
                <a:avLst/>
              </a:prstGeom>
              <a:solidFill>
                <a:schemeClr val="accent4">
                  <a:lumMod val="20000"/>
                  <a:lumOff val="80000"/>
                </a:schemeClr>
              </a:solidFill>
            </p:spPr>
            <p:txBody>
              <a:bodyPr wrap="square" rtlCol="0">
                <a:spAutoFit/>
              </a:bodyPr>
              <a:lstStyle/>
              <a:p>
                <a:r>
                  <a:rPr lang="zh-CN" altLang="en-US" b="1">
                    <a:solidFill>
                      <a:schemeClr val="accent2">
                        <a:lumMod val="50000"/>
                      </a:schemeClr>
                    </a:solidFill>
                  </a:rPr>
                  <a:t>论域是自然数集，“</a:t>
                </a:r>
                <a:r>
                  <a:rPr lang="en-US" altLang="zh-CN" b="1">
                    <a:solidFill>
                      <a:schemeClr val="accent2">
                        <a:lumMod val="50000"/>
                      </a:schemeClr>
                    </a:solidFill>
                  </a:rPr>
                  <a:t>……</a:t>
                </a:r>
                <a:r>
                  <a:rPr lang="zh-CN" altLang="en-US" b="1">
                    <a:solidFill>
                      <a:schemeClr val="accent2">
                        <a:lumMod val="50000"/>
                      </a:schemeClr>
                    </a:solidFill>
                  </a:rPr>
                  <a:t>是合数”是一个谓词</a:t>
                </a:r>
              </a:p>
            </p:txBody>
          </p:sp>
        </p:grpSp>
        <p:sp>
          <p:nvSpPr>
            <p:cNvPr id="19" name="箭头: 右 18">
              <a:extLst>
                <a:ext uri="{FF2B5EF4-FFF2-40B4-BE49-F238E27FC236}">
                  <a16:creationId xmlns:a16="http://schemas.microsoft.com/office/drawing/2014/main" id="{CBF783BC-36C0-4FFB-B32A-698E0688705D}"/>
                </a:ext>
              </a:extLst>
            </p:cNvPr>
            <p:cNvSpPr/>
            <p:nvPr/>
          </p:nvSpPr>
          <p:spPr>
            <a:xfrm>
              <a:off x="5263549" y="4612267"/>
              <a:ext cx="502714"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左大括号 19">
              <a:extLst>
                <a:ext uri="{FF2B5EF4-FFF2-40B4-BE49-F238E27FC236}">
                  <a16:creationId xmlns:a16="http://schemas.microsoft.com/office/drawing/2014/main" id="{326A1701-2692-49A5-AA5B-A747D1593AB4}"/>
                </a:ext>
              </a:extLst>
            </p:cNvPr>
            <p:cNvSpPr/>
            <p:nvPr/>
          </p:nvSpPr>
          <p:spPr>
            <a:xfrm>
              <a:off x="5716644" y="4295706"/>
              <a:ext cx="134883" cy="656693"/>
            </a:xfrm>
            <a:prstGeom prst="leftBrace">
              <a:avLst>
                <a:gd name="adj1" fmla="val 42132"/>
                <a:gd name="adj2" fmla="val 51984"/>
              </a:avLst>
            </a:prstGeom>
            <a:ln w="19050">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37AA81CF-6EE1-48DB-9F75-4219D51427DD}"/>
                    </a:ext>
                  </a:extLst>
                </p:cNvPr>
                <p:cNvSpPr txBox="1"/>
                <p:nvPr/>
              </p:nvSpPr>
              <p:spPr>
                <a:xfrm>
                  <a:off x="538869" y="5368853"/>
                  <a:ext cx="5577682" cy="400110"/>
                </a:xfrm>
                <a:prstGeom prst="rect">
                  <a:avLst/>
                </a:prstGeom>
                <a:solidFill>
                  <a:schemeClr val="accent6">
                    <a:lumMod val="20000"/>
                    <a:lumOff val="80000"/>
                    <a:alpha val="50000"/>
                  </a:schemeClr>
                </a:solidFill>
              </p:spPr>
              <p:txBody>
                <a:bodyPr wrap="square" rtlCol="0">
                  <a:spAutoFit/>
                </a:bodyPr>
                <a:lstStyle/>
                <a:p>
                  <a:r>
                    <a:rPr lang="zh-CN" altLang="en-US" sz="2000" b="1">
                      <a:solidFill>
                        <a:srgbClr val="002060"/>
                      </a:solidFill>
                      <a:latin typeface="楷体" panose="02010609060101010101" pitchFamily="49" charset="-122"/>
                      <a:ea typeface="楷体" panose="02010609060101010101" pitchFamily="49" charset="-122"/>
                    </a:rPr>
                    <a:t>形如</a:t>
                  </a:r>
                  <a14:m>
                    <m:oMath xmlns:m="http://schemas.openxmlformats.org/officeDocument/2006/math">
                      <m:r>
                        <a:rPr lang="en-US" altLang="zh-CN" sz="2000" b="1" i="1" smtClean="0">
                          <a:solidFill>
                            <a:srgbClr val="002060"/>
                          </a:solidFill>
                          <a:latin typeface="Cambria Math" panose="02040503050406030204" pitchFamily="18" charset="0"/>
                          <a:ea typeface="楷体" panose="02010609060101010101" pitchFamily="49" charset="-122"/>
                        </a:rPr>
                        <m:t>𝟒</m:t>
                      </m:r>
                      <m:r>
                        <a:rPr lang="en-US" altLang="zh-CN" sz="2000" b="1" i="1" smtClean="0">
                          <a:solidFill>
                            <a:srgbClr val="002060"/>
                          </a:solidFill>
                          <a:latin typeface="Cambria Math" panose="02040503050406030204" pitchFamily="18" charset="0"/>
                          <a:ea typeface="楷体" panose="02010609060101010101" pitchFamily="49" charset="-122"/>
                        </a:rPr>
                        <m:t>𝒏</m:t>
                      </m:r>
                      <m:r>
                        <a:rPr lang="en-US" altLang="zh-CN" sz="2000" b="1" i="1" smtClean="0">
                          <a:solidFill>
                            <a:srgbClr val="002060"/>
                          </a:solidFill>
                          <a:latin typeface="Cambria Math" panose="02040503050406030204" pitchFamily="18" charset="0"/>
                          <a:ea typeface="楷体" panose="02010609060101010101" pitchFamily="49" charset="-122"/>
                        </a:rPr>
                        <m:t>−</m:t>
                      </m:r>
                      <m:r>
                        <a:rPr lang="en-US" altLang="zh-CN" sz="2000" b="1" i="1" smtClean="0">
                          <a:solidFill>
                            <a:srgbClr val="002060"/>
                          </a:solidFill>
                          <a:latin typeface="Cambria Math" panose="02040503050406030204" pitchFamily="18" charset="0"/>
                          <a:ea typeface="楷体" panose="02010609060101010101" pitchFamily="49" charset="-122"/>
                        </a:rPr>
                        <m:t>𝟏</m:t>
                      </m:r>
                    </m:oMath>
                  </a14:m>
                  <a:r>
                    <a:rPr lang="zh-CN" altLang="en-US" sz="2000" b="1">
                      <a:solidFill>
                        <a:srgbClr val="002060"/>
                      </a:solidFill>
                      <a:latin typeface="楷体" panose="02010609060101010101" pitchFamily="49" charset="-122"/>
                      <a:ea typeface="楷体" panose="02010609060101010101" pitchFamily="49" charset="-122"/>
                    </a:rPr>
                    <a:t>的自然数一定不是两自然数的平方和</a:t>
                  </a:r>
                </a:p>
              </p:txBody>
            </p:sp>
          </mc:Choice>
          <mc:Fallback xmlns="">
            <p:sp>
              <p:nvSpPr>
                <p:cNvPr id="21" name="文本框 20">
                  <a:extLst>
                    <a:ext uri="{FF2B5EF4-FFF2-40B4-BE49-F238E27FC236}">
                      <a16:creationId xmlns:a16="http://schemas.microsoft.com/office/drawing/2014/main" id="{37AA81CF-6EE1-48DB-9F75-4219D51427DD}"/>
                    </a:ext>
                  </a:extLst>
                </p:cNvPr>
                <p:cNvSpPr txBox="1">
                  <a:spLocks noRot="1" noChangeAspect="1" noMove="1" noResize="1" noEditPoints="1" noAdjustHandles="1" noChangeArrowheads="1" noChangeShapeType="1" noTextEdit="1"/>
                </p:cNvSpPr>
                <p:nvPr/>
              </p:nvSpPr>
              <p:spPr>
                <a:xfrm>
                  <a:off x="538869" y="5368853"/>
                  <a:ext cx="5577682" cy="400110"/>
                </a:xfrm>
                <a:prstGeom prst="rect">
                  <a:avLst/>
                </a:prstGeom>
                <a:blipFill>
                  <a:blip r:embed="rId3"/>
                  <a:stretch>
                    <a:fillRect l="-1093" t="-12121" r="-874" b="-2272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文本框 22">
                  <a:extLst>
                    <a:ext uri="{FF2B5EF4-FFF2-40B4-BE49-F238E27FC236}">
                      <a16:creationId xmlns:a16="http://schemas.microsoft.com/office/drawing/2014/main" id="{CB29C0CF-9285-4AB9-B7F4-51120D9A9E8C}"/>
                    </a:ext>
                  </a:extLst>
                </p:cNvPr>
                <p:cNvSpPr txBox="1"/>
                <p:nvPr/>
              </p:nvSpPr>
              <p:spPr>
                <a:xfrm>
                  <a:off x="6953388" y="5178220"/>
                  <a:ext cx="4053016" cy="819520"/>
                </a:xfrm>
                <a:prstGeom prst="rect">
                  <a:avLst/>
                </a:prstGeom>
                <a:solidFill>
                  <a:schemeClr val="accent2">
                    <a:lumMod val="20000"/>
                    <a:lumOff val="80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    </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𝒏</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𝒎</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𝒌</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𝟒</m:t>
                                </m:r>
                                <m:r>
                                  <a:rPr lang="en-US" altLang="zh-CN" b="1" i="1" smtClean="0">
                                    <a:solidFill>
                                      <a:schemeClr val="accent2">
                                        <a:lumMod val="50000"/>
                                      </a:schemeClr>
                                    </a:solidFill>
                                    <a:latin typeface="Cambria Math" panose="02040503050406030204" pitchFamily="18" charset="0"/>
                                  </a:rPr>
                                  <m:t>𝒏</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𝟏</m:t>
                                </m:r>
                                <m:r>
                                  <a:rPr lang="en-US" altLang="zh-CN" b="1" i="1" smtClean="0">
                                    <a:solidFill>
                                      <a:schemeClr val="accent2">
                                        <a:lumMod val="50000"/>
                                      </a:schemeClr>
                                    </a:solidFill>
                                    <a:latin typeface="Cambria Math" panose="02040503050406030204" pitchFamily="18" charset="0"/>
                                  </a:rPr>
                                  <m:t> = </m:t>
                                </m:r>
                                <m:sSup>
                                  <m:sSupPr>
                                    <m:ctrlPr>
                                      <a:rPr lang="en-US" altLang="zh-CN" b="1" i="1" smtClean="0">
                                        <a:solidFill>
                                          <a:schemeClr val="accent2">
                                            <a:lumMod val="50000"/>
                                          </a:schemeClr>
                                        </a:solidFill>
                                        <a:latin typeface="Cambria Math" panose="02040503050406030204" pitchFamily="18" charset="0"/>
                                      </a:rPr>
                                    </m:ctrlPr>
                                  </m:sSupPr>
                                  <m:e>
                                    <m:r>
                                      <a:rPr lang="en-US" altLang="zh-CN" b="1" i="1" smtClean="0">
                                        <a:solidFill>
                                          <a:schemeClr val="accent2">
                                            <a:lumMod val="50000"/>
                                          </a:schemeClr>
                                        </a:solidFill>
                                        <a:latin typeface="Cambria Math" panose="02040503050406030204" pitchFamily="18" charset="0"/>
                                      </a:rPr>
                                      <m:t>𝒎</m:t>
                                    </m:r>
                                  </m:e>
                                  <m:sup>
                                    <m:r>
                                      <a:rPr lang="en-US" altLang="zh-CN" b="1" i="1" smtClean="0">
                                        <a:solidFill>
                                          <a:schemeClr val="accent2">
                                            <a:lumMod val="50000"/>
                                          </a:schemeClr>
                                        </a:solidFill>
                                        <a:latin typeface="Cambria Math" panose="02040503050406030204" pitchFamily="18" charset="0"/>
                                      </a:rPr>
                                      <m:t>𝟐</m:t>
                                    </m:r>
                                  </m:sup>
                                </m:sSup>
                                <m:r>
                                  <a:rPr lang="en-US" altLang="zh-CN" b="1" i="1" smtClean="0">
                                    <a:solidFill>
                                      <a:schemeClr val="accent2">
                                        <a:lumMod val="50000"/>
                                      </a:schemeClr>
                                    </a:solidFill>
                                    <a:latin typeface="Cambria Math" panose="02040503050406030204" pitchFamily="18" charset="0"/>
                                  </a:rPr>
                                  <m:t>+ </m:t>
                                </m:r>
                                <m:sSup>
                                  <m:sSupPr>
                                    <m:ctrlPr>
                                      <a:rPr lang="en-US" altLang="zh-CN" b="1" i="1" smtClean="0">
                                        <a:solidFill>
                                          <a:schemeClr val="accent2">
                                            <a:lumMod val="50000"/>
                                          </a:schemeClr>
                                        </a:solidFill>
                                        <a:latin typeface="Cambria Math" panose="02040503050406030204" pitchFamily="18" charset="0"/>
                                      </a:rPr>
                                    </m:ctrlPr>
                                  </m:sSupPr>
                                  <m:e>
                                    <m:r>
                                      <a:rPr lang="en-US" altLang="zh-CN" b="1" i="1" smtClean="0">
                                        <a:solidFill>
                                          <a:schemeClr val="accent2">
                                            <a:lumMod val="50000"/>
                                          </a:schemeClr>
                                        </a:solidFill>
                                        <a:latin typeface="Cambria Math" panose="02040503050406030204" pitchFamily="18" charset="0"/>
                                      </a:rPr>
                                      <m:t>𝒌</m:t>
                                    </m:r>
                                  </m:e>
                                  <m:sup>
                                    <m:r>
                                      <a:rPr lang="en-US" altLang="zh-CN" b="1" i="1" smtClean="0">
                                        <a:solidFill>
                                          <a:schemeClr val="accent2">
                                            <a:lumMod val="50000"/>
                                          </a:schemeClr>
                                        </a:solidFill>
                                        <a:latin typeface="Cambria Math" panose="02040503050406030204" pitchFamily="18" charset="0"/>
                                      </a:rPr>
                                      <m:t>𝟐</m:t>
                                    </m:r>
                                  </m:sup>
                                </m:sSup>
                              </m:e>
                            </m:d>
                          </m:e>
                        </m:d>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𝒏</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𝒎</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𝒌</m:t>
                        </m:r>
                        <m:d>
                          <m:dPr>
                            <m:ctrlPr>
                              <a:rPr lang="en-US" altLang="zh-CN" b="1" i="1" smtClean="0">
                                <a:solidFill>
                                  <a:schemeClr val="accent2">
                                    <a:lumMod val="50000"/>
                                  </a:schemeClr>
                                </a:solidFill>
                                <a:latin typeface="Cambria Math" panose="02040503050406030204" pitchFamily="18" charset="0"/>
                              </a:rPr>
                            </m:ctrlPr>
                          </m:dPr>
                          <m:e>
                            <m:r>
                              <a:rPr lang="en-US" altLang="zh-CN" b="1" i="1" smtClean="0">
                                <a:solidFill>
                                  <a:schemeClr val="accent2">
                                    <a:lumMod val="50000"/>
                                  </a:schemeClr>
                                </a:solidFill>
                                <a:latin typeface="Cambria Math" panose="02040503050406030204" pitchFamily="18" charset="0"/>
                              </a:rPr>
                              <m:t>𝟒</m:t>
                            </m:r>
                            <m:r>
                              <a:rPr lang="en-US" altLang="zh-CN" b="1" i="1" smtClean="0">
                                <a:solidFill>
                                  <a:schemeClr val="accent2">
                                    <a:lumMod val="50000"/>
                                  </a:schemeClr>
                                </a:solidFill>
                                <a:latin typeface="Cambria Math" panose="02040503050406030204" pitchFamily="18" charset="0"/>
                              </a:rPr>
                              <m:t>𝒏</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𝟏</m:t>
                            </m:r>
                            <m:r>
                              <a:rPr lang="en-US" altLang="zh-CN" b="1" i="1" smtClean="0">
                                <a:solidFill>
                                  <a:schemeClr val="accent2">
                                    <a:lumMod val="50000"/>
                                  </a:schemeClr>
                                </a:solidFill>
                                <a:latin typeface="Cambria Math" panose="02040503050406030204" pitchFamily="18" charset="0"/>
                              </a:rPr>
                              <m:t> ≠</m:t>
                            </m:r>
                            <m:sSup>
                              <m:sSupPr>
                                <m:ctrlPr>
                                  <a:rPr lang="en-US" altLang="zh-CN" b="1" i="1" smtClean="0">
                                    <a:solidFill>
                                      <a:schemeClr val="accent2">
                                        <a:lumMod val="50000"/>
                                      </a:schemeClr>
                                    </a:solidFill>
                                    <a:latin typeface="Cambria Math" panose="02040503050406030204" pitchFamily="18" charset="0"/>
                                  </a:rPr>
                                </m:ctrlPr>
                              </m:sSupPr>
                              <m:e>
                                <m:r>
                                  <a:rPr lang="en-US" altLang="zh-CN" b="1" i="1" smtClean="0">
                                    <a:solidFill>
                                      <a:schemeClr val="accent2">
                                        <a:lumMod val="50000"/>
                                      </a:schemeClr>
                                    </a:solidFill>
                                    <a:latin typeface="Cambria Math" panose="02040503050406030204" pitchFamily="18" charset="0"/>
                                  </a:rPr>
                                  <m:t>𝒎</m:t>
                                </m:r>
                              </m:e>
                              <m:sup>
                                <m:r>
                                  <a:rPr lang="en-US" altLang="zh-CN" b="1" i="1" smtClean="0">
                                    <a:solidFill>
                                      <a:schemeClr val="accent2">
                                        <a:lumMod val="50000"/>
                                      </a:schemeClr>
                                    </a:solidFill>
                                    <a:latin typeface="Cambria Math" panose="02040503050406030204" pitchFamily="18" charset="0"/>
                                  </a:rPr>
                                  <m:t>𝟐</m:t>
                                </m:r>
                              </m:sup>
                            </m:sSup>
                            <m:r>
                              <a:rPr lang="en-US" altLang="zh-CN" b="1" i="1" smtClean="0">
                                <a:solidFill>
                                  <a:schemeClr val="accent2">
                                    <a:lumMod val="50000"/>
                                  </a:schemeClr>
                                </a:solidFill>
                                <a:latin typeface="Cambria Math" panose="02040503050406030204" pitchFamily="18" charset="0"/>
                              </a:rPr>
                              <m:t>+</m:t>
                            </m:r>
                            <m:sSup>
                              <m:sSupPr>
                                <m:ctrlPr>
                                  <a:rPr lang="en-US" altLang="zh-CN" b="1" i="1" smtClean="0">
                                    <a:solidFill>
                                      <a:schemeClr val="accent2">
                                        <a:lumMod val="50000"/>
                                      </a:schemeClr>
                                    </a:solidFill>
                                    <a:latin typeface="Cambria Math" panose="02040503050406030204" pitchFamily="18" charset="0"/>
                                  </a:rPr>
                                </m:ctrlPr>
                              </m:sSupPr>
                              <m:e>
                                <m:r>
                                  <a:rPr lang="en-US" altLang="zh-CN" b="1" i="1" smtClean="0">
                                    <a:solidFill>
                                      <a:schemeClr val="accent2">
                                        <a:lumMod val="50000"/>
                                      </a:schemeClr>
                                    </a:solidFill>
                                    <a:latin typeface="Cambria Math" panose="02040503050406030204" pitchFamily="18" charset="0"/>
                                  </a:rPr>
                                  <m:t>𝒌</m:t>
                                </m:r>
                              </m:e>
                              <m:sup>
                                <m:r>
                                  <a:rPr lang="en-US" altLang="zh-CN" b="1" i="1" smtClean="0">
                                    <a:solidFill>
                                      <a:schemeClr val="accent2">
                                        <a:lumMod val="50000"/>
                                      </a:schemeClr>
                                    </a:solidFill>
                                    <a:latin typeface="Cambria Math" panose="02040503050406030204" pitchFamily="18" charset="0"/>
                                  </a:rPr>
                                  <m:t>𝟐</m:t>
                                </m:r>
                              </m:sup>
                            </m:sSup>
                          </m:e>
                        </m:d>
                      </m:oMath>
                    </m:oMathPara>
                  </a14:m>
                  <a:endParaRPr lang="zh-CN" altLang="en-US" b="1"/>
                </a:p>
              </p:txBody>
            </p:sp>
          </mc:Choice>
          <mc:Fallback xmlns="">
            <p:sp>
              <p:nvSpPr>
                <p:cNvPr id="23" name="文本框 22">
                  <a:extLst>
                    <a:ext uri="{FF2B5EF4-FFF2-40B4-BE49-F238E27FC236}">
                      <a16:creationId xmlns:a16="http://schemas.microsoft.com/office/drawing/2014/main" id="{CB29C0CF-9285-4AB9-B7F4-51120D9A9E8C}"/>
                    </a:ext>
                  </a:extLst>
                </p:cNvPr>
                <p:cNvSpPr txBox="1">
                  <a:spLocks noRot="1" noChangeAspect="1" noMove="1" noResize="1" noEditPoints="1" noAdjustHandles="1" noChangeArrowheads="1" noChangeShapeType="1" noTextEdit="1"/>
                </p:cNvSpPr>
                <p:nvPr/>
              </p:nvSpPr>
              <p:spPr>
                <a:xfrm>
                  <a:off x="6953388" y="5178220"/>
                  <a:ext cx="4053016" cy="819520"/>
                </a:xfrm>
                <a:prstGeom prst="rect">
                  <a:avLst/>
                </a:prstGeom>
                <a:blipFill>
                  <a:blip r:embed="rId4"/>
                  <a:stretch>
                    <a:fillRect/>
                  </a:stretch>
                </a:blipFill>
              </p:spPr>
              <p:txBody>
                <a:bodyPr/>
                <a:lstStyle/>
                <a:p>
                  <a:r>
                    <a:rPr lang="zh-CN" altLang="en-US">
                      <a:noFill/>
                    </a:rPr>
                    <a:t> </a:t>
                  </a:r>
                </a:p>
              </p:txBody>
            </p:sp>
          </mc:Fallback>
        </mc:AlternateContent>
        <p:sp>
          <p:nvSpPr>
            <p:cNvPr id="24" name="箭头: 右 23">
              <a:extLst>
                <a:ext uri="{FF2B5EF4-FFF2-40B4-BE49-F238E27FC236}">
                  <a16:creationId xmlns:a16="http://schemas.microsoft.com/office/drawing/2014/main" id="{35A17FA5-8E62-4779-9393-1ECE4D3DD8B9}"/>
                </a:ext>
              </a:extLst>
            </p:cNvPr>
            <p:cNvSpPr/>
            <p:nvPr/>
          </p:nvSpPr>
          <p:spPr>
            <a:xfrm>
              <a:off x="6126010" y="5554979"/>
              <a:ext cx="817918" cy="4963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a:extLst>
                <a:ext uri="{FF2B5EF4-FFF2-40B4-BE49-F238E27FC236}">
                  <a16:creationId xmlns:a16="http://schemas.microsoft.com/office/drawing/2014/main" id="{4F7D537A-DAD2-4DEC-9331-D59808AC3A2D}"/>
                </a:ext>
              </a:extLst>
            </p:cNvPr>
            <p:cNvSpPr txBox="1"/>
            <p:nvPr/>
          </p:nvSpPr>
          <p:spPr>
            <a:xfrm>
              <a:off x="538869" y="4909625"/>
              <a:ext cx="2315603" cy="369332"/>
            </a:xfrm>
            <a:prstGeom prst="rect">
              <a:avLst/>
            </a:prstGeom>
            <a:noFill/>
          </p:spPr>
          <p:txBody>
            <a:bodyPr wrap="square" rtlCol="0">
              <a:spAutoFit/>
            </a:bodyPr>
            <a:lstStyle/>
            <a:p>
              <a:r>
                <a:rPr lang="zh-CN" altLang="en-US" b="1">
                  <a:solidFill>
                    <a:srgbClr val="C00000"/>
                  </a:solidFill>
                </a:rPr>
                <a:t>数学命题的逻辑分析</a:t>
              </a:r>
            </a:p>
          </p:txBody>
        </p:sp>
        <p:sp>
          <p:nvSpPr>
            <p:cNvPr id="26" name="矩形: 圆角 25">
              <a:extLst>
                <a:ext uri="{FF2B5EF4-FFF2-40B4-BE49-F238E27FC236}">
                  <a16:creationId xmlns:a16="http://schemas.microsoft.com/office/drawing/2014/main" id="{21898735-1078-456C-BDDF-665AFB6F6A9F}"/>
                </a:ext>
              </a:extLst>
            </p:cNvPr>
            <p:cNvSpPr/>
            <p:nvPr/>
          </p:nvSpPr>
          <p:spPr>
            <a:xfrm>
              <a:off x="460490" y="4150981"/>
              <a:ext cx="11249094" cy="1913037"/>
            </a:xfrm>
            <a:prstGeom prst="roundRect">
              <a:avLst>
                <a:gd name="adj" fmla="val 8359"/>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0117746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第十三讲  基本数学证明方法</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91646C22-BFA0-4263-ADC6-D1CE69BFEFF6}" type="slidenum">
              <a:rPr lang="en-US" altLang="zh-CN" smtClean="0">
                <a:latin typeface="Arial" panose="020B0604020202020204" pitchFamily="34" charset="0"/>
                <a:ea typeface="楷体" panose="02010609060101010101" pitchFamily="49" charset="-122"/>
                <a:cs typeface="Arial" panose="020B0604020202020204" pitchFamily="34" charset="0"/>
              </a:rPr>
              <a:t>5</a:t>
            </a:fld>
            <a:r>
              <a:rPr lang="en-US" altLang="zh-CN">
                <a:latin typeface="Arial" panose="020B0604020202020204" pitchFamily="34" charset="0"/>
                <a:ea typeface="楷体" panose="02010609060101010101" pitchFamily="49" charset="-122"/>
                <a:cs typeface="Arial" panose="020B0604020202020204" pitchFamily="34" charset="0"/>
              </a:rPr>
              <a:t>/32</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内容提要</a:t>
            </a:r>
          </a:p>
        </p:txBody>
      </p:sp>
      <p:sp>
        <p:nvSpPr>
          <p:cNvPr id="2" name="文本框 1">
            <a:extLst>
              <a:ext uri="{FF2B5EF4-FFF2-40B4-BE49-F238E27FC236}">
                <a16:creationId xmlns:a16="http://schemas.microsoft.com/office/drawing/2014/main" id="{85BA4EFF-667B-4FC6-8446-13B52B94D7E0}"/>
              </a:ext>
            </a:extLst>
          </p:cNvPr>
          <p:cNvSpPr txBox="1"/>
          <p:nvPr/>
        </p:nvSpPr>
        <p:spPr>
          <a:xfrm>
            <a:off x="1107232" y="1392026"/>
            <a:ext cx="4733731" cy="4371966"/>
          </a:xfrm>
          <a:prstGeom prst="rect">
            <a:avLst/>
          </a:prstGeom>
          <a:noFill/>
        </p:spPr>
        <p:txBody>
          <a:bodyPr wrap="square" rtlCol="0">
            <a:spAutoFit/>
          </a:bodyPr>
          <a:lstStyle/>
          <a:p>
            <a:pPr>
              <a:lnSpc>
                <a:spcPct val="180000"/>
              </a:lnSpc>
            </a:pPr>
            <a:r>
              <a:rPr lang="zh-CN" altLang="en-US" sz="3200" b="1">
                <a:solidFill>
                  <a:schemeClr val="bg2">
                    <a:lumMod val="90000"/>
                  </a:schemeClr>
                </a:solidFill>
                <a:latin typeface="仿宋" panose="02010609060101010101" pitchFamily="49" charset="-122"/>
                <a:ea typeface="仿宋" panose="02010609060101010101" pitchFamily="49" charset="-122"/>
              </a:rPr>
              <a:t>数学证明导引</a:t>
            </a:r>
            <a:endParaRPr lang="en-US" altLang="zh-CN" sz="3200" b="1">
              <a:solidFill>
                <a:schemeClr val="bg2">
                  <a:lumMod val="90000"/>
                </a:schemeClr>
              </a:solidFill>
              <a:latin typeface="仿宋" panose="02010609060101010101" pitchFamily="49" charset="-122"/>
              <a:ea typeface="仿宋" panose="02010609060101010101" pitchFamily="49" charset="-122"/>
            </a:endParaRPr>
          </a:p>
          <a:p>
            <a:pPr>
              <a:lnSpc>
                <a:spcPct val="180000"/>
              </a:lnSpc>
            </a:pPr>
            <a:r>
              <a:rPr lang="zh-CN" altLang="en-US" sz="3200" b="1">
                <a:solidFill>
                  <a:schemeClr val="accent6">
                    <a:lumMod val="50000"/>
                  </a:schemeClr>
                </a:solidFill>
                <a:latin typeface="仿宋" panose="02010609060101010101" pitchFamily="49" charset="-122"/>
                <a:ea typeface="仿宋" panose="02010609060101010101" pitchFamily="49" charset="-122"/>
              </a:rPr>
              <a:t>直接证明与间接证明</a:t>
            </a:r>
            <a:endParaRPr lang="en-US" altLang="zh-CN" sz="3200" b="1">
              <a:solidFill>
                <a:schemeClr val="accent6">
                  <a:lumMod val="50000"/>
                </a:schemeClr>
              </a:solidFill>
              <a:latin typeface="仿宋" panose="02010609060101010101" pitchFamily="49" charset="-122"/>
              <a:ea typeface="仿宋" panose="02010609060101010101" pitchFamily="49" charset="-122"/>
            </a:endParaRPr>
          </a:p>
          <a:p>
            <a:pPr>
              <a:lnSpc>
                <a:spcPct val="180000"/>
              </a:lnSpc>
            </a:pPr>
            <a:r>
              <a:rPr lang="zh-CN" altLang="en-US" sz="3200" b="1">
                <a:solidFill>
                  <a:schemeClr val="bg2">
                    <a:lumMod val="90000"/>
                  </a:schemeClr>
                </a:solidFill>
                <a:latin typeface="仿宋" panose="02010609060101010101" pitchFamily="49" charset="-122"/>
                <a:ea typeface="仿宋" panose="02010609060101010101" pitchFamily="49" charset="-122"/>
              </a:rPr>
              <a:t>分情况证明</a:t>
            </a:r>
            <a:endParaRPr lang="en-US" altLang="zh-CN" sz="3200" b="1">
              <a:solidFill>
                <a:schemeClr val="bg2">
                  <a:lumMod val="90000"/>
                </a:schemeClr>
              </a:solidFill>
              <a:latin typeface="仿宋" panose="02010609060101010101" pitchFamily="49" charset="-122"/>
              <a:ea typeface="仿宋" panose="02010609060101010101" pitchFamily="49" charset="-122"/>
            </a:endParaRPr>
          </a:p>
          <a:p>
            <a:pPr>
              <a:lnSpc>
                <a:spcPct val="180000"/>
              </a:lnSpc>
            </a:pPr>
            <a:r>
              <a:rPr lang="zh-CN" altLang="en-US" sz="3200" b="1">
                <a:solidFill>
                  <a:schemeClr val="bg2">
                    <a:lumMod val="90000"/>
                  </a:schemeClr>
                </a:solidFill>
                <a:latin typeface="仿宋" panose="02010609060101010101" pitchFamily="49" charset="-122"/>
                <a:ea typeface="仿宋" panose="02010609060101010101" pitchFamily="49" charset="-122"/>
              </a:rPr>
              <a:t>存在性证明</a:t>
            </a:r>
            <a:endParaRPr lang="en-US" altLang="zh-CN" sz="3200" b="1">
              <a:solidFill>
                <a:schemeClr val="bg2">
                  <a:lumMod val="90000"/>
                </a:schemeClr>
              </a:solidFill>
              <a:latin typeface="仿宋" panose="02010609060101010101" pitchFamily="49" charset="-122"/>
              <a:ea typeface="仿宋" panose="02010609060101010101" pitchFamily="49" charset="-122"/>
            </a:endParaRPr>
          </a:p>
          <a:p>
            <a:pPr>
              <a:lnSpc>
                <a:spcPct val="180000"/>
              </a:lnSpc>
            </a:pPr>
            <a:r>
              <a:rPr lang="zh-CN" altLang="en-US" sz="3200" b="1">
                <a:solidFill>
                  <a:schemeClr val="bg2">
                    <a:lumMod val="90000"/>
                  </a:schemeClr>
                </a:solidFill>
                <a:latin typeface="仿宋" panose="02010609060101010101" pitchFamily="49" charset="-122"/>
                <a:ea typeface="仿宋" panose="02010609060101010101" pitchFamily="49" charset="-122"/>
              </a:rPr>
              <a:t>证明策略</a:t>
            </a:r>
            <a:endParaRPr lang="en-US" altLang="zh-CN" sz="3200" b="1">
              <a:solidFill>
                <a:schemeClr val="bg2">
                  <a:lumMod val="90000"/>
                </a:schemeClr>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3275101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直接证明与间接证明</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第十三讲  基本数学证明方法</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A84936A-AD8A-4245-A4DE-139658DA8B11}" type="slidenum">
              <a:rPr lang="en-US" altLang="zh-CN" smtClean="0">
                <a:latin typeface="Arial" panose="020B0604020202020204" pitchFamily="34" charset="0"/>
                <a:ea typeface="楷体" panose="02010609060101010101" pitchFamily="49" charset="-122"/>
                <a:cs typeface="Arial" panose="020B0604020202020204" pitchFamily="34" charset="0"/>
              </a:rPr>
              <a:t>6</a:t>
            </a:fld>
            <a:r>
              <a:rPr lang="en-US" altLang="zh-CN">
                <a:latin typeface="Arial" panose="020B0604020202020204" pitchFamily="34" charset="0"/>
                <a:ea typeface="楷体" panose="02010609060101010101" pitchFamily="49" charset="-122"/>
                <a:cs typeface="Arial" panose="020B0604020202020204" pitchFamily="34" charset="0"/>
              </a:rPr>
              <a:t>/32</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直接证明与间接证明</a:t>
            </a:r>
          </a:p>
        </p:txBody>
      </p:sp>
      <p:sp>
        <p:nvSpPr>
          <p:cNvPr id="2" name="文本框 1">
            <a:extLst>
              <a:ext uri="{FF2B5EF4-FFF2-40B4-BE49-F238E27FC236}">
                <a16:creationId xmlns:a16="http://schemas.microsoft.com/office/drawing/2014/main" id="{2EB33920-C19C-4F8A-9AEC-8A0E9843A136}"/>
              </a:ext>
            </a:extLst>
          </p:cNvPr>
          <p:cNvSpPr txBox="1"/>
          <p:nvPr/>
        </p:nvSpPr>
        <p:spPr>
          <a:xfrm>
            <a:off x="2789239" y="1078158"/>
            <a:ext cx="6613507" cy="923330"/>
          </a:xfrm>
          <a:prstGeom prst="rect">
            <a:avLst/>
          </a:prstGeom>
          <a:solidFill>
            <a:schemeClr val="accent5">
              <a:lumMod val="20000"/>
              <a:lumOff val="80000"/>
            </a:schemeClr>
          </a:solidFill>
        </p:spPr>
        <p:txBody>
          <a:bodyPr wrap="square" rtlCol="0">
            <a:spAutoFit/>
          </a:bodyPr>
          <a:lstStyle/>
          <a:p>
            <a:pPr algn="ctr">
              <a:spcBef>
                <a:spcPts val="600"/>
              </a:spcBef>
              <a:spcAft>
                <a:spcPts val="600"/>
              </a:spcAft>
            </a:pPr>
            <a:r>
              <a:rPr lang="zh-CN" altLang="en-US" sz="2400" b="1">
                <a:solidFill>
                  <a:srgbClr val="C00000"/>
                </a:solidFill>
              </a:rPr>
              <a:t>直接证明</a:t>
            </a:r>
            <a:endParaRPr lang="en-US" altLang="zh-CN" sz="2400" b="1">
              <a:solidFill>
                <a:srgbClr val="C00000"/>
              </a:solidFill>
            </a:endParaRPr>
          </a:p>
          <a:p>
            <a:pPr>
              <a:spcBef>
                <a:spcPts val="600"/>
              </a:spcBef>
              <a:spcAft>
                <a:spcPts val="600"/>
              </a:spcAft>
            </a:pPr>
            <a:r>
              <a:rPr lang="zh-CN" altLang="en-US" sz="2000" b="1">
                <a:solidFill>
                  <a:srgbClr val="002060"/>
                </a:solidFill>
                <a:latin typeface="楷体" panose="02010609060101010101" pitchFamily="49" charset="-122"/>
                <a:ea typeface="楷体" panose="02010609060101010101" pitchFamily="49" charset="-122"/>
              </a:rPr>
              <a:t>从前提或附加前提出发直接考虑如何得到待证命题的结论</a:t>
            </a:r>
          </a:p>
        </p:txBody>
      </p:sp>
      <p:sp>
        <p:nvSpPr>
          <p:cNvPr id="3" name="文本框 2">
            <a:extLst>
              <a:ext uri="{FF2B5EF4-FFF2-40B4-BE49-F238E27FC236}">
                <a16:creationId xmlns:a16="http://schemas.microsoft.com/office/drawing/2014/main" id="{2012F7F3-4AF7-4717-BACA-3B0AFFEE4B20}"/>
              </a:ext>
            </a:extLst>
          </p:cNvPr>
          <p:cNvSpPr txBox="1"/>
          <p:nvPr/>
        </p:nvSpPr>
        <p:spPr>
          <a:xfrm>
            <a:off x="1754785" y="2753766"/>
            <a:ext cx="8682417" cy="400110"/>
          </a:xfrm>
          <a:prstGeom prst="rect">
            <a:avLst/>
          </a:prstGeom>
          <a:solidFill>
            <a:schemeClr val="accent5">
              <a:lumMod val="20000"/>
              <a:lumOff val="80000"/>
            </a:schemeClr>
          </a:solidFill>
        </p:spPr>
        <p:txBody>
          <a:bodyPr wrap="square" rtlCol="0">
            <a:spAutoFit/>
          </a:bodyPr>
          <a:lstStyle/>
          <a:p>
            <a:pPr algn="ctr"/>
            <a:r>
              <a:rPr lang="zh-CN" altLang="en-US" sz="2000" b="1">
                <a:solidFill>
                  <a:srgbClr val="002060"/>
                </a:solidFill>
                <a:latin typeface="楷体" panose="02010609060101010101" pitchFamily="49" charset="-122"/>
                <a:ea typeface="楷体" panose="02010609060101010101" pitchFamily="49" charset="-122"/>
              </a:rPr>
              <a:t>不直接从前提或附加前提出发通过给出一系列中间命题得到结论的证明方法</a:t>
            </a:r>
          </a:p>
        </p:txBody>
      </p:sp>
      <p:sp>
        <p:nvSpPr>
          <p:cNvPr id="4" name="文本框 3">
            <a:extLst>
              <a:ext uri="{FF2B5EF4-FFF2-40B4-BE49-F238E27FC236}">
                <a16:creationId xmlns:a16="http://schemas.microsoft.com/office/drawing/2014/main" id="{BE8DEEBD-65F9-4B57-A1B6-21328F5EFCA1}"/>
              </a:ext>
            </a:extLst>
          </p:cNvPr>
          <p:cNvSpPr txBox="1"/>
          <p:nvPr/>
        </p:nvSpPr>
        <p:spPr>
          <a:xfrm>
            <a:off x="5363048" y="2232931"/>
            <a:ext cx="1465895" cy="461665"/>
          </a:xfrm>
          <a:prstGeom prst="rect">
            <a:avLst/>
          </a:prstGeom>
          <a:noFill/>
        </p:spPr>
        <p:txBody>
          <a:bodyPr wrap="square" rtlCol="0">
            <a:spAutoFit/>
          </a:bodyPr>
          <a:lstStyle/>
          <a:p>
            <a:pPr algn="ctr"/>
            <a:r>
              <a:rPr lang="zh-CN" altLang="en-US" sz="2400" b="1">
                <a:solidFill>
                  <a:srgbClr val="C00000"/>
                </a:solidFill>
              </a:rPr>
              <a:t>间接证明</a:t>
            </a:r>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E3204E36-7097-46F7-994C-58A12723C80A}"/>
                  </a:ext>
                </a:extLst>
              </p:cNvPr>
              <p:cNvSpPr txBox="1"/>
              <p:nvPr/>
            </p:nvSpPr>
            <p:spPr>
              <a:xfrm>
                <a:off x="814617" y="3484185"/>
                <a:ext cx="5816428" cy="1323439"/>
              </a:xfrm>
              <a:prstGeom prst="rect">
                <a:avLst/>
              </a:prstGeom>
              <a:solidFill>
                <a:schemeClr val="accent2">
                  <a:lumMod val="20000"/>
                  <a:lumOff val="80000"/>
                  <a:alpha val="50000"/>
                </a:schemeClr>
              </a:solidFill>
            </p:spPr>
            <p:txBody>
              <a:bodyPr wrap="square" rtlCol="0">
                <a:spAutoFit/>
              </a:bodyPr>
              <a:lstStyle/>
              <a:p>
                <a:pPr algn="ctr">
                  <a:spcBef>
                    <a:spcPts val="600"/>
                  </a:spcBef>
                  <a:spcAft>
                    <a:spcPts val="600"/>
                  </a:spcAft>
                </a:pPr>
                <a:r>
                  <a:rPr lang="zh-CN" altLang="en-US" sz="2000" b="1">
                    <a:solidFill>
                      <a:schemeClr val="accent2">
                        <a:lumMod val="50000"/>
                      </a:schemeClr>
                    </a:solidFill>
                  </a:rPr>
                  <a:t>反证法，也称为通过矛盾证明</a:t>
                </a:r>
                <a:endParaRPr lang="en-US" altLang="zh-CN" sz="2000" b="1">
                  <a:solidFill>
                    <a:schemeClr val="accent2">
                      <a:lumMod val="50000"/>
                    </a:schemeClr>
                  </a:solidFill>
                </a:endParaRPr>
              </a:p>
              <a:p>
                <a:pPr>
                  <a:spcBef>
                    <a:spcPts val="600"/>
                  </a:spcBef>
                  <a:spcAft>
                    <a:spcPts val="600"/>
                  </a:spcAft>
                </a:pPr>
                <a:r>
                  <a:rPr lang="zh-CN" altLang="en-US" sz="2000" b="1">
                    <a:solidFill>
                      <a:srgbClr val="002060"/>
                    </a:solidFill>
                    <a:latin typeface="楷体" panose="02010609060101010101" pitchFamily="49" charset="-122"/>
                    <a:ea typeface="楷体" panose="02010609060101010101" pitchFamily="49" charset="-122"/>
                  </a:rPr>
                  <a:t>要证明结论</a:t>
                </a:r>
                <a14:m>
                  <m:oMath xmlns:m="http://schemas.openxmlformats.org/officeDocument/2006/math">
                    <m:r>
                      <a:rPr lang="en-US" altLang="zh-CN" sz="2000" b="1" i="1" smtClean="0">
                        <a:solidFill>
                          <a:srgbClr val="002060"/>
                        </a:solidFill>
                        <a:latin typeface="Cambria Math" panose="02040503050406030204" pitchFamily="18" charset="0"/>
                      </a:rPr>
                      <m:t>𝒑</m:t>
                    </m:r>
                  </m:oMath>
                </a14:m>
                <a:r>
                  <a:rPr lang="zh-CN" altLang="en-US" sz="2000" b="1">
                    <a:solidFill>
                      <a:srgbClr val="002060"/>
                    </a:solidFill>
                    <a:latin typeface="楷体" panose="02010609060101010101" pitchFamily="49" charset="-122"/>
                    <a:ea typeface="楷体" panose="02010609060101010101" pitchFamily="49" charset="-122"/>
                  </a:rPr>
                  <a:t>，将</a:t>
                </a:r>
                <a14:m>
                  <m:oMath xmlns:m="http://schemas.openxmlformats.org/officeDocument/2006/math">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𝒑</m:t>
                    </m:r>
                  </m:oMath>
                </a14:m>
                <a:r>
                  <a:rPr lang="zh-CN" altLang="en-US" sz="2000" b="1">
                    <a:solidFill>
                      <a:srgbClr val="002060"/>
                    </a:solidFill>
                    <a:latin typeface="楷体" panose="02010609060101010101" pitchFamily="49" charset="-122"/>
                    <a:ea typeface="楷体" panose="02010609060101010101" pitchFamily="49" charset="-122"/>
                  </a:rPr>
                  <a:t>作为附加前提推出矛盾</a:t>
                </a:r>
                <a14:m>
                  <m:oMath xmlns:m="http://schemas.openxmlformats.org/officeDocument/2006/math">
                    <m:r>
                      <a:rPr lang="en-US" altLang="zh-CN" sz="2000" b="1" i="1" smtClean="0">
                        <a:solidFill>
                          <a:srgbClr val="002060"/>
                        </a:solidFill>
                        <a:latin typeface="Cambria Math" panose="02040503050406030204" pitchFamily="18" charset="0"/>
                      </a:rPr>
                      <m:t>𝒒</m:t>
                    </m:r>
                  </m:oMath>
                </a14:m>
                <a:r>
                  <a:rPr lang="zh-CN" altLang="en-US" sz="2000" b="1">
                    <a:solidFill>
                      <a:srgbClr val="002060"/>
                    </a:solidFill>
                    <a:latin typeface="楷体" panose="02010609060101010101" pitchFamily="49" charset="-122"/>
                    <a:ea typeface="楷体" panose="02010609060101010101" pitchFamily="49" charset="-122"/>
                  </a:rPr>
                  <a:t>和</a:t>
                </a:r>
                <a14:m>
                  <m:oMath xmlns:m="http://schemas.openxmlformats.org/officeDocument/2006/math">
                    <m:r>
                      <a:rPr lang="en-US" altLang="zh-CN" sz="2000" b="1" i="1" smtClean="0">
                        <a:solidFill>
                          <a:srgbClr val="002060"/>
                        </a:solidFill>
                        <a:latin typeface="Cambria Math" panose="02040503050406030204" pitchFamily="18" charset="0"/>
                      </a:rPr>
                      <m:t>¬</m:t>
                    </m:r>
                    <m:r>
                      <a:rPr lang="en-US" altLang="zh-CN" sz="2000" b="1" i="1" smtClean="0">
                        <a:solidFill>
                          <a:srgbClr val="002060"/>
                        </a:solidFill>
                        <a:latin typeface="Cambria Math" panose="02040503050406030204" pitchFamily="18" charset="0"/>
                      </a:rPr>
                      <m:t>𝒒</m:t>
                    </m:r>
                  </m:oMath>
                </a14:m>
                <a:endParaRPr lang="en-US" altLang="zh-CN" sz="2000" b="1">
                  <a:solidFill>
                    <a:srgbClr val="002060"/>
                  </a:solidFill>
                  <a:latin typeface="楷体" panose="02010609060101010101" pitchFamily="49" charset="-122"/>
                  <a:ea typeface="楷体" panose="02010609060101010101" pitchFamily="49" charset="-122"/>
                </a:endParaRPr>
              </a:p>
              <a:p>
                <a:pPr marL="342900" indent="-342900">
                  <a:spcBef>
                    <a:spcPts val="600"/>
                  </a:spcBef>
                  <a:spcAft>
                    <a:spcPts val="600"/>
                  </a:spcAft>
                  <a:buFont typeface="Arial" panose="020B0604020202020204" pitchFamily="34" charset="0"/>
                  <a:buChar char="•"/>
                </a:pPr>
                <a:r>
                  <a:rPr lang="zh-CN" altLang="en-US" sz="2000" b="1">
                    <a:solidFill>
                      <a:schemeClr val="accent6">
                        <a:lumMod val="50000"/>
                      </a:schemeClr>
                    </a:solidFill>
                  </a:rPr>
                  <a:t>关键在于如何构造相互矛盾的公式</a:t>
                </a:r>
                <a14:m>
                  <m:oMath xmlns:m="http://schemas.openxmlformats.org/officeDocument/2006/math">
                    <m:r>
                      <a:rPr lang="en-US" altLang="zh-CN" sz="2000" b="1" i="1" smtClean="0">
                        <a:solidFill>
                          <a:schemeClr val="accent6">
                            <a:lumMod val="50000"/>
                          </a:schemeClr>
                        </a:solidFill>
                        <a:latin typeface="Cambria Math" panose="02040503050406030204" pitchFamily="18" charset="0"/>
                      </a:rPr>
                      <m:t>𝒒</m:t>
                    </m:r>
                  </m:oMath>
                </a14:m>
                <a:r>
                  <a:rPr lang="zh-CN" altLang="en-US" sz="2000" b="1">
                    <a:solidFill>
                      <a:schemeClr val="accent6">
                        <a:lumMod val="50000"/>
                      </a:schemeClr>
                    </a:solidFill>
                  </a:rPr>
                  <a:t>和</a:t>
                </a:r>
                <a14:m>
                  <m:oMath xmlns:m="http://schemas.openxmlformats.org/officeDocument/2006/math">
                    <m:r>
                      <a:rPr lang="en-US" altLang="zh-CN" sz="2000" b="1" i="1" smtClean="0">
                        <a:solidFill>
                          <a:schemeClr val="accent6">
                            <a:lumMod val="50000"/>
                          </a:schemeClr>
                        </a:solidFill>
                        <a:latin typeface="Cambria Math" panose="02040503050406030204" pitchFamily="18" charset="0"/>
                      </a:rPr>
                      <m:t>¬</m:t>
                    </m:r>
                    <m:r>
                      <a:rPr lang="en-US" altLang="zh-CN" sz="2000" b="1" i="1" smtClean="0">
                        <a:solidFill>
                          <a:schemeClr val="accent6">
                            <a:lumMod val="50000"/>
                          </a:schemeClr>
                        </a:solidFill>
                        <a:latin typeface="Cambria Math" panose="02040503050406030204" pitchFamily="18" charset="0"/>
                      </a:rPr>
                      <m:t>𝒒</m:t>
                    </m:r>
                  </m:oMath>
                </a14:m>
                <a:endParaRPr lang="zh-CN" altLang="en-US" sz="2000" b="1">
                  <a:solidFill>
                    <a:schemeClr val="accent6">
                      <a:lumMod val="50000"/>
                    </a:schemeClr>
                  </a:solidFill>
                </a:endParaRPr>
              </a:p>
            </p:txBody>
          </p:sp>
        </mc:Choice>
        <mc:Fallback xmlns="">
          <p:sp>
            <p:nvSpPr>
              <p:cNvPr id="6" name="文本框 5">
                <a:extLst>
                  <a:ext uri="{FF2B5EF4-FFF2-40B4-BE49-F238E27FC236}">
                    <a16:creationId xmlns:a16="http://schemas.microsoft.com/office/drawing/2014/main" id="{E3204E36-7097-46F7-994C-58A12723C80A}"/>
                  </a:ext>
                </a:extLst>
              </p:cNvPr>
              <p:cNvSpPr txBox="1">
                <a:spLocks noRot="1" noChangeAspect="1" noMove="1" noResize="1" noEditPoints="1" noAdjustHandles="1" noChangeArrowheads="1" noChangeShapeType="1" noTextEdit="1"/>
              </p:cNvSpPr>
              <p:nvPr/>
            </p:nvSpPr>
            <p:spPr>
              <a:xfrm>
                <a:off x="814617" y="3484185"/>
                <a:ext cx="5816428" cy="1323439"/>
              </a:xfrm>
              <a:prstGeom prst="rect">
                <a:avLst/>
              </a:prstGeom>
              <a:blipFill>
                <a:blip r:embed="rId2"/>
                <a:stretch>
                  <a:fillRect l="-1153" t="-2765" b="-737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51492208-CD09-42D1-B095-F03F8B41A080}"/>
                  </a:ext>
                </a:extLst>
              </p:cNvPr>
              <p:cNvSpPr txBox="1"/>
              <p:nvPr/>
            </p:nvSpPr>
            <p:spPr>
              <a:xfrm>
                <a:off x="7162799" y="3484185"/>
                <a:ext cx="4214583" cy="1371786"/>
              </a:xfrm>
              <a:prstGeom prst="rect">
                <a:avLst/>
              </a:prstGeom>
              <a:solidFill>
                <a:schemeClr val="accent2">
                  <a:lumMod val="20000"/>
                  <a:lumOff val="80000"/>
                  <a:alpha val="50000"/>
                </a:schemeClr>
              </a:solidFill>
            </p:spPr>
            <p:txBody>
              <a:bodyPr wrap="square" rtlCol="0">
                <a:spAutoFit/>
              </a:bodyPr>
              <a:lstStyle/>
              <a:p>
                <a:pPr algn="ctr">
                  <a:lnSpc>
                    <a:spcPts val="3000"/>
                  </a:lnSpc>
                  <a:spcBef>
                    <a:spcPts val="600"/>
                  </a:spcBef>
                  <a:spcAft>
                    <a:spcPts val="600"/>
                  </a:spcAft>
                </a:pPr>
                <a:r>
                  <a:rPr lang="zh-CN" altLang="en-US" sz="2000" b="1">
                    <a:solidFill>
                      <a:schemeClr val="accent2">
                        <a:lumMod val="50000"/>
                      </a:schemeClr>
                    </a:solidFill>
                  </a:rPr>
                  <a:t>通过逆否命题证明</a:t>
                </a:r>
                <a14:m>
                  <m:oMath xmlns:m="http://schemas.openxmlformats.org/officeDocument/2006/math">
                    <m:r>
                      <a:rPr lang="en-US" altLang="zh-CN" sz="2000" b="1" i="1">
                        <a:solidFill>
                          <a:schemeClr val="accent2">
                            <a:lumMod val="50000"/>
                          </a:schemeClr>
                        </a:solidFill>
                        <a:latin typeface="Cambria Math" panose="02040503050406030204" pitchFamily="18" charset="0"/>
                      </a:rPr>
                      <m:t>𝒑</m:t>
                    </m:r>
                    <m:r>
                      <a:rPr lang="en-US" altLang="zh-CN" sz="2000" b="1">
                        <a:solidFill>
                          <a:schemeClr val="accent2">
                            <a:lumMod val="50000"/>
                          </a:schemeClr>
                        </a:solidFill>
                        <a:latin typeface="Cambria Math" panose="02040503050406030204" pitchFamily="18" charset="0"/>
                      </a:rPr>
                      <m:t>→</m:t>
                    </m:r>
                    <m:r>
                      <a:rPr lang="en-US" altLang="zh-CN" sz="2000" b="1" i="1">
                        <a:solidFill>
                          <a:schemeClr val="accent2">
                            <a:lumMod val="50000"/>
                          </a:schemeClr>
                        </a:solidFill>
                        <a:latin typeface="Cambria Math" panose="02040503050406030204" pitchFamily="18" charset="0"/>
                      </a:rPr>
                      <m:t>𝒒</m:t>
                    </m:r>
                  </m:oMath>
                </a14:m>
                <a:endParaRPr lang="en-US" altLang="zh-CN" sz="2000" b="1">
                  <a:solidFill>
                    <a:schemeClr val="accent2">
                      <a:lumMod val="50000"/>
                    </a:schemeClr>
                  </a:solidFill>
                </a:endParaRPr>
              </a:p>
              <a:p>
                <a:pPr>
                  <a:lnSpc>
                    <a:spcPts val="3000"/>
                  </a:lnSpc>
                  <a:spcBef>
                    <a:spcPts val="600"/>
                  </a:spcBef>
                  <a:spcAft>
                    <a:spcPts val="600"/>
                  </a:spcAft>
                </a:pPr>
                <a:r>
                  <a:rPr lang="zh-CN" altLang="en-US" sz="2000" b="1">
                    <a:solidFill>
                      <a:srgbClr val="002060"/>
                    </a:solidFill>
                    <a:latin typeface="楷体" panose="02010609060101010101" pitchFamily="49" charset="-122"/>
                    <a:ea typeface="楷体" panose="02010609060101010101" pitchFamily="49" charset="-122"/>
                  </a:rPr>
                  <a:t>将</a:t>
                </a:r>
                <a14:m>
                  <m:oMath xmlns:m="http://schemas.openxmlformats.org/officeDocument/2006/math">
                    <m:r>
                      <a:rPr lang="en-US" altLang="zh-CN" sz="2000" b="1">
                        <a:solidFill>
                          <a:srgbClr val="002060"/>
                        </a:solidFill>
                        <a:latin typeface="Cambria Math" panose="02040503050406030204" pitchFamily="18" charset="0"/>
                        <a:ea typeface="楷体" panose="02010609060101010101" pitchFamily="49" charset="-122"/>
                      </a:rPr>
                      <m:t>¬</m:t>
                    </m:r>
                    <m:r>
                      <a:rPr lang="en-US" altLang="zh-CN" sz="2000" b="1" i="1">
                        <a:solidFill>
                          <a:srgbClr val="002060"/>
                        </a:solidFill>
                        <a:latin typeface="Cambria Math" panose="02040503050406030204" pitchFamily="18" charset="0"/>
                        <a:ea typeface="楷体" panose="02010609060101010101" pitchFamily="49" charset="-122"/>
                      </a:rPr>
                      <m:t>𝒒</m:t>
                    </m:r>
                  </m:oMath>
                </a14:m>
                <a:r>
                  <a:rPr lang="zh-CN" altLang="en-US" sz="2000" b="1">
                    <a:solidFill>
                      <a:srgbClr val="002060"/>
                    </a:solidFill>
                    <a:latin typeface="楷体" panose="02010609060101010101" pitchFamily="49" charset="-122"/>
                    <a:ea typeface="楷体" panose="02010609060101010101" pitchFamily="49" charset="-122"/>
                  </a:rPr>
                  <a:t>作为附加前提考虑如何得到</a:t>
                </a:r>
                <a14:m>
                  <m:oMath xmlns:m="http://schemas.openxmlformats.org/officeDocument/2006/math">
                    <m:r>
                      <a:rPr lang="en-US" altLang="zh-CN" sz="2000" b="1">
                        <a:solidFill>
                          <a:srgbClr val="002060"/>
                        </a:solidFill>
                        <a:latin typeface="Cambria Math" panose="02040503050406030204" pitchFamily="18" charset="0"/>
                        <a:ea typeface="楷体" panose="02010609060101010101" pitchFamily="49" charset="-122"/>
                      </a:rPr>
                      <m:t>¬</m:t>
                    </m:r>
                    <m:r>
                      <a:rPr lang="en-US" altLang="zh-CN" sz="2000" b="1" i="1">
                        <a:solidFill>
                          <a:srgbClr val="002060"/>
                        </a:solidFill>
                        <a:latin typeface="Cambria Math" panose="02040503050406030204" pitchFamily="18" charset="0"/>
                        <a:ea typeface="楷体" panose="02010609060101010101" pitchFamily="49" charset="-122"/>
                      </a:rPr>
                      <m:t>𝒑</m:t>
                    </m:r>
                  </m:oMath>
                </a14:m>
                <a:r>
                  <a:rPr lang="zh-CN" altLang="en-US" sz="2000" b="1">
                    <a:solidFill>
                      <a:srgbClr val="002060"/>
                    </a:solidFill>
                    <a:latin typeface="楷体" panose="02010609060101010101" pitchFamily="49" charset="-122"/>
                    <a:ea typeface="楷体" panose="02010609060101010101" pitchFamily="49" charset="-122"/>
                  </a:rPr>
                  <a:t>的证明方法</a:t>
                </a:r>
              </a:p>
            </p:txBody>
          </p:sp>
        </mc:Choice>
        <mc:Fallback xmlns="">
          <p:sp>
            <p:nvSpPr>
              <p:cNvPr id="11" name="文本框 10">
                <a:extLst>
                  <a:ext uri="{FF2B5EF4-FFF2-40B4-BE49-F238E27FC236}">
                    <a16:creationId xmlns:a16="http://schemas.microsoft.com/office/drawing/2014/main" id="{51492208-CD09-42D1-B095-F03F8B41A080}"/>
                  </a:ext>
                </a:extLst>
              </p:cNvPr>
              <p:cNvSpPr txBox="1">
                <a:spLocks noRot="1" noChangeAspect="1" noMove="1" noResize="1" noEditPoints="1" noAdjustHandles="1" noChangeArrowheads="1" noChangeShapeType="1" noTextEdit="1"/>
              </p:cNvSpPr>
              <p:nvPr/>
            </p:nvSpPr>
            <p:spPr>
              <a:xfrm>
                <a:off x="7162799" y="3484185"/>
                <a:ext cx="4214583" cy="1371786"/>
              </a:xfrm>
              <a:prstGeom prst="rect">
                <a:avLst/>
              </a:prstGeom>
              <a:blipFill>
                <a:blip r:embed="rId3"/>
                <a:stretch>
                  <a:fillRect l="-1447" b="-5333"/>
                </a:stretch>
              </a:blipFill>
            </p:spPr>
            <p:txBody>
              <a:bodyPr/>
              <a:lstStyle/>
              <a:p>
                <a:r>
                  <a:rPr lang="zh-CN" altLang="en-US">
                    <a:noFill/>
                  </a:rPr>
                  <a:t> </a:t>
                </a:r>
              </a:p>
            </p:txBody>
          </p:sp>
        </mc:Fallback>
      </mc:AlternateContent>
      <p:sp>
        <p:nvSpPr>
          <p:cNvPr id="12" name="文本框 11">
            <a:extLst>
              <a:ext uri="{FF2B5EF4-FFF2-40B4-BE49-F238E27FC236}">
                <a16:creationId xmlns:a16="http://schemas.microsoft.com/office/drawing/2014/main" id="{8FEA34FD-D05C-4232-AC01-5065FCCD2DE4}"/>
              </a:ext>
            </a:extLst>
          </p:cNvPr>
          <p:cNvSpPr txBox="1"/>
          <p:nvPr/>
        </p:nvSpPr>
        <p:spPr>
          <a:xfrm>
            <a:off x="2540907" y="5039067"/>
            <a:ext cx="7110175" cy="923330"/>
          </a:xfrm>
          <a:prstGeom prst="rect">
            <a:avLst/>
          </a:prstGeom>
          <a:solidFill>
            <a:schemeClr val="accent4">
              <a:lumMod val="20000"/>
              <a:lumOff val="80000"/>
              <a:alpha val="50000"/>
            </a:schemeClr>
          </a:solidFill>
        </p:spPr>
        <p:txBody>
          <a:bodyPr wrap="square" rtlCol="0">
            <a:spAutoFit/>
          </a:bodyPr>
          <a:lstStyle/>
          <a:p>
            <a:pPr algn="ctr">
              <a:spcBef>
                <a:spcPts val="600"/>
              </a:spcBef>
              <a:spcAft>
                <a:spcPts val="600"/>
              </a:spcAft>
            </a:pPr>
            <a:r>
              <a:rPr lang="zh-CN" altLang="en-US" sz="2400" b="1">
                <a:solidFill>
                  <a:srgbClr val="C00000"/>
                </a:solidFill>
              </a:rPr>
              <a:t>原则上任何命题都可思考如何利用反证法证明</a:t>
            </a:r>
          </a:p>
          <a:p>
            <a:pPr>
              <a:spcBef>
                <a:spcPts val="600"/>
              </a:spcBef>
              <a:spcAft>
                <a:spcPts val="600"/>
              </a:spcAft>
            </a:pPr>
            <a:r>
              <a:rPr lang="zh-CN" altLang="en-US" sz="2000" b="1">
                <a:solidFill>
                  <a:schemeClr val="accent2">
                    <a:lumMod val="50000"/>
                  </a:schemeClr>
                </a:solidFill>
                <a:latin typeface="楷体" panose="02010609060101010101" pitchFamily="49" charset="-122"/>
                <a:ea typeface="楷体" panose="02010609060101010101" pitchFamily="49" charset="-122"/>
              </a:rPr>
              <a:t>特别是当待证明的结论是否定式或者待证明结论是原子命题时</a:t>
            </a:r>
          </a:p>
        </p:txBody>
      </p:sp>
      <p:sp>
        <p:nvSpPr>
          <p:cNvPr id="13" name="矩形: 圆角 12">
            <a:extLst>
              <a:ext uri="{FF2B5EF4-FFF2-40B4-BE49-F238E27FC236}">
                <a16:creationId xmlns:a16="http://schemas.microsoft.com/office/drawing/2014/main" id="{D6A24685-7269-4726-A7E2-4C5A9542A6B8}"/>
              </a:ext>
            </a:extLst>
          </p:cNvPr>
          <p:cNvSpPr/>
          <p:nvPr/>
        </p:nvSpPr>
        <p:spPr>
          <a:xfrm>
            <a:off x="671000" y="2232931"/>
            <a:ext cx="10850002" cy="3831087"/>
          </a:xfrm>
          <a:prstGeom prst="roundRect">
            <a:avLst>
              <a:gd name="adj" fmla="val 11687"/>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0104140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直接证明与间接证明</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第十三讲  基本数学证明方法</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A84936A-AD8A-4245-A4DE-139658DA8B11}" type="slidenum">
              <a:rPr lang="en-US" altLang="zh-CN" smtClean="0">
                <a:latin typeface="Arial" panose="020B0604020202020204" pitchFamily="34" charset="0"/>
                <a:ea typeface="楷体" panose="02010609060101010101" pitchFamily="49" charset="-122"/>
                <a:cs typeface="Arial" panose="020B0604020202020204" pitchFamily="34" charset="0"/>
              </a:rPr>
              <a:t>7</a:t>
            </a:fld>
            <a:r>
              <a:rPr lang="en-US" altLang="zh-CN">
                <a:latin typeface="Arial" panose="020B0604020202020204" pitchFamily="34" charset="0"/>
                <a:ea typeface="楷体" panose="02010609060101010101" pitchFamily="49" charset="-122"/>
                <a:cs typeface="Arial" panose="020B0604020202020204" pitchFamily="34" charset="0"/>
              </a:rPr>
              <a:t>/32</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一个典型的反证法的例子</a:t>
            </a: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1DFD1EA7-8191-4B13-8174-9E188690D248}"/>
                  </a:ext>
                </a:extLst>
              </p:cNvPr>
              <p:cNvSpPr txBox="1"/>
              <p:nvPr/>
            </p:nvSpPr>
            <p:spPr>
              <a:xfrm>
                <a:off x="693869" y="975286"/>
                <a:ext cx="2815562" cy="565155"/>
              </a:xfrm>
              <a:prstGeom prst="rect">
                <a:avLst/>
              </a:prstGeom>
              <a:solidFill>
                <a:schemeClr val="accent6">
                  <a:lumMod val="20000"/>
                  <a:lumOff val="80000"/>
                  <a:alpha val="50000"/>
                </a:schemeClr>
              </a:solidFill>
            </p:spPr>
            <p:txBody>
              <a:bodyPr wrap="square" rtlCol="0">
                <a:spAutoFit/>
              </a:bodyPr>
              <a:lstStyle/>
              <a:p>
                <a:r>
                  <a:rPr lang="zh-CN" altLang="en-US" sz="2800" b="1">
                    <a:solidFill>
                      <a:srgbClr val="002060"/>
                    </a:solidFill>
                  </a:rPr>
                  <a:t>证明</a:t>
                </a:r>
                <a14:m>
                  <m:oMath xmlns:m="http://schemas.openxmlformats.org/officeDocument/2006/math">
                    <m:rad>
                      <m:radPr>
                        <m:degHide m:val="on"/>
                        <m:ctrlPr>
                          <a:rPr lang="en-US" altLang="zh-CN" sz="2800" b="1" i="1" smtClean="0">
                            <a:solidFill>
                              <a:srgbClr val="002060"/>
                            </a:solidFill>
                            <a:latin typeface="Cambria Math" panose="02040503050406030204" pitchFamily="18" charset="0"/>
                          </a:rPr>
                        </m:ctrlPr>
                      </m:radPr>
                      <m:deg/>
                      <m:e>
                        <m:r>
                          <a:rPr lang="en-US" altLang="zh-CN" sz="2800" b="1" i="1" smtClean="0">
                            <a:solidFill>
                              <a:srgbClr val="002060"/>
                            </a:solidFill>
                            <a:latin typeface="Cambria Math" panose="02040503050406030204" pitchFamily="18" charset="0"/>
                          </a:rPr>
                          <m:t>𝟐</m:t>
                        </m:r>
                      </m:e>
                    </m:rad>
                  </m:oMath>
                </a14:m>
                <a:r>
                  <a:rPr lang="zh-CN" altLang="en-US" sz="2800" b="1">
                    <a:solidFill>
                      <a:srgbClr val="002060"/>
                    </a:solidFill>
                  </a:rPr>
                  <a:t>是无理数</a:t>
                </a:r>
              </a:p>
            </p:txBody>
          </p:sp>
        </mc:Choice>
        <mc:Fallback xmlns="">
          <p:sp>
            <p:nvSpPr>
              <p:cNvPr id="2" name="文本框 1">
                <a:extLst>
                  <a:ext uri="{FF2B5EF4-FFF2-40B4-BE49-F238E27FC236}">
                    <a16:creationId xmlns:a16="http://schemas.microsoft.com/office/drawing/2014/main" id="{1DFD1EA7-8191-4B13-8174-9E188690D248}"/>
                  </a:ext>
                </a:extLst>
              </p:cNvPr>
              <p:cNvSpPr txBox="1">
                <a:spLocks noRot="1" noChangeAspect="1" noMove="1" noResize="1" noEditPoints="1" noAdjustHandles="1" noChangeArrowheads="1" noChangeShapeType="1" noTextEdit="1"/>
              </p:cNvSpPr>
              <p:nvPr/>
            </p:nvSpPr>
            <p:spPr>
              <a:xfrm>
                <a:off x="693869" y="975286"/>
                <a:ext cx="2815562" cy="565155"/>
              </a:xfrm>
              <a:prstGeom prst="rect">
                <a:avLst/>
              </a:prstGeom>
              <a:blipFill>
                <a:blip r:embed="rId2"/>
                <a:stretch>
                  <a:fillRect l="-4545" t="-4301" r="-1948" b="-29032"/>
                </a:stretch>
              </a:blipFill>
            </p:spPr>
            <p:txBody>
              <a:bodyPr/>
              <a:lstStyle/>
              <a:p>
                <a:r>
                  <a:rPr lang="zh-CN" altLang="en-US">
                    <a:noFill/>
                  </a:rPr>
                  <a:t> </a:t>
                </a:r>
              </a:p>
            </p:txBody>
          </p:sp>
        </mc:Fallback>
      </mc:AlternateContent>
      <p:pic>
        <p:nvPicPr>
          <p:cNvPr id="3" name="图片 2">
            <a:extLst>
              <a:ext uri="{FF2B5EF4-FFF2-40B4-BE49-F238E27FC236}">
                <a16:creationId xmlns:a16="http://schemas.microsoft.com/office/drawing/2014/main" id="{E2A0E115-02C8-4DAA-B901-50537D288CA7}"/>
              </a:ext>
            </a:extLst>
          </p:cNvPr>
          <p:cNvPicPr>
            <a:picLocks noChangeAspect="1"/>
          </p:cNvPicPr>
          <p:nvPr/>
        </p:nvPicPr>
        <p:blipFill>
          <a:blip r:embed="rId3"/>
          <a:stretch>
            <a:fillRect/>
          </a:stretch>
        </p:blipFill>
        <p:spPr>
          <a:xfrm>
            <a:off x="693869" y="1661743"/>
            <a:ext cx="6292660" cy="4673273"/>
          </a:xfrm>
          <a:prstGeom prst="rect">
            <a:avLst/>
          </a:prstGeom>
        </p:spPr>
      </p:pic>
      <p:sp>
        <p:nvSpPr>
          <p:cNvPr id="4" name="文本框 3">
            <a:extLst>
              <a:ext uri="{FF2B5EF4-FFF2-40B4-BE49-F238E27FC236}">
                <a16:creationId xmlns:a16="http://schemas.microsoft.com/office/drawing/2014/main" id="{BAACB718-D057-46BD-A961-22DE81A4F24A}"/>
              </a:ext>
            </a:extLst>
          </p:cNvPr>
          <p:cNvSpPr txBox="1"/>
          <p:nvPr/>
        </p:nvSpPr>
        <p:spPr>
          <a:xfrm>
            <a:off x="7157319" y="1661743"/>
            <a:ext cx="4460166" cy="1070934"/>
          </a:xfrm>
          <a:prstGeom prst="rect">
            <a:avLst/>
          </a:prstGeom>
          <a:solidFill>
            <a:schemeClr val="accent2">
              <a:lumMod val="20000"/>
              <a:lumOff val="80000"/>
            </a:schemeClr>
          </a:solidFill>
        </p:spPr>
        <p:txBody>
          <a:bodyPr wrap="square" rtlCol="0">
            <a:spAutoFit/>
          </a:bodyPr>
          <a:lstStyle/>
          <a:p>
            <a:pPr>
              <a:lnSpc>
                <a:spcPts val="2600"/>
              </a:lnSpc>
            </a:pPr>
            <a:r>
              <a:rPr lang="zh-CN" altLang="en-US" b="1">
                <a:solidFill>
                  <a:schemeClr val="accent2">
                    <a:lumMod val="50000"/>
                  </a:schemeClr>
                </a:solidFill>
              </a:rPr>
              <a:t>这里将证明写成命题序列的样子是想说明非形式数学证明实质上也是命题序列，并</a:t>
            </a:r>
            <a:r>
              <a:rPr lang="zh-CN" altLang="en-US" b="1">
                <a:solidFill>
                  <a:srgbClr val="C00000"/>
                </a:solidFill>
              </a:rPr>
              <a:t>不是要求大家都将数学证明写成命题序列</a:t>
            </a:r>
            <a:r>
              <a:rPr lang="zh-CN" altLang="en-US" b="1">
                <a:solidFill>
                  <a:schemeClr val="accent2">
                    <a:lumMod val="50000"/>
                  </a:schemeClr>
                </a:solidFill>
              </a:rPr>
              <a:t>！</a:t>
            </a:r>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BB0C6644-354A-4A3A-869F-B074CE1285ED}"/>
                  </a:ext>
                </a:extLst>
              </p:cNvPr>
              <p:cNvSpPr txBox="1"/>
              <p:nvPr/>
            </p:nvSpPr>
            <p:spPr>
              <a:xfrm>
                <a:off x="7098112" y="3501822"/>
                <a:ext cx="4460165" cy="2140842"/>
              </a:xfrm>
              <a:prstGeom prst="rect">
                <a:avLst/>
              </a:prstGeom>
              <a:solidFill>
                <a:schemeClr val="accent5">
                  <a:lumMod val="20000"/>
                  <a:lumOff val="80000"/>
                </a:schemeClr>
              </a:solidFill>
            </p:spPr>
            <p:txBody>
              <a:bodyPr wrap="square" rtlCol="0">
                <a:spAutoFit/>
              </a:bodyPr>
              <a:lstStyle/>
              <a:p>
                <a:pPr algn="ctr">
                  <a:lnSpc>
                    <a:spcPts val="2600"/>
                  </a:lnSpc>
                  <a:spcBef>
                    <a:spcPts val="600"/>
                  </a:spcBef>
                  <a:spcAft>
                    <a:spcPts val="600"/>
                  </a:spcAft>
                </a:pPr>
                <a:r>
                  <a:rPr lang="zh-CN" altLang="en-US" b="1">
                    <a:solidFill>
                      <a:srgbClr val="C00000"/>
                    </a:solidFill>
                  </a:rPr>
                  <a:t>证明的关键点</a:t>
                </a:r>
                <a:endParaRPr lang="en-US" altLang="zh-CN" b="1">
                  <a:solidFill>
                    <a:srgbClr val="C00000"/>
                  </a:solidFill>
                </a:endParaRPr>
              </a:p>
              <a:p>
                <a:pPr marL="285750" indent="-285750">
                  <a:lnSpc>
                    <a:spcPts val="2800"/>
                  </a:lnSpc>
                  <a:spcBef>
                    <a:spcPts val="600"/>
                  </a:spcBef>
                  <a:spcAft>
                    <a:spcPts val="600"/>
                  </a:spcAft>
                  <a:buFont typeface="Arial" panose="020B0604020202020204" pitchFamily="34" charset="0"/>
                  <a:buChar char="•"/>
                </a:pPr>
                <a:r>
                  <a:rPr lang="zh-CN" altLang="en-US" b="1">
                    <a:solidFill>
                      <a:srgbClr val="002060"/>
                    </a:solidFill>
                    <a:latin typeface="楷体" panose="02010609060101010101" pitchFamily="49" charset="-122"/>
                    <a:ea typeface="楷体" panose="02010609060101010101" pitchFamily="49" charset="-122"/>
                  </a:rPr>
                  <a:t>若</a:t>
                </a:r>
                <a14:m>
                  <m:oMath xmlns:m="http://schemas.openxmlformats.org/officeDocument/2006/math">
                    <m:rad>
                      <m:radPr>
                        <m:degHide m:val="on"/>
                        <m:ctrlPr>
                          <a:rPr lang="en-US" altLang="zh-CN" b="1" i="1" smtClean="0">
                            <a:solidFill>
                              <a:srgbClr val="002060"/>
                            </a:solidFill>
                            <a:latin typeface="Cambria Math" panose="02040503050406030204" pitchFamily="18" charset="0"/>
                          </a:rPr>
                        </m:ctrlPr>
                      </m:radPr>
                      <m:deg/>
                      <m:e>
                        <m:r>
                          <a:rPr lang="en-US" altLang="zh-CN" b="1" i="1" smtClean="0">
                            <a:solidFill>
                              <a:srgbClr val="002060"/>
                            </a:solidFill>
                            <a:latin typeface="Cambria Math" panose="02040503050406030204" pitchFamily="18" charset="0"/>
                          </a:rPr>
                          <m:t>𝟐</m:t>
                        </m:r>
                      </m:e>
                    </m:rad>
                  </m:oMath>
                </a14:m>
                <a:r>
                  <a:rPr lang="zh-CN" altLang="en-US" b="1">
                    <a:solidFill>
                      <a:srgbClr val="002060"/>
                    </a:solidFill>
                    <a:latin typeface="楷体" panose="02010609060101010101" pitchFamily="49" charset="-122"/>
                    <a:ea typeface="楷体" panose="02010609060101010101" pitchFamily="49" charset="-122"/>
                  </a:rPr>
                  <a:t>是有理数，则根据有理数定义存在互质的整数</a:t>
                </a:r>
                <a14:m>
                  <m:oMath xmlns:m="http://schemas.openxmlformats.org/officeDocument/2006/math">
                    <m:r>
                      <a:rPr lang="en-US" altLang="zh-CN" b="1" i="1" smtClean="0">
                        <a:solidFill>
                          <a:srgbClr val="002060"/>
                        </a:solidFill>
                        <a:latin typeface="Cambria Math" panose="02040503050406030204" pitchFamily="18" charset="0"/>
                      </a:rPr>
                      <m:t>𝒎</m:t>
                    </m:r>
                    <m:r>
                      <a:rPr lang="en-US" altLang="zh-CN" b="1" i="1" smtClean="0">
                        <a:solidFill>
                          <a:srgbClr val="002060"/>
                        </a:solidFill>
                        <a:latin typeface="Cambria Math" panose="02040503050406030204" pitchFamily="18" charset="0"/>
                      </a:rPr>
                      <m:t>, </m:t>
                    </m:r>
                    <m:r>
                      <a:rPr lang="en-US" altLang="zh-CN" b="1" i="1" smtClean="0">
                        <a:solidFill>
                          <a:srgbClr val="002060"/>
                        </a:solidFill>
                        <a:latin typeface="Cambria Math" panose="02040503050406030204" pitchFamily="18" charset="0"/>
                      </a:rPr>
                      <m:t>𝒏</m:t>
                    </m:r>
                  </m:oMath>
                </a14:m>
                <a:r>
                  <a:rPr lang="zh-CN" altLang="en-US" b="1">
                    <a:solidFill>
                      <a:srgbClr val="002060"/>
                    </a:solidFill>
                    <a:latin typeface="楷体" panose="02010609060101010101" pitchFamily="49" charset="-122"/>
                    <a:ea typeface="楷体" panose="02010609060101010101" pitchFamily="49" charset="-122"/>
                  </a:rPr>
                  <a:t>使得</a:t>
                </a:r>
                <a14:m>
                  <m:oMath xmlns:m="http://schemas.openxmlformats.org/officeDocument/2006/math">
                    <m:f>
                      <m:fPr>
                        <m:ctrlPr>
                          <a:rPr lang="en-US" altLang="zh-CN" b="1" i="1" smtClean="0">
                            <a:solidFill>
                              <a:srgbClr val="002060"/>
                            </a:solidFill>
                            <a:latin typeface="Cambria Math" panose="02040503050406030204" pitchFamily="18" charset="0"/>
                          </a:rPr>
                        </m:ctrlPr>
                      </m:fPr>
                      <m:num>
                        <m:r>
                          <a:rPr lang="en-US" altLang="zh-CN" b="1" i="1" smtClean="0">
                            <a:solidFill>
                              <a:srgbClr val="002060"/>
                            </a:solidFill>
                            <a:latin typeface="Cambria Math" panose="02040503050406030204" pitchFamily="18" charset="0"/>
                          </a:rPr>
                          <m:t>𝒎</m:t>
                        </m:r>
                      </m:num>
                      <m:den>
                        <m:r>
                          <a:rPr lang="en-US" altLang="zh-CN" b="1" i="1" smtClean="0">
                            <a:solidFill>
                              <a:srgbClr val="002060"/>
                            </a:solidFill>
                            <a:latin typeface="Cambria Math" panose="02040503050406030204" pitchFamily="18" charset="0"/>
                          </a:rPr>
                          <m:t>𝒏</m:t>
                        </m:r>
                      </m:den>
                    </m:f>
                    <m:r>
                      <a:rPr lang="en-US" altLang="zh-CN" b="1" i="1" smtClean="0">
                        <a:solidFill>
                          <a:srgbClr val="002060"/>
                        </a:solidFill>
                        <a:latin typeface="Cambria Math" panose="02040503050406030204" pitchFamily="18" charset="0"/>
                      </a:rPr>
                      <m:t>= </m:t>
                    </m:r>
                    <m:rad>
                      <m:radPr>
                        <m:degHide m:val="on"/>
                        <m:ctrlPr>
                          <a:rPr lang="en-US" altLang="zh-CN" b="1" i="1" smtClean="0">
                            <a:solidFill>
                              <a:srgbClr val="002060"/>
                            </a:solidFill>
                            <a:latin typeface="Cambria Math" panose="02040503050406030204" pitchFamily="18" charset="0"/>
                          </a:rPr>
                        </m:ctrlPr>
                      </m:radPr>
                      <m:deg/>
                      <m:e>
                        <m:r>
                          <a:rPr lang="en-US" altLang="zh-CN" b="1" i="1" smtClean="0">
                            <a:solidFill>
                              <a:srgbClr val="002060"/>
                            </a:solidFill>
                            <a:latin typeface="Cambria Math" panose="02040503050406030204" pitchFamily="18" charset="0"/>
                          </a:rPr>
                          <m:t>𝟐</m:t>
                        </m:r>
                      </m:e>
                    </m:rad>
                  </m:oMath>
                </a14:m>
                <a:endParaRPr lang="en-US" altLang="zh-CN" b="1">
                  <a:solidFill>
                    <a:srgbClr val="002060"/>
                  </a:solidFill>
                  <a:latin typeface="楷体" panose="02010609060101010101" pitchFamily="49" charset="-122"/>
                  <a:ea typeface="楷体" panose="02010609060101010101" pitchFamily="49" charset="-122"/>
                </a:endParaRPr>
              </a:p>
              <a:p>
                <a:pPr marL="285750" indent="-285750">
                  <a:lnSpc>
                    <a:spcPts val="2800"/>
                  </a:lnSpc>
                  <a:spcBef>
                    <a:spcPts val="600"/>
                  </a:spcBef>
                  <a:spcAft>
                    <a:spcPts val="600"/>
                  </a:spcAft>
                  <a:buFont typeface="Arial" panose="020B0604020202020204" pitchFamily="34" charset="0"/>
                  <a:buChar char="•"/>
                </a:pPr>
                <a:r>
                  <a:rPr lang="zh-CN" altLang="en-US" b="1">
                    <a:solidFill>
                      <a:srgbClr val="002060"/>
                    </a:solidFill>
                    <a:latin typeface="楷体" panose="02010609060101010101" pitchFamily="49" charset="-122"/>
                    <a:ea typeface="楷体" panose="02010609060101010101" pitchFamily="49" charset="-122"/>
                  </a:rPr>
                  <a:t>但经过简单的代数演算会得到</a:t>
                </a:r>
                <a14:m>
                  <m:oMath xmlns:m="http://schemas.openxmlformats.org/officeDocument/2006/math">
                    <m:r>
                      <a:rPr lang="en-US" altLang="zh-CN" b="1" i="1" smtClean="0">
                        <a:solidFill>
                          <a:srgbClr val="002060"/>
                        </a:solidFill>
                        <a:latin typeface="Cambria Math" panose="02040503050406030204" pitchFamily="18" charset="0"/>
                        <a:ea typeface="楷体" panose="02010609060101010101" pitchFamily="49" charset="-122"/>
                      </a:rPr>
                      <m:t>𝟐</m:t>
                    </m:r>
                  </m:oMath>
                </a14:m>
                <a:r>
                  <a:rPr lang="zh-CN" altLang="en-US" b="1">
                    <a:solidFill>
                      <a:srgbClr val="002060"/>
                    </a:solidFill>
                    <a:latin typeface="楷体" panose="02010609060101010101" pitchFamily="49" charset="-122"/>
                    <a:ea typeface="楷体" panose="02010609060101010101" pitchFamily="49" charset="-122"/>
                  </a:rPr>
                  <a:t>同时整除</a:t>
                </a:r>
                <a14:m>
                  <m:oMath xmlns:m="http://schemas.openxmlformats.org/officeDocument/2006/math">
                    <m:r>
                      <a:rPr lang="en-US" altLang="zh-CN" b="1">
                        <a:solidFill>
                          <a:srgbClr val="002060"/>
                        </a:solidFill>
                        <a:latin typeface="Cambria Math" panose="02040503050406030204" pitchFamily="18" charset="0"/>
                        <a:ea typeface="楷体" panose="02010609060101010101" pitchFamily="49" charset="-122"/>
                      </a:rPr>
                      <m:t>𝑚</m:t>
                    </m:r>
                  </m:oMath>
                </a14:m>
                <a:r>
                  <a:rPr lang="zh-CN" altLang="en-US" b="1">
                    <a:solidFill>
                      <a:srgbClr val="002060"/>
                    </a:solidFill>
                    <a:latin typeface="楷体" panose="02010609060101010101" pitchFamily="49" charset="-122"/>
                    <a:ea typeface="楷体" panose="02010609060101010101" pitchFamily="49" charset="-122"/>
                  </a:rPr>
                  <a:t>和</a:t>
                </a:r>
                <a14:m>
                  <m:oMath xmlns:m="http://schemas.openxmlformats.org/officeDocument/2006/math">
                    <m:r>
                      <a:rPr lang="en-US" altLang="zh-CN" b="1">
                        <a:solidFill>
                          <a:srgbClr val="002060"/>
                        </a:solidFill>
                        <a:latin typeface="Cambria Math" panose="02040503050406030204" pitchFamily="18" charset="0"/>
                        <a:ea typeface="楷体" panose="02010609060101010101" pitchFamily="49" charset="-122"/>
                      </a:rPr>
                      <m:t>𝑛</m:t>
                    </m:r>
                  </m:oMath>
                </a14:m>
                <a:r>
                  <a:rPr lang="zh-CN" altLang="en-US" b="1">
                    <a:solidFill>
                      <a:srgbClr val="002060"/>
                    </a:solidFill>
                    <a:latin typeface="楷体" panose="02010609060101010101" pitchFamily="49" charset="-122"/>
                    <a:ea typeface="楷体" panose="02010609060101010101" pitchFamily="49" charset="-122"/>
                  </a:rPr>
                  <a:t>，这与</a:t>
                </a:r>
                <a14:m>
                  <m:oMath xmlns:m="http://schemas.openxmlformats.org/officeDocument/2006/math">
                    <m:r>
                      <a:rPr lang="en-US" altLang="zh-CN" b="1">
                        <a:solidFill>
                          <a:srgbClr val="002060"/>
                        </a:solidFill>
                        <a:latin typeface="Cambria Math" panose="02040503050406030204" pitchFamily="18" charset="0"/>
                        <a:ea typeface="楷体" panose="02010609060101010101" pitchFamily="49" charset="-122"/>
                      </a:rPr>
                      <m:t>𝑚</m:t>
                    </m:r>
                  </m:oMath>
                </a14:m>
                <a:r>
                  <a:rPr lang="zh-CN" altLang="en-US" b="1">
                    <a:solidFill>
                      <a:srgbClr val="002060"/>
                    </a:solidFill>
                    <a:latin typeface="楷体" panose="02010609060101010101" pitchFamily="49" charset="-122"/>
                    <a:ea typeface="楷体" panose="02010609060101010101" pitchFamily="49" charset="-122"/>
                  </a:rPr>
                  <a:t>和</a:t>
                </a:r>
                <a14:m>
                  <m:oMath xmlns:m="http://schemas.openxmlformats.org/officeDocument/2006/math">
                    <m:r>
                      <a:rPr lang="en-US" altLang="zh-CN" b="1">
                        <a:solidFill>
                          <a:srgbClr val="002060"/>
                        </a:solidFill>
                        <a:latin typeface="Cambria Math" panose="02040503050406030204" pitchFamily="18" charset="0"/>
                        <a:ea typeface="楷体" panose="02010609060101010101" pitchFamily="49" charset="-122"/>
                      </a:rPr>
                      <m:t>𝑛</m:t>
                    </m:r>
                  </m:oMath>
                </a14:m>
                <a:r>
                  <a:rPr lang="zh-CN" altLang="en-US" b="1">
                    <a:solidFill>
                      <a:srgbClr val="002060"/>
                    </a:solidFill>
                    <a:latin typeface="楷体" panose="02010609060101010101" pitchFamily="49" charset="-122"/>
                    <a:ea typeface="楷体" panose="02010609060101010101" pitchFamily="49" charset="-122"/>
                  </a:rPr>
                  <a:t>互质矛盾！</a:t>
                </a:r>
              </a:p>
            </p:txBody>
          </p:sp>
        </mc:Choice>
        <mc:Fallback xmlns="">
          <p:sp>
            <p:nvSpPr>
              <p:cNvPr id="6" name="文本框 5">
                <a:extLst>
                  <a:ext uri="{FF2B5EF4-FFF2-40B4-BE49-F238E27FC236}">
                    <a16:creationId xmlns:a16="http://schemas.microsoft.com/office/drawing/2014/main" id="{BB0C6644-354A-4A3A-869F-B074CE1285ED}"/>
                  </a:ext>
                </a:extLst>
              </p:cNvPr>
              <p:cNvSpPr txBox="1">
                <a:spLocks noRot="1" noChangeAspect="1" noMove="1" noResize="1" noEditPoints="1" noAdjustHandles="1" noChangeArrowheads="1" noChangeShapeType="1" noTextEdit="1"/>
              </p:cNvSpPr>
              <p:nvPr/>
            </p:nvSpPr>
            <p:spPr>
              <a:xfrm>
                <a:off x="7098112" y="3501822"/>
                <a:ext cx="4460165" cy="2140842"/>
              </a:xfrm>
              <a:prstGeom prst="rect">
                <a:avLst/>
              </a:prstGeom>
              <a:blipFill>
                <a:blip r:embed="rId4"/>
                <a:stretch>
                  <a:fillRect l="-820" r="-683" b="-227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889878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直接证明与间接证明</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第十三讲  基本数学证明方法</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A84936A-AD8A-4245-A4DE-139658DA8B11}" type="slidenum">
              <a:rPr lang="en-US" altLang="zh-CN" smtClean="0">
                <a:latin typeface="Arial" panose="020B0604020202020204" pitchFamily="34" charset="0"/>
                <a:ea typeface="楷体" panose="02010609060101010101" pitchFamily="49" charset="-122"/>
                <a:cs typeface="Arial" panose="020B0604020202020204" pitchFamily="34" charset="0"/>
              </a:rPr>
              <a:t>8</a:t>
            </a:fld>
            <a:r>
              <a:rPr lang="en-US" altLang="zh-CN">
                <a:latin typeface="Arial" panose="020B0604020202020204" pitchFamily="34" charset="0"/>
                <a:ea typeface="楷体" panose="02010609060101010101" pitchFamily="49" charset="-122"/>
                <a:cs typeface="Arial" panose="020B0604020202020204" pitchFamily="34" charset="0"/>
              </a:rPr>
              <a:t>/32</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存在问题的证明举例</a:t>
            </a: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2111A0FD-FEBC-4369-B40A-D25246E67425}"/>
                  </a:ext>
                </a:extLst>
              </p:cNvPr>
              <p:cNvSpPr txBox="1"/>
              <p:nvPr/>
            </p:nvSpPr>
            <p:spPr>
              <a:xfrm>
                <a:off x="730204" y="1506481"/>
                <a:ext cx="6881026" cy="2274405"/>
              </a:xfrm>
              <a:prstGeom prst="rect">
                <a:avLst/>
              </a:prstGeom>
              <a:solidFill>
                <a:schemeClr val="accent6">
                  <a:lumMod val="20000"/>
                  <a:lumOff val="80000"/>
                  <a:alpha val="50000"/>
                </a:schemeClr>
              </a:solidFill>
            </p:spPr>
            <p:txBody>
              <a:bodyPr wrap="square" rtlCol="0">
                <a:spAutoFit/>
              </a:bodyPr>
              <a:lstStyle/>
              <a:p>
                <a:pPr algn="ctr">
                  <a:lnSpc>
                    <a:spcPts val="3200"/>
                  </a:lnSpc>
                  <a:spcBef>
                    <a:spcPts val="600"/>
                  </a:spcBef>
                  <a:spcAft>
                    <a:spcPts val="600"/>
                  </a:spcAft>
                </a:pPr>
                <a:r>
                  <a:rPr lang="zh-CN" altLang="en-US" sz="2400">
                    <a:solidFill>
                      <a:srgbClr val="C00000"/>
                    </a:solidFill>
                  </a:rPr>
                  <a:t>一个命题及其存在问题的证明</a:t>
                </a:r>
                <a:endParaRPr lang="en-US" altLang="zh-CN" sz="2400">
                  <a:solidFill>
                    <a:srgbClr val="C00000"/>
                  </a:solidFill>
                </a:endParaRPr>
              </a:p>
              <a:p>
                <a:pPr>
                  <a:lnSpc>
                    <a:spcPts val="3200"/>
                  </a:lnSpc>
                  <a:spcBef>
                    <a:spcPts val="600"/>
                  </a:spcBef>
                  <a:spcAft>
                    <a:spcPts val="600"/>
                  </a:spcAft>
                </a:pPr>
                <a:r>
                  <a:rPr lang="zh-CN" altLang="en-US" sz="2000" b="1">
                    <a:solidFill>
                      <a:srgbClr val="C00000"/>
                    </a:solidFill>
                    <a:latin typeface="黑体" panose="02010609060101010101" pitchFamily="49" charset="-122"/>
                    <a:ea typeface="黑体" panose="02010609060101010101" pitchFamily="49" charset="-122"/>
                  </a:rPr>
                  <a:t>命题</a:t>
                </a:r>
                <a:r>
                  <a:rPr lang="zh-CN" altLang="en-US" sz="2000" b="1">
                    <a:solidFill>
                      <a:srgbClr val="002060"/>
                    </a:solidFill>
                    <a:latin typeface="楷体" panose="02010609060101010101" pitchFamily="49" charset="-122"/>
                    <a:ea typeface="楷体" panose="02010609060101010101" pitchFamily="49" charset="-122"/>
                  </a:rPr>
                  <a:t> 设</a:t>
                </a:r>
                <a14:m>
                  <m:oMath xmlns:m="http://schemas.openxmlformats.org/officeDocument/2006/math">
                    <m:r>
                      <a:rPr lang="en-US" altLang="zh-CN" sz="2000" b="1" i="1" smtClean="0">
                        <a:solidFill>
                          <a:srgbClr val="002060"/>
                        </a:solidFill>
                        <a:latin typeface="Cambria Math" panose="02040503050406030204" pitchFamily="18" charset="0"/>
                        <a:ea typeface="楷体" panose="02010609060101010101" pitchFamily="49" charset="-122"/>
                      </a:rPr>
                      <m:t>𝒎</m:t>
                    </m:r>
                  </m:oMath>
                </a14:m>
                <a:r>
                  <a:rPr lang="zh-CN" altLang="en-US" sz="2000" b="1">
                    <a:solidFill>
                      <a:srgbClr val="002060"/>
                    </a:solidFill>
                    <a:latin typeface="楷体" panose="02010609060101010101" pitchFamily="49" charset="-122"/>
                    <a:ea typeface="楷体" panose="02010609060101010101" pitchFamily="49" charset="-122"/>
                  </a:rPr>
                  <a:t>是偶数，且</a:t>
                </a:r>
                <a14:m>
                  <m:oMath xmlns:m="http://schemas.openxmlformats.org/officeDocument/2006/math">
                    <m:r>
                      <a:rPr lang="en-US" altLang="zh-CN" sz="2000" b="1" i="1" smtClean="0">
                        <a:solidFill>
                          <a:srgbClr val="002060"/>
                        </a:solidFill>
                        <a:latin typeface="Cambria Math" panose="02040503050406030204" pitchFamily="18" charset="0"/>
                        <a:ea typeface="楷体" panose="02010609060101010101" pitchFamily="49" charset="-122"/>
                      </a:rPr>
                      <m:t>𝒏</m:t>
                    </m:r>
                  </m:oMath>
                </a14:m>
                <a:r>
                  <a:rPr lang="zh-CN" altLang="en-US" sz="2000" b="1">
                    <a:solidFill>
                      <a:srgbClr val="002060"/>
                    </a:solidFill>
                    <a:latin typeface="楷体" panose="02010609060101010101" pitchFamily="49" charset="-122"/>
                    <a:ea typeface="楷体" panose="02010609060101010101" pitchFamily="49" charset="-122"/>
                  </a:rPr>
                  <a:t>是奇数，则</a:t>
                </a:r>
                <a14:m>
                  <m:oMath xmlns:m="http://schemas.openxmlformats.org/officeDocument/2006/math">
                    <m:r>
                      <a:rPr lang="en-US" altLang="zh-CN" sz="2000" b="1" i="1" smtClean="0">
                        <a:solidFill>
                          <a:srgbClr val="002060"/>
                        </a:solidFill>
                        <a:latin typeface="Cambria Math" panose="02040503050406030204" pitchFamily="18" charset="0"/>
                        <a:ea typeface="楷体" panose="02010609060101010101" pitchFamily="49" charset="-122"/>
                      </a:rPr>
                      <m:t>𝒏</m:t>
                    </m:r>
                    <m:r>
                      <a:rPr lang="en-US" altLang="zh-CN" sz="2000" b="1" i="1">
                        <a:solidFill>
                          <a:srgbClr val="002060"/>
                        </a:solidFill>
                        <a:latin typeface="Cambria Math" panose="02040503050406030204" pitchFamily="18" charset="0"/>
                        <a:ea typeface="楷体" panose="02010609060101010101" pitchFamily="49" charset="-122"/>
                      </a:rPr>
                      <m:t>^</m:t>
                    </m:r>
                    <m:r>
                      <a:rPr lang="en-US" altLang="zh-CN" sz="2000" b="1" i="1">
                        <a:solidFill>
                          <a:srgbClr val="002060"/>
                        </a:solidFill>
                        <a:latin typeface="Cambria Math" panose="02040503050406030204" pitchFamily="18" charset="0"/>
                        <a:ea typeface="楷体" panose="02010609060101010101" pitchFamily="49" charset="-122"/>
                      </a:rPr>
                      <m:t>𝟐</m:t>
                    </m:r>
                    <m:r>
                      <a:rPr lang="en-US" altLang="zh-CN" sz="2000" b="1" i="1">
                        <a:solidFill>
                          <a:srgbClr val="002060"/>
                        </a:solidFill>
                        <a:latin typeface="Cambria Math" panose="02040503050406030204" pitchFamily="18" charset="0"/>
                        <a:ea typeface="楷体" panose="02010609060101010101" pitchFamily="49" charset="-122"/>
                      </a:rPr>
                      <m:t>−</m:t>
                    </m:r>
                    <m:r>
                      <a:rPr lang="en-US" altLang="zh-CN" sz="2000" b="1" i="1">
                        <a:solidFill>
                          <a:srgbClr val="002060"/>
                        </a:solidFill>
                        <a:latin typeface="Cambria Math" panose="02040503050406030204" pitchFamily="18" charset="0"/>
                        <a:ea typeface="楷体" panose="02010609060101010101" pitchFamily="49" charset="-122"/>
                      </a:rPr>
                      <m:t>𝒎</m:t>
                    </m:r>
                    <m:r>
                      <a:rPr lang="en-US" altLang="zh-CN" sz="2000" b="1" i="1">
                        <a:solidFill>
                          <a:srgbClr val="002060"/>
                        </a:solidFill>
                        <a:latin typeface="Cambria Math" panose="02040503050406030204" pitchFamily="18" charset="0"/>
                        <a:ea typeface="楷体" panose="02010609060101010101" pitchFamily="49" charset="-122"/>
                      </a:rPr>
                      <m:t>^</m:t>
                    </m:r>
                    <m:r>
                      <a:rPr lang="en-US" altLang="zh-CN" sz="2000" b="1" i="1">
                        <a:solidFill>
                          <a:srgbClr val="002060"/>
                        </a:solidFill>
                        <a:latin typeface="Cambria Math" panose="02040503050406030204" pitchFamily="18" charset="0"/>
                        <a:ea typeface="楷体" panose="02010609060101010101" pitchFamily="49" charset="-122"/>
                      </a:rPr>
                      <m:t>𝟐</m:t>
                    </m:r>
                    <m:r>
                      <a:rPr lang="en-US" altLang="zh-CN" sz="2000" b="1" i="1">
                        <a:solidFill>
                          <a:srgbClr val="002060"/>
                        </a:solidFill>
                        <a:latin typeface="Cambria Math" panose="02040503050406030204" pitchFamily="18" charset="0"/>
                        <a:ea typeface="楷体" panose="02010609060101010101" pitchFamily="49" charset="-122"/>
                      </a:rPr>
                      <m:t> = </m:t>
                    </m:r>
                    <m:r>
                      <a:rPr lang="en-US" altLang="zh-CN" sz="2000" b="1" i="1">
                        <a:solidFill>
                          <a:srgbClr val="002060"/>
                        </a:solidFill>
                        <a:latin typeface="Cambria Math" panose="02040503050406030204" pitchFamily="18" charset="0"/>
                        <a:ea typeface="楷体" panose="02010609060101010101" pitchFamily="49" charset="-122"/>
                      </a:rPr>
                      <m:t>𝒏</m:t>
                    </m:r>
                    <m:r>
                      <a:rPr lang="en-US" altLang="zh-CN" sz="2000" b="1" i="1">
                        <a:solidFill>
                          <a:srgbClr val="002060"/>
                        </a:solidFill>
                        <a:latin typeface="Cambria Math" panose="02040503050406030204" pitchFamily="18" charset="0"/>
                        <a:ea typeface="楷体" panose="02010609060101010101" pitchFamily="49" charset="-122"/>
                      </a:rPr>
                      <m:t>+</m:t>
                    </m:r>
                    <m:r>
                      <a:rPr lang="en-US" altLang="zh-CN" sz="2000" b="1" i="1" smtClean="0">
                        <a:solidFill>
                          <a:srgbClr val="002060"/>
                        </a:solidFill>
                        <a:latin typeface="Cambria Math" panose="02040503050406030204" pitchFamily="18" charset="0"/>
                        <a:ea typeface="楷体" panose="02010609060101010101" pitchFamily="49" charset="-122"/>
                      </a:rPr>
                      <m:t>𝒎</m:t>
                    </m:r>
                  </m:oMath>
                </a14:m>
                <a:endParaRPr lang="en-US" altLang="zh-CN" sz="2000" b="1">
                  <a:solidFill>
                    <a:srgbClr val="002060"/>
                  </a:solidFill>
                  <a:latin typeface="楷体" panose="02010609060101010101" pitchFamily="49" charset="-122"/>
                  <a:ea typeface="楷体" panose="02010609060101010101" pitchFamily="49" charset="-122"/>
                </a:endParaRPr>
              </a:p>
              <a:p>
                <a:pPr marL="342900" indent="-342900">
                  <a:lnSpc>
                    <a:spcPts val="2800"/>
                  </a:lnSpc>
                  <a:spcBef>
                    <a:spcPts val="600"/>
                  </a:spcBef>
                  <a:spcAft>
                    <a:spcPts val="600"/>
                  </a:spcAft>
                  <a:buFont typeface="Arial" panose="020B0604020202020204" pitchFamily="34" charset="0"/>
                  <a:buChar char="•"/>
                </a:pPr>
                <a:r>
                  <a:rPr lang="zh-CN" altLang="en-US" sz="2000" b="1">
                    <a:solidFill>
                      <a:schemeClr val="accent2">
                        <a:lumMod val="50000"/>
                      </a:schemeClr>
                    </a:solidFill>
                  </a:rPr>
                  <a:t>证明</a:t>
                </a:r>
                <a:r>
                  <a:rPr lang="zh-CN" altLang="en-US" sz="2000" b="1">
                    <a:solidFill>
                      <a:schemeClr val="accent6">
                        <a:lumMod val="50000"/>
                      </a:schemeClr>
                    </a:solidFill>
                  </a:rPr>
                  <a:t> 因</a:t>
                </a:r>
                <a14:m>
                  <m:oMath xmlns:m="http://schemas.openxmlformats.org/officeDocument/2006/math">
                    <m:r>
                      <a:rPr lang="en-US" altLang="zh-CN" sz="2000" b="1" i="1" smtClean="0">
                        <a:solidFill>
                          <a:schemeClr val="accent6">
                            <a:lumMod val="50000"/>
                          </a:schemeClr>
                        </a:solidFill>
                        <a:latin typeface="Cambria Math" panose="02040503050406030204" pitchFamily="18" charset="0"/>
                      </a:rPr>
                      <m:t>𝒎</m:t>
                    </m:r>
                  </m:oMath>
                </a14:m>
                <a:r>
                  <a:rPr lang="zh-CN" altLang="en-US" sz="2000" b="1">
                    <a:solidFill>
                      <a:schemeClr val="accent6">
                        <a:lumMod val="50000"/>
                      </a:schemeClr>
                    </a:solidFill>
                  </a:rPr>
                  <a:t>是偶数，根据定义，存在</a:t>
                </a:r>
                <a14:m>
                  <m:oMath xmlns:m="http://schemas.openxmlformats.org/officeDocument/2006/math">
                    <m:r>
                      <a:rPr lang="en-US" altLang="zh-CN" sz="2000" b="1" i="1" smtClean="0">
                        <a:solidFill>
                          <a:schemeClr val="accent6">
                            <a:lumMod val="50000"/>
                          </a:schemeClr>
                        </a:solidFill>
                        <a:latin typeface="Cambria Math" panose="02040503050406030204" pitchFamily="18" charset="0"/>
                      </a:rPr>
                      <m:t>𝒌</m:t>
                    </m:r>
                  </m:oMath>
                </a14:m>
                <a:r>
                  <a:rPr lang="zh-CN" altLang="en-US" sz="2000" b="1">
                    <a:solidFill>
                      <a:schemeClr val="accent6">
                        <a:lumMod val="50000"/>
                      </a:schemeClr>
                    </a:solidFill>
                  </a:rPr>
                  <a:t>使得</a:t>
                </a:r>
                <a14:m>
                  <m:oMath xmlns:m="http://schemas.openxmlformats.org/officeDocument/2006/math">
                    <m:r>
                      <a:rPr lang="en-US" altLang="zh-CN" sz="2000" b="1" i="1" smtClean="0">
                        <a:solidFill>
                          <a:schemeClr val="accent6">
                            <a:lumMod val="50000"/>
                          </a:schemeClr>
                        </a:solidFill>
                        <a:latin typeface="Cambria Math" panose="02040503050406030204" pitchFamily="18" charset="0"/>
                      </a:rPr>
                      <m:t>𝒎</m:t>
                    </m:r>
                    <m:r>
                      <a:rPr lang="en-US" altLang="zh-CN" sz="2000" b="1" i="1" smtClean="0">
                        <a:solidFill>
                          <a:schemeClr val="accent6">
                            <a:lumMod val="50000"/>
                          </a:schemeClr>
                        </a:solidFill>
                        <a:latin typeface="Cambria Math" panose="02040503050406030204" pitchFamily="18" charset="0"/>
                      </a:rPr>
                      <m:t> = </m:t>
                    </m:r>
                    <m:r>
                      <a:rPr lang="en-US" altLang="zh-CN" sz="2000" b="1" i="1" smtClean="0">
                        <a:solidFill>
                          <a:schemeClr val="accent6">
                            <a:lumMod val="50000"/>
                          </a:schemeClr>
                        </a:solidFill>
                        <a:latin typeface="Cambria Math" panose="02040503050406030204" pitchFamily="18" charset="0"/>
                      </a:rPr>
                      <m:t>𝟐</m:t>
                    </m:r>
                    <m:r>
                      <a:rPr lang="en-US" altLang="zh-CN" sz="2000" b="1" i="1" smtClean="0">
                        <a:solidFill>
                          <a:schemeClr val="accent6">
                            <a:lumMod val="50000"/>
                          </a:schemeClr>
                        </a:solidFill>
                        <a:latin typeface="Cambria Math" panose="02040503050406030204" pitchFamily="18" charset="0"/>
                      </a:rPr>
                      <m:t>𝒌</m:t>
                    </m:r>
                  </m:oMath>
                </a14:m>
                <a:r>
                  <a:rPr lang="zh-CN" altLang="en-US" sz="2000" b="1">
                    <a:solidFill>
                      <a:schemeClr val="accent6">
                        <a:lumMod val="50000"/>
                      </a:schemeClr>
                    </a:solidFill>
                  </a:rPr>
                  <a:t>。类似地，因为</a:t>
                </a:r>
                <a14:m>
                  <m:oMath xmlns:m="http://schemas.openxmlformats.org/officeDocument/2006/math">
                    <m:r>
                      <a:rPr lang="en-US" altLang="zh-CN" sz="2000" b="1" i="1" smtClean="0">
                        <a:solidFill>
                          <a:schemeClr val="accent6">
                            <a:lumMod val="50000"/>
                          </a:schemeClr>
                        </a:solidFill>
                        <a:latin typeface="Cambria Math" panose="02040503050406030204" pitchFamily="18" charset="0"/>
                      </a:rPr>
                      <m:t>𝒏</m:t>
                    </m:r>
                  </m:oMath>
                </a14:m>
                <a:r>
                  <a:rPr lang="zh-CN" altLang="en-US" sz="2000" b="1">
                    <a:solidFill>
                      <a:schemeClr val="accent6">
                        <a:lumMod val="50000"/>
                      </a:schemeClr>
                    </a:solidFill>
                  </a:rPr>
                  <a:t>是奇数，所以</a:t>
                </a:r>
                <a14:m>
                  <m:oMath xmlns:m="http://schemas.openxmlformats.org/officeDocument/2006/math">
                    <m:r>
                      <a:rPr lang="en-US" altLang="zh-CN" sz="2000" b="1" i="1" smtClean="0">
                        <a:solidFill>
                          <a:schemeClr val="accent6">
                            <a:lumMod val="50000"/>
                          </a:schemeClr>
                        </a:solidFill>
                        <a:latin typeface="Cambria Math" panose="02040503050406030204" pitchFamily="18" charset="0"/>
                      </a:rPr>
                      <m:t>𝒏</m:t>
                    </m:r>
                    <m:r>
                      <a:rPr lang="en-US" altLang="zh-CN" sz="2000" b="1" i="1" smtClean="0">
                        <a:solidFill>
                          <a:schemeClr val="accent6">
                            <a:lumMod val="50000"/>
                          </a:schemeClr>
                        </a:solidFill>
                        <a:latin typeface="Cambria Math" panose="02040503050406030204" pitchFamily="18" charset="0"/>
                      </a:rPr>
                      <m:t> = </m:t>
                    </m:r>
                    <m:r>
                      <a:rPr lang="en-US" altLang="zh-CN" sz="2000" b="1" i="1">
                        <a:solidFill>
                          <a:schemeClr val="accent6">
                            <a:lumMod val="50000"/>
                          </a:schemeClr>
                        </a:solidFill>
                        <a:latin typeface="Cambria Math" panose="02040503050406030204" pitchFamily="18" charset="0"/>
                      </a:rPr>
                      <m:t>𝟐</m:t>
                    </m:r>
                    <m:r>
                      <a:rPr lang="en-US" altLang="zh-CN" sz="2000" b="1" i="1">
                        <a:solidFill>
                          <a:schemeClr val="accent6">
                            <a:lumMod val="50000"/>
                          </a:schemeClr>
                        </a:solidFill>
                        <a:latin typeface="Cambria Math" panose="02040503050406030204" pitchFamily="18" charset="0"/>
                      </a:rPr>
                      <m:t>𝒌</m:t>
                    </m:r>
                    <m:r>
                      <a:rPr lang="en-US" altLang="zh-CN" sz="2000" b="1" i="1">
                        <a:solidFill>
                          <a:schemeClr val="accent6">
                            <a:lumMod val="50000"/>
                          </a:schemeClr>
                        </a:solidFill>
                        <a:latin typeface="Cambria Math" panose="02040503050406030204" pitchFamily="18" charset="0"/>
                      </a:rPr>
                      <m:t>+</m:t>
                    </m:r>
                    <m:r>
                      <a:rPr lang="en-US" altLang="zh-CN" sz="2000" b="1" i="1" smtClean="0">
                        <a:solidFill>
                          <a:schemeClr val="accent6">
                            <a:lumMod val="50000"/>
                          </a:schemeClr>
                        </a:solidFill>
                        <a:latin typeface="Cambria Math" panose="02040503050406030204" pitchFamily="18" charset="0"/>
                      </a:rPr>
                      <m:t>𝟏</m:t>
                    </m:r>
                  </m:oMath>
                </a14:m>
                <a:r>
                  <a:rPr lang="zh-CN" altLang="en-US" sz="2000" b="1">
                    <a:solidFill>
                      <a:schemeClr val="accent6">
                        <a:lumMod val="50000"/>
                      </a:schemeClr>
                    </a:solidFill>
                  </a:rPr>
                  <a:t>。所以</a:t>
                </a:r>
                <a14:m>
                  <m:oMath xmlns:m="http://schemas.openxmlformats.org/officeDocument/2006/math">
                    <m:sSup>
                      <m:sSupPr>
                        <m:ctrlPr>
                          <a:rPr lang="en-US" altLang="zh-CN" sz="2000" b="1" i="1" smtClean="0">
                            <a:solidFill>
                              <a:schemeClr val="accent6">
                                <a:lumMod val="50000"/>
                              </a:schemeClr>
                            </a:solidFill>
                            <a:latin typeface="Cambria Math" panose="02040503050406030204" pitchFamily="18" charset="0"/>
                          </a:rPr>
                        </m:ctrlPr>
                      </m:sSupPr>
                      <m:e>
                        <m:r>
                          <a:rPr lang="en-US" altLang="zh-CN" sz="2000" b="1" i="1" smtClean="0">
                            <a:solidFill>
                              <a:schemeClr val="accent6">
                                <a:lumMod val="50000"/>
                              </a:schemeClr>
                            </a:solidFill>
                            <a:latin typeface="Cambria Math" panose="02040503050406030204" pitchFamily="18" charset="0"/>
                          </a:rPr>
                          <m:t>𝒏</m:t>
                        </m:r>
                      </m:e>
                      <m:sup>
                        <m:r>
                          <a:rPr lang="en-US" altLang="zh-CN" sz="2000" b="1" i="1">
                            <a:solidFill>
                              <a:schemeClr val="accent6">
                                <a:lumMod val="50000"/>
                              </a:schemeClr>
                            </a:solidFill>
                            <a:latin typeface="Cambria Math" panose="02040503050406030204" pitchFamily="18" charset="0"/>
                          </a:rPr>
                          <m:t>𝟐</m:t>
                        </m:r>
                      </m:sup>
                    </m:sSup>
                    <m:r>
                      <a:rPr lang="en-US" altLang="zh-CN" sz="2000" b="1" i="1">
                        <a:solidFill>
                          <a:schemeClr val="accent6">
                            <a:lumMod val="50000"/>
                          </a:schemeClr>
                        </a:solidFill>
                        <a:latin typeface="Cambria Math" panose="02040503050406030204" pitchFamily="18" charset="0"/>
                      </a:rPr>
                      <m:t>− </m:t>
                    </m:r>
                    <m:sSup>
                      <m:sSupPr>
                        <m:ctrlPr>
                          <a:rPr lang="en-US" altLang="zh-CN" sz="2000" b="1" i="1">
                            <a:solidFill>
                              <a:schemeClr val="accent6">
                                <a:lumMod val="50000"/>
                              </a:schemeClr>
                            </a:solidFill>
                            <a:latin typeface="Cambria Math" panose="02040503050406030204" pitchFamily="18" charset="0"/>
                          </a:rPr>
                        </m:ctrlPr>
                      </m:sSupPr>
                      <m:e>
                        <m:r>
                          <a:rPr lang="en-US" altLang="zh-CN" sz="2000" b="1" i="1">
                            <a:solidFill>
                              <a:schemeClr val="accent6">
                                <a:lumMod val="50000"/>
                              </a:schemeClr>
                            </a:solidFill>
                            <a:latin typeface="Cambria Math" panose="02040503050406030204" pitchFamily="18" charset="0"/>
                          </a:rPr>
                          <m:t>𝒎</m:t>
                        </m:r>
                      </m:e>
                      <m:sup>
                        <m:r>
                          <a:rPr lang="en-US" altLang="zh-CN" sz="2000" b="1" i="1">
                            <a:solidFill>
                              <a:schemeClr val="accent6">
                                <a:lumMod val="50000"/>
                              </a:schemeClr>
                            </a:solidFill>
                            <a:latin typeface="Cambria Math" panose="02040503050406030204" pitchFamily="18" charset="0"/>
                          </a:rPr>
                          <m:t>𝟐</m:t>
                        </m:r>
                      </m:sup>
                    </m:sSup>
                    <m:r>
                      <a:rPr lang="en-US" altLang="zh-CN" sz="2000" b="1" i="1">
                        <a:solidFill>
                          <a:schemeClr val="accent6">
                            <a:lumMod val="50000"/>
                          </a:schemeClr>
                        </a:solidFill>
                        <a:latin typeface="Cambria Math" panose="02040503050406030204" pitchFamily="18" charset="0"/>
                      </a:rPr>
                      <m:t>= </m:t>
                    </m:r>
                    <m:sSup>
                      <m:sSupPr>
                        <m:ctrlPr>
                          <a:rPr lang="en-US" altLang="zh-CN" sz="2000" b="1" i="1">
                            <a:solidFill>
                              <a:schemeClr val="accent6">
                                <a:lumMod val="50000"/>
                              </a:schemeClr>
                            </a:solidFill>
                            <a:latin typeface="Cambria Math" panose="02040503050406030204" pitchFamily="18" charset="0"/>
                          </a:rPr>
                        </m:ctrlPr>
                      </m:sSupPr>
                      <m:e>
                        <m:d>
                          <m:dPr>
                            <m:ctrlPr>
                              <a:rPr lang="en-US" altLang="zh-CN" sz="2000" b="1" i="1">
                                <a:solidFill>
                                  <a:schemeClr val="accent6">
                                    <a:lumMod val="50000"/>
                                  </a:schemeClr>
                                </a:solidFill>
                                <a:latin typeface="Cambria Math" panose="02040503050406030204" pitchFamily="18" charset="0"/>
                              </a:rPr>
                            </m:ctrlPr>
                          </m:dPr>
                          <m:e>
                            <m:r>
                              <a:rPr lang="en-US" altLang="zh-CN" sz="2000" b="1" i="1">
                                <a:solidFill>
                                  <a:schemeClr val="accent6">
                                    <a:lumMod val="50000"/>
                                  </a:schemeClr>
                                </a:solidFill>
                                <a:latin typeface="Cambria Math" panose="02040503050406030204" pitchFamily="18" charset="0"/>
                              </a:rPr>
                              <m:t>𝟐</m:t>
                            </m:r>
                            <m:r>
                              <a:rPr lang="en-US" altLang="zh-CN" sz="2000" b="1" i="1">
                                <a:solidFill>
                                  <a:schemeClr val="accent6">
                                    <a:lumMod val="50000"/>
                                  </a:schemeClr>
                                </a:solidFill>
                                <a:latin typeface="Cambria Math" panose="02040503050406030204" pitchFamily="18" charset="0"/>
                              </a:rPr>
                              <m:t>𝒌</m:t>
                            </m:r>
                            <m:r>
                              <a:rPr lang="en-US" altLang="zh-CN" sz="2000" b="1" i="1">
                                <a:solidFill>
                                  <a:schemeClr val="accent6">
                                    <a:lumMod val="50000"/>
                                  </a:schemeClr>
                                </a:solidFill>
                                <a:latin typeface="Cambria Math" panose="02040503050406030204" pitchFamily="18" charset="0"/>
                              </a:rPr>
                              <m:t>+</m:t>
                            </m:r>
                            <m:r>
                              <a:rPr lang="en-US" altLang="zh-CN" sz="2000" b="1" i="1">
                                <a:solidFill>
                                  <a:schemeClr val="accent6">
                                    <a:lumMod val="50000"/>
                                  </a:schemeClr>
                                </a:solidFill>
                                <a:latin typeface="Cambria Math" panose="02040503050406030204" pitchFamily="18" charset="0"/>
                              </a:rPr>
                              <m:t>𝟏</m:t>
                            </m:r>
                          </m:e>
                        </m:d>
                      </m:e>
                      <m:sup>
                        <m:r>
                          <a:rPr lang="en-US" altLang="zh-CN" sz="2000" b="1" i="1">
                            <a:solidFill>
                              <a:schemeClr val="accent6">
                                <a:lumMod val="50000"/>
                              </a:schemeClr>
                            </a:solidFill>
                            <a:latin typeface="Cambria Math" panose="02040503050406030204" pitchFamily="18" charset="0"/>
                          </a:rPr>
                          <m:t>𝟐</m:t>
                        </m:r>
                      </m:sup>
                    </m:sSup>
                    <m:r>
                      <a:rPr lang="en-US" altLang="zh-CN" sz="2000" b="1" i="1">
                        <a:solidFill>
                          <a:schemeClr val="accent6">
                            <a:lumMod val="50000"/>
                          </a:schemeClr>
                        </a:solidFill>
                        <a:latin typeface="Cambria Math" panose="02040503050406030204" pitchFamily="18" charset="0"/>
                      </a:rPr>
                      <m:t>−</m:t>
                    </m:r>
                    <m:sSup>
                      <m:sSupPr>
                        <m:ctrlPr>
                          <a:rPr lang="en-US" altLang="zh-CN" sz="2000" b="1" i="1">
                            <a:solidFill>
                              <a:schemeClr val="accent6">
                                <a:lumMod val="50000"/>
                              </a:schemeClr>
                            </a:solidFill>
                            <a:latin typeface="Cambria Math" panose="02040503050406030204" pitchFamily="18" charset="0"/>
                          </a:rPr>
                        </m:ctrlPr>
                      </m:sSupPr>
                      <m:e>
                        <m:d>
                          <m:dPr>
                            <m:ctrlPr>
                              <a:rPr lang="en-US" altLang="zh-CN" sz="2000" b="1" i="1">
                                <a:solidFill>
                                  <a:schemeClr val="accent6">
                                    <a:lumMod val="50000"/>
                                  </a:schemeClr>
                                </a:solidFill>
                                <a:latin typeface="Cambria Math" panose="02040503050406030204" pitchFamily="18" charset="0"/>
                              </a:rPr>
                            </m:ctrlPr>
                          </m:dPr>
                          <m:e>
                            <m:r>
                              <a:rPr lang="en-US" altLang="zh-CN" sz="2000" b="1" i="1">
                                <a:solidFill>
                                  <a:schemeClr val="accent6">
                                    <a:lumMod val="50000"/>
                                  </a:schemeClr>
                                </a:solidFill>
                                <a:latin typeface="Cambria Math" panose="02040503050406030204" pitchFamily="18" charset="0"/>
                              </a:rPr>
                              <m:t>𝟐</m:t>
                            </m:r>
                            <m:r>
                              <a:rPr lang="en-US" altLang="zh-CN" sz="2000" b="1" i="1">
                                <a:solidFill>
                                  <a:schemeClr val="accent6">
                                    <a:lumMod val="50000"/>
                                  </a:schemeClr>
                                </a:solidFill>
                                <a:latin typeface="Cambria Math" panose="02040503050406030204" pitchFamily="18" charset="0"/>
                              </a:rPr>
                              <m:t>𝒌</m:t>
                            </m:r>
                          </m:e>
                        </m:d>
                      </m:e>
                      <m:sup>
                        <m:r>
                          <a:rPr lang="en-US" altLang="zh-CN" sz="2000" b="1" i="1">
                            <a:solidFill>
                              <a:schemeClr val="accent6">
                                <a:lumMod val="50000"/>
                              </a:schemeClr>
                            </a:solidFill>
                            <a:latin typeface="Cambria Math" panose="02040503050406030204" pitchFamily="18" charset="0"/>
                          </a:rPr>
                          <m:t>𝟐</m:t>
                        </m:r>
                      </m:sup>
                    </m:sSup>
                    <m:r>
                      <a:rPr lang="en-US" altLang="zh-CN" sz="2000" b="1" i="1">
                        <a:solidFill>
                          <a:schemeClr val="accent6">
                            <a:lumMod val="50000"/>
                          </a:schemeClr>
                        </a:solidFill>
                        <a:latin typeface="Cambria Math" panose="02040503050406030204" pitchFamily="18" charset="0"/>
                      </a:rPr>
                      <m:t>= </m:t>
                    </m:r>
                    <m:r>
                      <a:rPr lang="en-US" altLang="zh-CN" sz="2000" b="1" i="1">
                        <a:solidFill>
                          <a:schemeClr val="accent6">
                            <a:lumMod val="50000"/>
                          </a:schemeClr>
                        </a:solidFill>
                        <a:latin typeface="Cambria Math" panose="02040503050406030204" pitchFamily="18" charset="0"/>
                      </a:rPr>
                      <m:t>𝟒</m:t>
                    </m:r>
                    <m:r>
                      <a:rPr lang="en-US" altLang="zh-CN" sz="2000" b="1" i="1">
                        <a:solidFill>
                          <a:schemeClr val="accent6">
                            <a:lumMod val="50000"/>
                          </a:schemeClr>
                        </a:solidFill>
                        <a:latin typeface="Cambria Math" panose="02040503050406030204" pitchFamily="18" charset="0"/>
                      </a:rPr>
                      <m:t>𝒌</m:t>
                    </m:r>
                    <m:r>
                      <a:rPr lang="en-US" altLang="zh-CN" sz="2000" b="1" i="1">
                        <a:solidFill>
                          <a:schemeClr val="accent6">
                            <a:lumMod val="50000"/>
                          </a:schemeClr>
                        </a:solidFill>
                        <a:latin typeface="Cambria Math" panose="02040503050406030204" pitchFamily="18" charset="0"/>
                      </a:rPr>
                      <m:t>+</m:t>
                    </m:r>
                    <m:r>
                      <a:rPr lang="en-US" altLang="zh-CN" sz="2000" b="1" i="1">
                        <a:solidFill>
                          <a:schemeClr val="accent6">
                            <a:lumMod val="50000"/>
                          </a:schemeClr>
                        </a:solidFill>
                        <a:latin typeface="Cambria Math" panose="02040503050406030204" pitchFamily="18" charset="0"/>
                      </a:rPr>
                      <m:t>𝟏</m:t>
                    </m:r>
                    <m:r>
                      <a:rPr lang="en-US" altLang="zh-CN" sz="2000" b="1" i="1">
                        <a:solidFill>
                          <a:schemeClr val="accent6">
                            <a:lumMod val="50000"/>
                          </a:schemeClr>
                        </a:solidFill>
                        <a:latin typeface="Cambria Math" panose="02040503050406030204" pitchFamily="18" charset="0"/>
                      </a:rPr>
                      <m:t> = </m:t>
                    </m:r>
                    <m:r>
                      <a:rPr lang="en-US" altLang="zh-CN" sz="2000" b="1" i="1">
                        <a:solidFill>
                          <a:schemeClr val="accent6">
                            <a:lumMod val="50000"/>
                          </a:schemeClr>
                        </a:solidFill>
                        <a:latin typeface="Cambria Math" panose="02040503050406030204" pitchFamily="18" charset="0"/>
                      </a:rPr>
                      <m:t>𝟐</m:t>
                    </m:r>
                    <m:r>
                      <a:rPr lang="en-US" altLang="zh-CN" sz="2000" b="1" i="1">
                        <a:solidFill>
                          <a:schemeClr val="accent6">
                            <a:lumMod val="50000"/>
                          </a:schemeClr>
                        </a:solidFill>
                        <a:latin typeface="Cambria Math" panose="02040503050406030204" pitchFamily="18" charset="0"/>
                      </a:rPr>
                      <m:t>𝒌</m:t>
                    </m:r>
                    <m:r>
                      <a:rPr lang="en-US" altLang="zh-CN" sz="2000" b="1" i="1">
                        <a:solidFill>
                          <a:schemeClr val="accent6">
                            <a:lumMod val="50000"/>
                          </a:schemeClr>
                        </a:solidFill>
                        <a:latin typeface="Cambria Math" panose="02040503050406030204" pitchFamily="18" charset="0"/>
                      </a:rPr>
                      <m:t>+</m:t>
                    </m:r>
                    <m:r>
                      <a:rPr lang="en-US" altLang="zh-CN" sz="2000" b="1" i="1">
                        <a:solidFill>
                          <a:schemeClr val="accent6">
                            <a:lumMod val="50000"/>
                          </a:schemeClr>
                        </a:solidFill>
                        <a:latin typeface="Cambria Math" panose="02040503050406030204" pitchFamily="18" charset="0"/>
                      </a:rPr>
                      <m:t>𝟏</m:t>
                    </m:r>
                    <m:r>
                      <a:rPr lang="en-US" altLang="zh-CN" sz="2000" b="1" i="1">
                        <a:solidFill>
                          <a:schemeClr val="accent6">
                            <a:lumMod val="50000"/>
                          </a:schemeClr>
                        </a:solidFill>
                        <a:latin typeface="Cambria Math" panose="02040503050406030204" pitchFamily="18" charset="0"/>
                      </a:rPr>
                      <m:t>+</m:t>
                    </m:r>
                    <m:r>
                      <a:rPr lang="en-US" altLang="zh-CN" sz="2000" b="1" i="1">
                        <a:solidFill>
                          <a:schemeClr val="accent6">
                            <a:lumMod val="50000"/>
                          </a:schemeClr>
                        </a:solidFill>
                        <a:latin typeface="Cambria Math" panose="02040503050406030204" pitchFamily="18" charset="0"/>
                      </a:rPr>
                      <m:t>𝟐</m:t>
                    </m:r>
                    <m:r>
                      <a:rPr lang="en-US" altLang="zh-CN" sz="2000" b="1" i="1">
                        <a:solidFill>
                          <a:schemeClr val="accent6">
                            <a:lumMod val="50000"/>
                          </a:schemeClr>
                        </a:solidFill>
                        <a:latin typeface="Cambria Math" panose="02040503050406030204" pitchFamily="18" charset="0"/>
                      </a:rPr>
                      <m:t>𝒌</m:t>
                    </m:r>
                    <m:r>
                      <a:rPr lang="en-US" altLang="zh-CN" sz="2000" b="1" i="1">
                        <a:solidFill>
                          <a:schemeClr val="accent6">
                            <a:lumMod val="50000"/>
                          </a:schemeClr>
                        </a:solidFill>
                        <a:latin typeface="Cambria Math" panose="02040503050406030204" pitchFamily="18" charset="0"/>
                      </a:rPr>
                      <m:t> = </m:t>
                    </m:r>
                    <m:r>
                      <a:rPr lang="en-US" altLang="zh-CN" sz="2000" b="1" i="1">
                        <a:solidFill>
                          <a:schemeClr val="accent6">
                            <a:lumMod val="50000"/>
                          </a:schemeClr>
                        </a:solidFill>
                        <a:latin typeface="Cambria Math" panose="02040503050406030204" pitchFamily="18" charset="0"/>
                      </a:rPr>
                      <m:t>𝒎</m:t>
                    </m:r>
                    <m:r>
                      <a:rPr lang="en-US" altLang="zh-CN" sz="2000" b="1" i="1">
                        <a:solidFill>
                          <a:schemeClr val="accent6">
                            <a:lumMod val="50000"/>
                          </a:schemeClr>
                        </a:solidFill>
                        <a:latin typeface="Cambria Math" panose="02040503050406030204" pitchFamily="18" charset="0"/>
                      </a:rPr>
                      <m:t> + </m:t>
                    </m:r>
                    <m:r>
                      <a:rPr lang="en-US" altLang="zh-CN" sz="2000" b="1" i="1" smtClean="0">
                        <a:solidFill>
                          <a:schemeClr val="accent6">
                            <a:lumMod val="50000"/>
                          </a:schemeClr>
                        </a:solidFill>
                        <a:latin typeface="Cambria Math" panose="02040503050406030204" pitchFamily="18" charset="0"/>
                      </a:rPr>
                      <m:t>𝒏</m:t>
                    </m:r>
                  </m:oMath>
                </a14:m>
                <a:r>
                  <a:rPr lang="zh-CN" altLang="en-US" sz="2000" b="1">
                    <a:solidFill>
                      <a:schemeClr val="accent6">
                        <a:lumMod val="50000"/>
                      </a:schemeClr>
                    </a:solidFill>
                  </a:rPr>
                  <a:t>。</a:t>
                </a:r>
              </a:p>
            </p:txBody>
          </p:sp>
        </mc:Choice>
        <mc:Fallback xmlns="">
          <p:sp>
            <p:nvSpPr>
              <p:cNvPr id="2" name="文本框 1">
                <a:extLst>
                  <a:ext uri="{FF2B5EF4-FFF2-40B4-BE49-F238E27FC236}">
                    <a16:creationId xmlns:a16="http://schemas.microsoft.com/office/drawing/2014/main" id="{2111A0FD-FEBC-4369-B40A-D25246E67425}"/>
                  </a:ext>
                </a:extLst>
              </p:cNvPr>
              <p:cNvSpPr txBox="1">
                <a:spLocks noRot="1" noChangeAspect="1" noMove="1" noResize="1" noEditPoints="1" noAdjustHandles="1" noChangeArrowheads="1" noChangeShapeType="1" noTextEdit="1"/>
              </p:cNvSpPr>
              <p:nvPr/>
            </p:nvSpPr>
            <p:spPr>
              <a:xfrm>
                <a:off x="730204" y="1506481"/>
                <a:ext cx="6881026" cy="2274405"/>
              </a:xfrm>
              <a:prstGeom prst="rect">
                <a:avLst/>
              </a:prstGeom>
              <a:blipFill>
                <a:blip r:embed="rId2"/>
                <a:stretch>
                  <a:fillRect l="-974" t="-1072" r="-4606" b="-4021"/>
                </a:stretch>
              </a:blipFill>
            </p:spPr>
            <p:txBody>
              <a:bodyPr/>
              <a:lstStyle/>
              <a:p>
                <a:r>
                  <a:rPr lang="zh-CN" altLang="en-US">
                    <a:noFill/>
                  </a:rPr>
                  <a:t> </a:t>
                </a:r>
              </a:p>
            </p:txBody>
          </p:sp>
        </mc:Fallback>
      </mc:AlternateContent>
      <p:sp>
        <p:nvSpPr>
          <p:cNvPr id="3" name="文本框 2">
            <a:extLst>
              <a:ext uri="{FF2B5EF4-FFF2-40B4-BE49-F238E27FC236}">
                <a16:creationId xmlns:a16="http://schemas.microsoft.com/office/drawing/2014/main" id="{7AFAB558-5E7C-4F67-B9E4-8DA338893020}"/>
              </a:ext>
            </a:extLst>
          </p:cNvPr>
          <p:cNvSpPr txBox="1"/>
          <p:nvPr/>
        </p:nvSpPr>
        <p:spPr>
          <a:xfrm>
            <a:off x="730204" y="4132161"/>
            <a:ext cx="6387644" cy="861774"/>
          </a:xfrm>
          <a:prstGeom prst="rect">
            <a:avLst/>
          </a:prstGeom>
          <a:solidFill>
            <a:schemeClr val="accent2">
              <a:lumMod val="20000"/>
              <a:lumOff val="80000"/>
              <a:alpha val="50000"/>
            </a:schemeClr>
          </a:solidFill>
        </p:spPr>
        <p:txBody>
          <a:bodyPr wrap="square" rtlCol="0">
            <a:spAutoFit/>
          </a:bodyPr>
          <a:lstStyle/>
          <a:p>
            <a:pPr>
              <a:spcBef>
                <a:spcPts val="600"/>
              </a:spcBef>
              <a:spcAft>
                <a:spcPts val="600"/>
              </a:spcAft>
            </a:pPr>
            <a:r>
              <a:rPr lang="zh-CN" altLang="en-US" sz="2000" b="1">
                <a:solidFill>
                  <a:schemeClr val="accent2">
                    <a:lumMod val="50000"/>
                  </a:schemeClr>
                </a:solidFill>
              </a:rPr>
              <a:t>基于学过的逻辑知识，这个“证明”有什么问题？</a:t>
            </a:r>
          </a:p>
          <a:p>
            <a:pPr marL="342900" indent="-342900">
              <a:spcBef>
                <a:spcPts val="600"/>
              </a:spcBef>
              <a:spcAft>
                <a:spcPts val="600"/>
              </a:spcAft>
              <a:buFont typeface="Arial" panose="020B0604020202020204" pitchFamily="34" charset="0"/>
              <a:buChar char="•"/>
            </a:pPr>
            <a:r>
              <a:rPr lang="zh-CN" altLang="en-US" sz="2000">
                <a:solidFill>
                  <a:srgbClr val="C00000"/>
                </a:solidFill>
                <a:latin typeface="楷体" panose="02010609060101010101" pitchFamily="49" charset="-122"/>
                <a:ea typeface="楷体" panose="02010609060101010101" pitchFamily="49" charset="-122"/>
              </a:rPr>
              <a:t>这个命题是否成立，成立则给出证明，否则给出反例</a:t>
            </a:r>
          </a:p>
        </p:txBody>
      </p:sp>
    </p:spTree>
    <p:extLst>
      <p:ext uri="{BB962C8B-B14F-4D97-AF65-F5344CB8AC3E}">
        <p14:creationId xmlns:p14="http://schemas.microsoft.com/office/powerpoint/2010/main" val="4489148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直接证明与间接证明</a:t>
            </a:r>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第十三讲  基本数学证明方法</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CA84936A-AD8A-4245-A4DE-139658DA8B11}" type="slidenum">
              <a:rPr lang="en-US" altLang="zh-CN" smtClean="0">
                <a:latin typeface="Arial" panose="020B0604020202020204" pitchFamily="34" charset="0"/>
                <a:ea typeface="楷体" panose="02010609060101010101" pitchFamily="49" charset="-122"/>
                <a:cs typeface="Arial" panose="020B0604020202020204" pitchFamily="34" charset="0"/>
              </a:rPr>
              <a:t>9</a:t>
            </a:fld>
            <a:r>
              <a:rPr lang="en-US" altLang="zh-CN">
                <a:latin typeface="Arial" panose="020B0604020202020204" pitchFamily="34" charset="0"/>
                <a:ea typeface="楷体" panose="02010609060101010101" pitchFamily="49" charset="-122"/>
                <a:cs typeface="Arial" panose="020B0604020202020204" pitchFamily="34" charset="0"/>
              </a:rPr>
              <a:t>/32</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存在问题的证明举例</a:t>
            </a: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2111A0FD-FEBC-4369-B40A-D25246E67425}"/>
                  </a:ext>
                </a:extLst>
              </p:cNvPr>
              <p:cNvSpPr txBox="1"/>
              <p:nvPr/>
            </p:nvSpPr>
            <p:spPr>
              <a:xfrm>
                <a:off x="730204" y="1506481"/>
                <a:ext cx="6881026" cy="2274405"/>
              </a:xfrm>
              <a:prstGeom prst="rect">
                <a:avLst/>
              </a:prstGeom>
              <a:solidFill>
                <a:schemeClr val="accent6">
                  <a:lumMod val="20000"/>
                  <a:lumOff val="80000"/>
                  <a:alpha val="50000"/>
                </a:schemeClr>
              </a:solidFill>
            </p:spPr>
            <p:txBody>
              <a:bodyPr wrap="square" rtlCol="0">
                <a:spAutoFit/>
              </a:bodyPr>
              <a:lstStyle/>
              <a:p>
                <a:pPr algn="ctr">
                  <a:lnSpc>
                    <a:spcPts val="3200"/>
                  </a:lnSpc>
                  <a:spcBef>
                    <a:spcPts val="600"/>
                  </a:spcBef>
                  <a:spcAft>
                    <a:spcPts val="600"/>
                  </a:spcAft>
                </a:pPr>
                <a:r>
                  <a:rPr lang="zh-CN" altLang="en-US" sz="2400">
                    <a:solidFill>
                      <a:srgbClr val="C00000"/>
                    </a:solidFill>
                  </a:rPr>
                  <a:t>一个命题及其存在问题的证明</a:t>
                </a:r>
                <a:endParaRPr lang="en-US" altLang="zh-CN" sz="2400">
                  <a:solidFill>
                    <a:srgbClr val="C00000"/>
                  </a:solidFill>
                </a:endParaRPr>
              </a:p>
              <a:p>
                <a:pPr>
                  <a:lnSpc>
                    <a:spcPts val="3200"/>
                  </a:lnSpc>
                  <a:spcBef>
                    <a:spcPts val="600"/>
                  </a:spcBef>
                  <a:spcAft>
                    <a:spcPts val="600"/>
                  </a:spcAft>
                </a:pPr>
                <a:r>
                  <a:rPr lang="zh-CN" altLang="en-US" sz="2000" b="1">
                    <a:solidFill>
                      <a:srgbClr val="C00000"/>
                    </a:solidFill>
                    <a:latin typeface="黑体" panose="02010609060101010101" pitchFamily="49" charset="-122"/>
                    <a:ea typeface="黑体" panose="02010609060101010101" pitchFamily="49" charset="-122"/>
                  </a:rPr>
                  <a:t>命题</a:t>
                </a:r>
                <a:r>
                  <a:rPr lang="zh-CN" altLang="en-US" sz="2000" b="1">
                    <a:solidFill>
                      <a:srgbClr val="002060"/>
                    </a:solidFill>
                    <a:latin typeface="楷体" panose="02010609060101010101" pitchFamily="49" charset="-122"/>
                    <a:ea typeface="楷体" panose="02010609060101010101" pitchFamily="49" charset="-122"/>
                  </a:rPr>
                  <a:t> 设</a:t>
                </a:r>
                <a14:m>
                  <m:oMath xmlns:m="http://schemas.openxmlformats.org/officeDocument/2006/math">
                    <m:r>
                      <a:rPr lang="en-US" altLang="zh-CN" sz="2000" b="1" i="1" smtClean="0">
                        <a:solidFill>
                          <a:srgbClr val="002060"/>
                        </a:solidFill>
                        <a:latin typeface="Cambria Math" panose="02040503050406030204" pitchFamily="18" charset="0"/>
                        <a:ea typeface="楷体" panose="02010609060101010101" pitchFamily="49" charset="-122"/>
                      </a:rPr>
                      <m:t>𝒎</m:t>
                    </m:r>
                  </m:oMath>
                </a14:m>
                <a:r>
                  <a:rPr lang="zh-CN" altLang="en-US" sz="2000" b="1">
                    <a:solidFill>
                      <a:srgbClr val="002060"/>
                    </a:solidFill>
                    <a:latin typeface="楷体" panose="02010609060101010101" pitchFamily="49" charset="-122"/>
                    <a:ea typeface="楷体" panose="02010609060101010101" pitchFamily="49" charset="-122"/>
                  </a:rPr>
                  <a:t>是偶数，且</a:t>
                </a:r>
                <a14:m>
                  <m:oMath xmlns:m="http://schemas.openxmlformats.org/officeDocument/2006/math">
                    <m:r>
                      <a:rPr lang="en-US" altLang="zh-CN" sz="2000" b="1" i="1" smtClean="0">
                        <a:solidFill>
                          <a:srgbClr val="002060"/>
                        </a:solidFill>
                        <a:latin typeface="Cambria Math" panose="02040503050406030204" pitchFamily="18" charset="0"/>
                        <a:ea typeface="楷体" panose="02010609060101010101" pitchFamily="49" charset="-122"/>
                      </a:rPr>
                      <m:t>𝒏</m:t>
                    </m:r>
                  </m:oMath>
                </a14:m>
                <a:r>
                  <a:rPr lang="zh-CN" altLang="en-US" sz="2000" b="1">
                    <a:solidFill>
                      <a:srgbClr val="002060"/>
                    </a:solidFill>
                    <a:latin typeface="楷体" panose="02010609060101010101" pitchFamily="49" charset="-122"/>
                    <a:ea typeface="楷体" panose="02010609060101010101" pitchFamily="49" charset="-122"/>
                  </a:rPr>
                  <a:t>是奇数，则</a:t>
                </a:r>
                <a14:m>
                  <m:oMath xmlns:m="http://schemas.openxmlformats.org/officeDocument/2006/math">
                    <m:r>
                      <a:rPr lang="en-US" altLang="zh-CN" sz="2000" b="1" i="1" smtClean="0">
                        <a:solidFill>
                          <a:srgbClr val="002060"/>
                        </a:solidFill>
                        <a:latin typeface="Cambria Math" panose="02040503050406030204" pitchFamily="18" charset="0"/>
                        <a:ea typeface="楷体" panose="02010609060101010101" pitchFamily="49" charset="-122"/>
                      </a:rPr>
                      <m:t>𝒏</m:t>
                    </m:r>
                    <m:r>
                      <a:rPr lang="en-US" altLang="zh-CN" sz="2000" b="1" i="1">
                        <a:solidFill>
                          <a:srgbClr val="002060"/>
                        </a:solidFill>
                        <a:latin typeface="Cambria Math" panose="02040503050406030204" pitchFamily="18" charset="0"/>
                        <a:ea typeface="楷体" panose="02010609060101010101" pitchFamily="49" charset="-122"/>
                      </a:rPr>
                      <m:t>^</m:t>
                    </m:r>
                    <m:r>
                      <a:rPr lang="en-US" altLang="zh-CN" sz="2000" b="1" i="1">
                        <a:solidFill>
                          <a:srgbClr val="002060"/>
                        </a:solidFill>
                        <a:latin typeface="Cambria Math" panose="02040503050406030204" pitchFamily="18" charset="0"/>
                        <a:ea typeface="楷体" panose="02010609060101010101" pitchFamily="49" charset="-122"/>
                      </a:rPr>
                      <m:t>𝟐</m:t>
                    </m:r>
                    <m:r>
                      <a:rPr lang="en-US" altLang="zh-CN" sz="2000" b="1" i="1">
                        <a:solidFill>
                          <a:srgbClr val="002060"/>
                        </a:solidFill>
                        <a:latin typeface="Cambria Math" panose="02040503050406030204" pitchFamily="18" charset="0"/>
                        <a:ea typeface="楷体" panose="02010609060101010101" pitchFamily="49" charset="-122"/>
                      </a:rPr>
                      <m:t>−</m:t>
                    </m:r>
                    <m:r>
                      <a:rPr lang="en-US" altLang="zh-CN" sz="2000" b="1" i="1">
                        <a:solidFill>
                          <a:srgbClr val="002060"/>
                        </a:solidFill>
                        <a:latin typeface="Cambria Math" panose="02040503050406030204" pitchFamily="18" charset="0"/>
                        <a:ea typeface="楷体" panose="02010609060101010101" pitchFamily="49" charset="-122"/>
                      </a:rPr>
                      <m:t>𝒎</m:t>
                    </m:r>
                    <m:r>
                      <a:rPr lang="en-US" altLang="zh-CN" sz="2000" b="1" i="1">
                        <a:solidFill>
                          <a:srgbClr val="002060"/>
                        </a:solidFill>
                        <a:latin typeface="Cambria Math" panose="02040503050406030204" pitchFamily="18" charset="0"/>
                        <a:ea typeface="楷体" panose="02010609060101010101" pitchFamily="49" charset="-122"/>
                      </a:rPr>
                      <m:t>^</m:t>
                    </m:r>
                    <m:r>
                      <a:rPr lang="en-US" altLang="zh-CN" sz="2000" b="1" i="1">
                        <a:solidFill>
                          <a:srgbClr val="002060"/>
                        </a:solidFill>
                        <a:latin typeface="Cambria Math" panose="02040503050406030204" pitchFamily="18" charset="0"/>
                        <a:ea typeface="楷体" panose="02010609060101010101" pitchFamily="49" charset="-122"/>
                      </a:rPr>
                      <m:t>𝟐</m:t>
                    </m:r>
                    <m:r>
                      <a:rPr lang="en-US" altLang="zh-CN" sz="2000" b="1" i="1">
                        <a:solidFill>
                          <a:srgbClr val="002060"/>
                        </a:solidFill>
                        <a:latin typeface="Cambria Math" panose="02040503050406030204" pitchFamily="18" charset="0"/>
                        <a:ea typeface="楷体" panose="02010609060101010101" pitchFamily="49" charset="-122"/>
                      </a:rPr>
                      <m:t> = </m:t>
                    </m:r>
                    <m:r>
                      <a:rPr lang="en-US" altLang="zh-CN" sz="2000" b="1" i="1">
                        <a:solidFill>
                          <a:srgbClr val="002060"/>
                        </a:solidFill>
                        <a:latin typeface="Cambria Math" panose="02040503050406030204" pitchFamily="18" charset="0"/>
                        <a:ea typeface="楷体" panose="02010609060101010101" pitchFamily="49" charset="-122"/>
                      </a:rPr>
                      <m:t>𝒏</m:t>
                    </m:r>
                    <m:r>
                      <a:rPr lang="en-US" altLang="zh-CN" sz="2000" b="1" i="1">
                        <a:solidFill>
                          <a:srgbClr val="002060"/>
                        </a:solidFill>
                        <a:latin typeface="Cambria Math" panose="02040503050406030204" pitchFamily="18" charset="0"/>
                        <a:ea typeface="楷体" panose="02010609060101010101" pitchFamily="49" charset="-122"/>
                      </a:rPr>
                      <m:t>+</m:t>
                    </m:r>
                    <m:r>
                      <a:rPr lang="en-US" altLang="zh-CN" sz="2000" b="1" i="1" smtClean="0">
                        <a:solidFill>
                          <a:srgbClr val="002060"/>
                        </a:solidFill>
                        <a:latin typeface="Cambria Math" panose="02040503050406030204" pitchFamily="18" charset="0"/>
                        <a:ea typeface="楷体" panose="02010609060101010101" pitchFamily="49" charset="-122"/>
                      </a:rPr>
                      <m:t>𝒎</m:t>
                    </m:r>
                  </m:oMath>
                </a14:m>
                <a:endParaRPr lang="en-US" altLang="zh-CN" sz="2000" b="1">
                  <a:solidFill>
                    <a:srgbClr val="002060"/>
                  </a:solidFill>
                  <a:latin typeface="楷体" panose="02010609060101010101" pitchFamily="49" charset="-122"/>
                  <a:ea typeface="楷体" panose="02010609060101010101" pitchFamily="49" charset="-122"/>
                </a:endParaRPr>
              </a:p>
              <a:p>
                <a:pPr marL="342900" indent="-342900">
                  <a:lnSpc>
                    <a:spcPts val="2800"/>
                  </a:lnSpc>
                  <a:spcBef>
                    <a:spcPts val="600"/>
                  </a:spcBef>
                  <a:spcAft>
                    <a:spcPts val="600"/>
                  </a:spcAft>
                  <a:buFont typeface="Arial" panose="020B0604020202020204" pitchFamily="34" charset="0"/>
                  <a:buChar char="•"/>
                </a:pPr>
                <a:r>
                  <a:rPr lang="zh-CN" altLang="en-US" sz="2000" b="1">
                    <a:solidFill>
                      <a:schemeClr val="accent2">
                        <a:lumMod val="50000"/>
                      </a:schemeClr>
                    </a:solidFill>
                  </a:rPr>
                  <a:t>证明</a:t>
                </a:r>
                <a:r>
                  <a:rPr lang="zh-CN" altLang="en-US" sz="2000" b="1">
                    <a:solidFill>
                      <a:schemeClr val="accent6">
                        <a:lumMod val="50000"/>
                      </a:schemeClr>
                    </a:solidFill>
                  </a:rPr>
                  <a:t> 因</a:t>
                </a:r>
                <a14:m>
                  <m:oMath xmlns:m="http://schemas.openxmlformats.org/officeDocument/2006/math">
                    <m:r>
                      <a:rPr lang="en-US" altLang="zh-CN" sz="2000" b="1" i="1" smtClean="0">
                        <a:solidFill>
                          <a:schemeClr val="accent6">
                            <a:lumMod val="50000"/>
                          </a:schemeClr>
                        </a:solidFill>
                        <a:latin typeface="Cambria Math" panose="02040503050406030204" pitchFamily="18" charset="0"/>
                      </a:rPr>
                      <m:t>𝒎</m:t>
                    </m:r>
                  </m:oMath>
                </a14:m>
                <a:r>
                  <a:rPr lang="zh-CN" altLang="en-US" sz="2000" b="1">
                    <a:solidFill>
                      <a:schemeClr val="accent6">
                        <a:lumMod val="50000"/>
                      </a:schemeClr>
                    </a:solidFill>
                  </a:rPr>
                  <a:t>是偶数，根据定义，存在</a:t>
                </a:r>
                <a14:m>
                  <m:oMath xmlns:m="http://schemas.openxmlformats.org/officeDocument/2006/math">
                    <m:r>
                      <a:rPr lang="en-US" altLang="zh-CN" sz="2000" b="1" i="1" smtClean="0">
                        <a:solidFill>
                          <a:schemeClr val="accent6">
                            <a:lumMod val="50000"/>
                          </a:schemeClr>
                        </a:solidFill>
                        <a:latin typeface="Cambria Math" panose="02040503050406030204" pitchFamily="18" charset="0"/>
                      </a:rPr>
                      <m:t>𝒌</m:t>
                    </m:r>
                  </m:oMath>
                </a14:m>
                <a:r>
                  <a:rPr lang="zh-CN" altLang="en-US" sz="2000" b="1">
                    <a:solidFill>
                      <a:schemeClr val="accent6">
                        <a:lumMod val="50000"/>
                      </a:schemeClr>
                    </a:solidFill>
                  </a:rPr>
                  <a:t>使得</a:t>
                </a:r>
                <a14:m>
                  <m:oMath xmlns:m="http://schemas.openxmlformats.org/officeDocument/2006/math">
                    <m:r>
                      <a:rPr lang="en-US" altLang="zh-CN" sz="2000" b="1" i="1" smtClean="0">
                        <a:solidFill>
                          <a:schemeClr val="accent6">
                            <a:lumMod val="50000"/>
                          </a:schemeClr>
                        </a:solidFill>
                        <a:latin typeface="Cambria Math" panose="02040503050406030204" pitchFamily="18" charset="0"/>
                      </a:rPr>
                      <m:t>𝒎</m:t>
                    </m:r>
                    <m:r>
                      <a:rPr lang="en-US" altLang="zh-CN" sz="2000" b="1" i="1" smtClean="0">
                        <a:solidFill>
                          <a:schemeClr val="accent6">
                            <a:lumMod val="50000"/>
                          </a:schemeClr>
                        </a:solidFill>
                        <a:latin typeface="Cambria Math" panose="02040503050406030204" pitchFamily="18" charset="0"/>
                      </a:rPr>
                      <m:t> = </m:t>
                    </m:r>
                    <m:r>
                      <a:rPr lang="en-US" altLang="zh-CN" sz="2000" b="1" i="1" smtClean="0">
                        <a:solidFill>
                          <a:schemeClr val="accent6">
                            <a:lumMod val="50000"/>
                          </a:schemeClr>
                        </a:solidFill>
                        <a:latin typeface="Cambria Math" panose="02040503050406030204" pitchFamily="18" charset="0"/>
                      </a:rPr>
                      <m:t>𝟐</m:t>
                    </m:r>
                    <m:r>
                      <a:rPr lang="en-US" altLang="zh-CN" sz="2000" b="1" i="1" smtClean="0">
                        <a:solidFill>
                          <a:schemeClr val="accent6">
                            <a:lumMod val="50000"/>
                          </a:schemeClr>
                        </a:solidFill>
                        <a:latin typeface="Cambria Math" panose="02040503050406030204" pitchFamily="18" charset="0"/>
                      </a:rPr>
                      <m:t>𝒌</m:t>
                    </m:r>
                  </m:oMath>
                </a14:m>
                <a:r>
                  <a:rPr lang="zh-CN" altLang="en-US" sz="2000" b="1">
                    <a:solidFill>
                      <a:schemeClr val="accent6">
                        <a:lumMod val="50000"/>
                      </a:schemeClr>
                    </a:solidFill>
                  </a:rPr>
                  <a:t>。类似地，因为</a:t>
                </a:r>
                <a14:m>
                  <m:oMath xmlns:m="http://schemas.openxmlformats.org/officeDocument/2006/math">
                    <m:r>
                      <a:rPr lang="en-US" altLang="zh-CN" sz="2000" b="1" i="1" smtClean="0">
                        <a:solidFill>
                          <a:schemeClr val="accent6">
                            <a:lumMod val="50000"/>
                          </a:schemeClr>
                        </a:solidFill>
                        <a:latin typeface="Cambria Math" panose="02040503050406030204" pitchFamily="18" charset="0"/>
                      </a:rPr>
                      <m:t>𝒏</m:t>
                    </m:r>
                  </m:oMath>
                </a14:m>
                <a:r>
                  <a:rPr lang="zh-CN" altLang="en-US" sz="2000" b="1">
                    <a:solidFill>
                      <a:schemeClr val="accent6">
                        <a:lumMod val="50000"/>
                      </a:schemeClr>
                    </a:solidFill>
                  </a:rPr>
                  <a:t>是奇数，所以</a:t>
                </a:r>
                <a14:m>
                  <m:oMath xmlns:m="http://schemas.openxmlformats.org/officeDocument/2006/math">
                    <m:r>
                      <a:rPr lang="en-US" altLang="zh-CN" sz="2000" b="1" i="1" smtClean="0">
                        <a:solidFill>
                          <a:schemeClr val="accent6">
                            <a:lumMod val="50000"/>
                          </a:schemeClr>
                        </a:solidFill>
                        <a:latin typeface="Cambria Math" panose="02040503050406030204" pitchFamily="18" charset="0"/>
                      </a:rPr>
                      <m:t>𝒏</m:t>
                    </m:r>
                    <m:r>
                      <a:rPr lang="en-US" altLang="zh-CN" sz="2000" b="1" i="1" smtClean="0">
                        <a:solidFill>
                          <a:schemeClr val="accent6">
                            <a:lumMod val="50000"/>
                          </a:schemeClr>
                        </a:solidFill>
                        <a:latin typeface="Cambria Math" panose="02040503050406030204" pitchFamily="18" charset="0"/>
                      </a:rPr>
                      <m:t> = </m:t>
                    </m:r>
                    <m:r>
                      <a:rPr lang="en-US" altLang="zh-CN" sz="2000" b="1" i="1">
                        <a:solidFill>
                          <a:schemeClr val="accent6">
                            <a:lumMod val="50000"/>
                          </a:schemeClr>
                        </a:solidFill>
                        <a:latin typeface="Cambria Math" panose="02040503050406030204" pitchFamily="18" charset="0"/>
                      </a:rPr>
                      <m:t>𝟐</m:t>
                    </m:r>
                    <m:r>
                      <a:rPr lang="en-US" altLang="zh-CN" sz="2000" b="1" i="1">
                        <a:solidFill>
                          <a:schemeClr val="accent6">
                            <a:lumMod val="50000"/>
                          </a:schemeClr>
                        </a:solidFill>
                        <a:latin typeface="Cambria Math" panose="02040503050406030204" pitchFamily="18" charset="0"/>
                      </a:rPr>
                      <m:t>𝒌</m:t>
                    </m:r>
                    <m:r>
                      <a:rPr lang="en-US" altLang="zh-CN" sz="2000" b="1" i="1">
                        <a:solidFill>
                          <a:schemeClr val="accent6">
                            <a:lumMod val="50000"/>
                          </a:schemeClr>
                        </a:solidFill>
                        <a:latin typeface="Cambria Math" panose="02040503050406030204" pitchFamily="18" charset="0"/>
                      </a:rPr>
                      <m:t>+</m:t>
                    </m:r>
                    <m:r>
                      <a:rPr lang="en-US" altLang="zh-CN" sz="2000" b="1" i="1" smtClean="0">
                        <a:solidFill>
                          <a:schemeClr val="accent6">
                            <a:lumMod val="50000"/>
                          </a:schemeClr>
                        </a:solidFill>
                        <a:latin typeface="Cambria Math" panose="02040503050406030204" pitchFamily="18" charset="0"/>
                      </a:rPr>
                      <m:t>𝟏</m:t>
                    </m:r>
                  </m:oMath>
                </a14:m>
                <a:r>
                  <a:rPr lang="zh-CN" altLang="en-US" sz="2000" b="1">
                    <a:solidFill>
                      <a:schemeClr val="accent6">
                        <a:lumMod val="50000"/>
                      </a:schemeClr>
                    </a:solidFill>
                  </a:rPr>
                  <a:t>。所以</a:t>
                </a:r>
                <a14:m>
                  <m:oMath xmlns:m="http://schemas.openxmlformats.org/officeDocument/2006/math">
                    <m:sSup>
                      <m:sSupPr>
                        <m:ctrlPr>
                          <a:rPr lang="en-US" altLang="zh-CN" sz="2000" b="1" i="1" smtClean="0">
                            <a:solidFill>
                              <a:schemeClr val="accent6">
                                <a:lumMod val="50000"/>
                              </a:schemeClr>
                            </a:solidFill>
                            <a:latin typeface="Cambria Math" panose="02040503050406030204" pitchFamily="18" charset="0"/>
                          </a:rPr>
                        </m:ctrlPr>
                      </m:sSupPr>
                      <m:e>
                        <m:r>
                          <a:rPr lang="en-US" altLang="zh-CN" sz="2000" b="1" i="1" smtClean="0">
                            <a:solidFill>
                              <a:schemeClr val="accent6">
                                <a:lumMod val="50000"/>
                              </a:schemeClr>
                            </a:solidFill>
                            <a:latin typeface="Cambria Math" panose="02040503050406030204" pitchFamily="18" charset="0"/>
                          </a:rPr>
                          <m:t>𝒏</m:t>
                        </m:r>
                      </m:e>
                      <m:sup>
                        <m:r>
                          <a:rPr lang="en-US" altLang="zh-CN" sz="2000" b="1" i="1">
                            <a:solidFill>
                              <a:schemeClr val="accent6">
                                <a:lumMod val="50000"/>
                              </a:schemeClr>
                            </a:solidFill>
                            <a:latin typeface="Cambria Math" panose="02040503050406030204" pitchFamily="18" charset="0"/>
                          </a:rPr>
                          <m:t>𝟐</m:t>
                        </m:r>
                      </m:sup>
                    </m:sSup>
                    <m:r>
                      <a:rPr lang="en-US" altLang="zh-CN" sz="2000" b="1" i="1">
                        <a:solidFill>
                          <a:schemeClr val="accent6">
                            <a:lumMod val="50000"/>
                          </a:schemeClr>
                        </a:solidFill>
                        <a:latin typeface="Cambria Math" panose="02040503050406030204" pitchFamily="18" charset="0"/>
                      </a:rPr>
                      <m:t>− </m:t>
                    </m:r>
                    <m:sSup>
                      <m:sSupPr>
                        <m:ctrlPr>
                          <a:rPr lang="en-US" altLang="zh-CN" sz="2000" b="1" i="1">
                            <a:solidFill>
                              <a:schemeClr val="accent6">
                                <a:lumMod val="50000"/>
                              </a:schemeClr>
                            </a:solidFill>
                            <a:latin typeface="Cambria Math" panose="02040503050406030204" pitchFamily="18" charset="0"/>
                          </a:rPr>
                        </m:ctrlPr>
                      </m:sSupPr>
                      <m:e>
                        <m:r>
                          <a:rPr lang="en-US" altLang="zh-CN" sz="2000" b="1" i="1">
                            <a:solidFill>
                              <a:schemeClr val="accent6">
                                <a:lumMod val="50000"/>
                              </a:schemeClr>
                            </a:solidFill>
                            <a:latin typeface="Cambria Math" panose="02040503050406030204" pitchFamily="18" charset="0"/>
                          </a:rPr>
                          <m:t>𝒎</m:t>
                        </m:r>
                      </m:e>
                      <m:sup>
                        <m:r>
                          <a:rPr lang="en-US" altLang="zh-CN" sz="2000" b="1" i="1">
                            <a:solidFill>
                              <a:schemeClr val="accent6">
                                <a:lumMod val="50000"/>
                              </a:schemeClr>
                            </a:solidFill>
                            <a:latin typeface="Cambria Math" panose="02040503050406030204" pitchFamily="18" charset="0"/>
                          </a:rPr>
                          <m:t>𝟐</m:t>
                        </m:r>
                      </m:sup>
                    </m:sSup>
                    <m:r>
                      <a:rPr lang="en-US" altLang="zh-CN" sz="2000" b="1" i="1">
                        <a:solidFill>
                          <a:schemeClr val="accent6">
                            <a:lumMod val="50000"/>
                          </a:schemeClr>
                        </a:solidFill>
                        <a:latin typeface="Cambria Math" panose="02040503050406030204" pitchFamily="18" charset="0"/>
                      </a:rPr>
                      <m:t>= </m:t>
                    </m:r>
                    <m:sSup>
                      <m:sSupPr>
                        <m:ctrlPr>
                          <a:rPr lang="en-US" altLang="zh-CN" sz="2000" b="1" i="1">
                            <a:solidFill>
                              <a:schemeClr val="accent6">
                                <a:lumMod val="50000"/>
                              </a:schemeClr>
                            </a:solidFill>
                            <a:latin typeface="Cambria Math" panose="02040503050406030204" pitchFamily="18" charset="0"/>
                          </a:rPr>
                        </m:ctrlPr>
                      </m:sSupPr>
                      <m:e>
                        <m:d>
                          <m:dPr>
                            <m:ctrlPr>
                              <a:rPr lang="en-US" altLang="zh-CN" sz="2000" b="1" i="1">
                                <a:solidFill>
                                  <a:schemeClr val="accent6">
                                    <a:lumMod val="50000"/>
                                  </a:schemeClr>
                                </a:solidFill>
                                <a:latin typeface="Cambria Math" panose="02040503050406030204" pitchFamily="18" charset="0"/>
                              </a:rPr>
                            </m:ctrlPr>
                          </m:dPr>
                          <m:e>
                            <m:r>
                              <a:rPr lang="en-US" altLang="zh-CN" sz="2000" b="1" i="1">
                                <a:solidFill>
                                  <a:schemeClr val="accent6">
                                    <a:lumMod val="50000"/>
                                  </a:schemeClr>
                                </a:solidFill>
                                <a:latin typeface="Cambria Math" panose="02040503050406030204" pitchFamily="18" charset="0"/>
                              </a:rPr>
                              <m:t>𝟐</m:t>
                            </m:r>
                            <m:r>
                              <a:rPr lang="en-US" altLang="zh-CN" sz="2000" b="1" i="1">
                                <a:solidFill>
                                  <a:schemeClr val="accent6">
                                    <a:lumMod val="50000"/>
                                  </a:schemeClr>
                                </a:solidFill>
                                <a:latin typeface="Cambria Math" panose="02040503050406030204" pitchFamily="18" charset="0"/>
                              </a:rPr>
                              <m:t>𝒌</m:t>
                            </m:r>
                            <m:r>
                              <a:rPr lang="en-US" altLang="zh-CN" sz="2000" b="1" i="1">
                                <a:solidFill>
                                  <a:schemeClr val="accent6">
                                    <a:lumMod val="50000"/>
                                  </a:schemeClr>
                                </a:solidFill>
                                <a:latin typeface="Cambria Math" panose="02040503050406030204" pitchFamily="18" charset="0"/>
                              </a:rPr>
                              <m:t>+</m:t>
                            </m:r>
                            <m:r>
                              <a:rPr lang="en-US" altLang="zh-CN" sz="2000" b="1" i="1">
                                <a:solidFill>
                                  <a:schemeClr val="accent6">
                                    <a:lumMod val="50000"/>
                                  </a:schemeClr>
                                </a:solidFill>
                                <a:latin typeface="Cambria Math" panose="02040503050406030204" pitchFamily="18" charset="0"/>
                              </a:rPr>
                              <m:t>𝟏</m:t>
                            </m:r>
                          </m:e>
                        </m:d>
                      </m:e>
                      <m:sup>
                        <m:r>
                          <a:rPr lang="en-US" altLang="zh-CN" sz="2000" b="1" i="1">
                            <a:solidFill>
                              <a:schemeClr val="accent6">
                                <a:lumMod val="50000"/>
                              </a:schemeClr>
                            </a:solidFill>
                            <a:latin typeface="Cambria Math" panose="02040503050406030204" pitchFamily="18" charset="0"/>
                          </a:rPr>
                          <m:t>𝟐</m:t>
                        </m:r>
                      </m:sup>
                    </m:sSup>
                    <m:r>
                      <a:rPr lang="en-US" altLang="zh-CN" sz="2000" b="1" i="1">
                        <a:solidFill>
                          <a:schemeClr val="accent6">
                            <a:lumMod val="50000"/>
                          </a:schemeClr>
                        </a:solidFill>
                        <a:latin typeface="Cambria Math" panose="02040503050406030204" pitchFamily="18" charset="0"/>
                      </a:rPr>
                      <m:t>−</m:t>
                    </m:r>
                    <m:sSup>
                      <m:sSupPr>
                        <m:ctrlPr>
                          <a:rPr lang="en-US" altLang="zh-CN" sz="2000" b="1" i="1">
                            <a:solidFill>
                              <a:schemeClr val="accent6">
                                <a:lumMod val="50000"/>
                              </a:schemeClr>
                            </a:solidFill>
                            <a:latin typeface="Cambria Math" panose="02040503050406030204" pitchFamily="18" charset="0"/>
                          </a:rPr>
                        </m:ctrlPr>
                      </m:sSupPr>
                      <m:e>
                        <m:d>
                          <m:dPr>
                            <m:ctrlPr>
                              <a:rPr lang="en-US" altLang="zh-CN" sz="2000" b="1" i="1">
                                <a:solidFill>
                                  <a:schemeClr val="accent6">
                                    <a:lumMod val="50000"/>
                                  </a:schemeClr>
                                </a:solidFill>
                                <a:latin typeface="Cambria Math" panose="02040503050406030204" pitchFamily="18" charset="0"/>
                              </a:rPr>
                            </m:ctrlPr>
                          </m:dPr>
                          <m:e>
                            <m:r>
                              <a:rPr lang="en-US" altLang="zh-CN" sz="2000" b="1" i="1">
                                <a:solidFill>
                                  <a:schemeClr val="accent6">
                                    <a:lumMod val="50000"/>
                                  </a:schemeClr>
                                </a:solidFill>
                                <a:latin typeface="Cambria Math" panose="02040503050406030204" pitchFamily="18" charset="0"/>
                              </a:rPr>
                              <m:t>𝟐</m:t>
                            </m:r>
                            <m:r>
                              <a:rPr lang="en-US" altLang="zh-CN" sz="2000" b="1" i="1">
                                <a:solidFill>
                                  <a:schemeClr val="accent6">
                                    <a:lumMod val="50000"/>
                                  </a:schemeClr>
                                </a:solidFill>
                                <a:latin typeface="Cambria Math" panose="02040503050406030204" pitchFamily="18" charset="0"/>
                              </a:rPr>
                              <m:t>𝒌</m:t>
                            </m:r>
                          </m:e>
                        </m:d>
                      </m:e>
                      <m:sup>
                        <m:r>
                          <a:rPr lang="en-US" altLang="zh-CN" sz="2000" b="1" i="1">
                            <a:solidFill>
                              <a:schemeClr val="accent6">
                                <a:lumMod val="50000"/>
                              </a:schemeClr>
                            </a:solidFill>
                            <a:latin typeface="Cambria Math" panose="02040503050406030204" pitchFamily="18" charset="0"/>
                          </a:rPr>
                          <m:t>𝟐</m:t>
                        </m:r>
                      </m:sup>
                    </m:sSup>
                    <m:r>
                      <a:rPr lang="en-US" altLang="zh-CN" sz="2000" b="1" i="1">
                        <a:solidFill>
                          <a:schemeClr val="accent6">
                            <a:lumMod val="50000"/>
                          </a:schemeClr>
                        </a:solidFill>
                        <a:latin typeface="Cambria Math" panose="02040503050406030204" pitchFamily="18" charset="0"/>
                      </a:rPr>
                      <m:t>= </m:t>
                    </m:r>
                    <m:r>
                      <a:rPr lang="en-US" altLang="zh-CN" sz="2000" b="1" i="1">
                        <a:solidFill>
                          <a:schemeClr val="accent6">
                            <a:lumMod val="50000"/>
                          </a:schemeClr>
                        </a:solidFill>
                        <a:latin typeface="Cambria Math" panose="02040503050406030204" pitchFamily="18" charset="0"/>
                      </a:rPr>
                      <m:t>𝟒</m:t>
                    </m:r>
                    <m:r>
                      <a:rPr lang="en-US" altLang="zh-CN" sz="2000" b="1" i="1">
                        <a:solidFill>
                          <a:schemeClr val="accent6">
                            <a:lumMod val="50000"/>
                          </a:schemeClr>
                        </a:solidFill>
                        <a:latin typeface="Cambria Math" panose="02040503050406030204" pitchFamily="18" charset="0"/>
                      </a:rPr>
                      <m:t>𝒌</m:t>
                    </m:r>
                    <m:r>
                      <a:rPr lang="en-US" altLang="zh-CN" sz="2000" b="1" i="1">
                        <a:solidFill>
                          <a:schemeClr val="accent6">
                            <a:lumMod val="50000"/>
                          </a:schemeClr>
                        </a:solidFill>
                        <a:latin typeface="Cambria Math" panose="02040503050406030204" pitchFamily="18" charset="0"/>
                      </a:rPr>
                      <m:t>+</m:t>
                    </m:r>
                    <m:r>
                      <a:rPr lang="en-US" altLang="zh-CN" sz="2000" b="1" i="1">
                        <a:solidFill>
                          <a:schemeClr val="accent6">
                            <a:lumMod val="50000"/>
                          </a:schemeClr>
                        </a:solidFill>
                        <a:latin typeface="Cambria Math" panose="02040503050406030204" pitchFamily="18" charset="0"/>
                      </a:rPr>
                      <m:t>𝟏</m:t>
                    </m:r>
                    <m:r>
                      <a:rPr lang="en-US" altLang="zh-CN" sz="2000" b="1" i="1">
                        <a:solidFill>
                          <a:schemeClr val="accent6">
                            <a:lumMod val="50000"/>
                          </a:schemeClr>
                        </a:solidFill>
                        <a:latin typeface="Cambria Math" panose="02040503050406030204" pitchFamily="18" charset="0"/>
                      </a:rPr>
                      <m:t> = </m:t>
                    </m:r>
                    <m:r>
                      <a:rPr lang="en-US" altLang="zh-CN" sz="2000" b="1" i="1">
                        <a:solidFill>
                          <a:schemeClr val="accent6">
                            <a:lumMod val="50000"/>
                          </a:schemeClr>
                        </a:solidFill>
                        <a:latin typeface="Cambria Math" panose="02040503050406030204" pitchFamily="18" charset="0"/>
                      </a:rPr>
                      <m:t>𝟐</m:t>
                    </m:r>
                    <m:r>
                      <a:rPr lang="en-US" altLang="zh-CN" sz="2000" b="1" i="1">
                        <a:solidFill>
                          <a:schemeClr val="accent6">
                            <a:lumMod val="50000"/>
                          </a:schemeClr>
                        </a:solidFill>
                        <a:latin typeface="Cambria Math" panose="02040503050406030204" pitchFamily="18" charset="0"/>
                      </a:rPr>
                      <m:t>𝒌</m:t>
                    </m:r>
                    <m:r>
                      <a:rPr lang="en-US" altLang="zh-CN" sz="2000" b="1" i="1">
                        <a:solidFill>
                          <a:schemeClr val="accent6">
                            <a:lumMod val="50000"/>
                          </a:schemeClr>
                        </a:solidFill>
                        <a:latin typeface="Cambria Math" panose="02040503050406030204" pitchFamily="18" charset="0"/>
                      </a:rPr>
                      <m:t>+</m:t>
                    </m:r>
                    <m:r>
                      <a:rPr lang="en-US" altLang="zh-CN" sz="2000" b="1" i="1">
                        <a:solidFill>
                          <a:schemeClr val="accent6">
                            <a:lumMod val="50000"/>
                          </a:schemeClr>
                        </a:solidFill>
                        <a:latin typeface="Cambria Math" panose="02040503050406030204" pitchFamily="18" charset="0"/>
                      </a:rPr>
                      <m:t>𝟏</m:t>
                    </m:r>
                    <m:r>
                      <a:rPr lang="en-US" altLang="zh-CN" sz="2000" b="1" i="1">
                        <a:solidFill>
                          <a:schemeClr val="accent6">
                            <a:lumMod val="50000"/>
                          </a:schemeClr>
                        </a:solidFill>
                        <a:latin typeface="Cambria Math" panose="02040503050406030204" pitchFamily="18" charset="0"/>
                      </a:rPr>
                      <m:t>+</m:t>
                    </m:r>
                    <m:r>
                      <a:rPr lang="en-US" altLang="zh-CN" sz="2000" b="1" i="1">
                        <a:solidFill>
                          <a:schemeClr val="accent6">
                            <a:lumMod val="50000"/>
                          </a:schemeClr>
                        </a:solidFill>
                        <a:latin typeface="Cambria Math" panose="02040503050406030204" pitchFamily="18" charset="0"/>
                      </a:rPr>
                      <m:t>𝟐</m:t>
                    </m:r>
                    <m:r>
                      <a:rPr lang="en-US" altLang="zh-CN" sz="2000" b="1" i="1">
                        <a:solidFill>
                          <a:schemeClr val="accent6">
                            <a:lumMod val="50000"/>
                          </a:schemeClr>
                        </a:solidFill>
                        <a:latin typeface="Cambria Math" panose="02040503050406030204" pitchFamily="18" charset="0"/>
                      </a:rPr>
                      <m:t>𝒌</m:t>
                    </m:r>
                    <m:r>
                      <a:rPr lang="en-US" altLang="zh-CN" sz="2000" b="1" i="1">
                        <a:solidFill>
                          <a:schemeClr val="accent6">
                            <a:lumMod val="50000"/>
                          </a:schemeClr>
                        </a:solidFill>
                        <a:latin typeface="Cambria Math" panose="02040503050406030204" pitchFamily="18" charset="0"/>
                      </a:rPr>
                      <m:t> = </m:t>
                    </m:r>
                    <m:r>
                      <a:rPr lang="en-US" altLang="zh-CN" sz="2000" b="1" i="1">
                        <a:solidFill>
                          <a:schemeClr val="accent6">
                            <a:lumMod val="50000"/>
                          </a:schemeClr>
                        </a:solidFill>
                        <a:latin typeface="Cambria Math" panose="02040503050406030204" pitchFamily="18" charset="0"/>
                      </a:rPr>
                      <m:t>𝒎</m:t>
                    </m:r>
                    <m:r>
                      <a:rPr lang="en-US" altLang="zh-CN" sz="2000" b="1" i="1">
                        <a:solidFill>
                          <a:schemeClr val="accent6">
                            <a:lumMod val="50000"/>
                          </a:schemeClr>
                        </a:solidFill>
                        <a:latin typeface="Cambria Math" panose="02040503050406030204" pitchFamily="18" charset="0"/>
                      </a:rPr>
                      <m:t> + </m:t>
                    </m:r>
                    <m:r>
                      <a:rPr lang="en-US" altLang="zh-CN" sz="2000" b="1" i="1" smtClean="0">
                        <a:solidFill>
                          <a:schemeClr val="accent6">
                            <a:lumMod val="50000"/>
                          </a:schemeClr>
                        </a:solidFill>
                        <a:latin typeface="Cambria Math" panose="02040503050406030204" pitchFamily="18" charset="0"/>
                      </a:rPr>
                      <m:t>𝒏</m:t>
                    </m:r>
                  </m:oMath>
                </a14:m>
                <a:r>
                  <a:rPr lang="zh-CN" altLang="en-US" sz="2000" b="1">
                    <a:solidFill>
                      <a:schemeClr val="accent6">
                        <a:lumMod val="50000"/>
                      </a:schemeClr>
                    </a:solidFill>
                  </a:rPr>
                  <a:t>。</a:t>
                </a:r>
              </a:p>
            </p:txBody>
          </p:sp>
        </mc:Choice>
        <mc:Fallback xmlns="">
          <p:sp>
            <p:nvSpPr>
              <p:cNvPr id="2" name="文本框 1">
                <a:extLst>
                  <a:ext uri="{FF2B5EF4-FFF2-40B4-BE49-F238E27FC236}">
                    <a16:creationId xmlns:a16="http://schemas.microsoft.com/office/drawing/2014/main" id="{2111A0FD-FEBC-4369-B40A-D25246E67425}"/>
                  </a:ext>
                </a:extLst>
              </p:cNvPr>
              <p:cNvSpPr txBox="1">
                <a:spLocks noRot="1" noChangeAspect="1" noMove="1" noResize="1" noEditPoints="1" noAdjustHandles="1" noChangeArrowheads="1" noChangeShapeType="1" noTextEdit="1"/>
              </p:cNvSpPr>
              <p:nvPr/>
            </p:nvSpPr>
            <p:spPr>
              <a:xfrm>
                <a:off x="730204" y="1506481"/>
                <a:ext cx="6881026" cy="2274405"/>
              </a:xfrm>
              <a:prstGeom prst="rect">
                <a:avLst/>
              </a:prstGeom>
              <a:blipFill>
                <a:blip r:embed="rId2"/>
                <a:stretch>
                  <a:fillRect l="-974" t="-1072" r="-4606" b="-4021"/>
                </a:stretch>
              </a:blipFill>
            </p:spPr>
            <p:txBody>
              <a:bodyPr/>
              <a:lstStyle/>
              <a:p>
                <a:r>
                  <a:rPr lang="zh-CN" altLang="en-US">
                    <a:noFill/>
                  </a:rPr>
                  <a:t> </a:t>
                </a:r>
              </a:p>
            </p:txBody>
          </p:sp>
        </mc:Fallback>
      </mc:AlternateContent>
      <p:sp>
        <p:nvSpPr>
          <p:cNvPr id="3" name="文本框 2">
            <a:extLst>
              <a:ext uri="{FF2B5EF4-FFF2-40B4-BE49-F238E27FC236}">
                <a16:creationId xmlns:a16="http://schemas.microsoft.com/office/drawing/2014/main" id="{7AFAB558-5E7C-4F67-B9E4-8DA338893020}"/>
              </a:ext>
            </a:extLst>
          </p:cNvPr>
          <p:cNvSpPr txBox="1"/>
          <p:nvPr/>
        </p:nvSpPr>
        <p:spPr>
          <a:xfrm>
            <a:off x="730204" y="4132161"/>
            <a:ext cx="6387644" cy="861774"/>
          </a:xfrm>
          <a:prstGeom prst="rect">
            <a:avLst/>
          </a:prstGeom>
          <a:solidFill>
            <a:schemeClr val="accent2">
              <a:lumMod val="20000"/>
              <a:lumOff val="80000"/>
              <a:alpha val="50000"/>
            </a:schemeClr>
          </a:solidFill>
        </p:spPr>
        <p:txBody>
          <a:bodyPr wrap="square" rtlCol="0">
            <a:spAutoFit/>
          </a:bodyPr>
          <a:lstStyle/>
          <a:p>
            <a:pPr>
              <a:spcBef>
                <a:spcPts val="600"/>
              </a:spcBef>
              <a:spcAft>
                <a:spcPts val="600"/>
              </a:spcAft>
            </a:pPr>
            <a:r>
              <a:rPr lang="zh-CN" altLang="en-US" sz="2000" b="1">
                <a:solidFill>
                  <a:schemeClr val="accent2">
                    <a:lumMod val="50000"/>
                  </a:schemeClr>
                </a:solidFill>
              </a:rPr>
              <a:t>基于学过的逻辑知识，这个“证明”有什么问题？</a:t>
            </a:r>
          </a:p>
          <a:p>
            <a:pPr marL="342900" indent="-342900">
              <a:spcBef>
                <a:spcPts val="600"/>
              </a:spcBef>
              <a:spcAft>
                <a:spcPts val="600"/>
              </a:spcAft>
              <a:buFont typeface="Arial" panose="020B0604020202020204" pitchFamily="34" charset="0"/>
              <a:buChar char="•"/>
            </a:pPr>
            <a:r>
              <a:rPr lang="zh-CN" altLang="en-US" sz="2000">
                <a:solidFill>
                  <a:srgbClr val="C00000"/>
                </a:solidFill>
                <a:latin typeface="楷体" panose="02010609060101010101" pitchFamily="49" charset="-122"/>
                <a:ea typeface="楷体" panose="02010609060101010101" pitchFamily="49" charset="-122"/>
              </a:rPr>
              <a:t>这个命题是否成立，成立则给出证明，否则给出反例</a:t>
            </a: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2B6A7E32-750B-46C6-9643-9DC64CC7816E}"/>
                  </a:ext>
                </a:extLst>
              </p:cNvPr>
              <p:cNvSpPr txBox="1"/>
              <p:nvPr/>
            </p:nvSpPr>
            <p:spPr>
              <a:xfrm>
                <a:off x="8042501" y="1506481"/>
                <a:ext cx="3482886" cy="2868606"/>
              </a:xfrm>
              <a:prstGeom prst="rect">
                <a:avLst/>
              </a:prstGeom>
              <a:solidFill>
                <a:schemeClr val="accent5">
                  <a:lumMod val="20000"/>
                  <a:lumOff val="80000"/>
                  <a:alpha val="50000"/>
                </a:schemeClr>
              </a:solidFill>
            </p:spPr>
            <p:txBody>
              <a:bodyPr wrap="square" rtlCol="0">
                <a:spAutoFit/>
              </a:bodyPr>
              <a:lstStyle/>
              <a:p>
                <a:pPr>
                  <a:lnSpc>
                    <a:spcPts val="2500"/>
                  </a:lnSpc>
                  <a:spcBef>
                    <a:spcPts val="600"/>
                  </a:spcBef>
                  <a:spcAft>
                    <a:spcPts val="300"/>
                  </a:spcAft>
                </a:pPr>
                <a:r>
                  <a:rPr lang="zh-CN" altLang="en-US" b="1">
                    <a:solidFill>
                      <a:srgbClr val="002060"/>
                    </a:solidFill>
                    <a:latin typeface="楷体" panose="02010609060101010101" pitchFamily="49" charset="-122"/>
                    <a:ea typeface="楷体" panose="02010609060101010101" pitchFamily="49" charset="-122"/>
                  </a:rPr>
                  <a:t>“</a:t>
                </a:r>
                <a14:m>
                  <m:oMath xmlns:m="http://schemas.openxmlformats.org/officeDocument/2006/math">
                    <m:r>
                      <a:rPr lang="en-US" altLang="zh-CN" b="1" i="1" smtClean="0">
                        <a:solidFill>
                          <a:srgbClr val="002060"/>
                        </a:solidFill>
                        <a:latin typeface="Cambria Math" panose="02040503050406030204" pitchFamily="18" charset="0"/>
                      </a:rPr>
                      <m:t>𝒏</m:t>
                    </m:r>
                  </m:oMath>
                </a14:m>
                <a:r>
                  <a:rPr lang="zh-CN" altLang="en-US" b="1">
                    <a:solidFill>
                      <a:srgbClr val="002060"/>
                    </a:solidFill>
                    <a:latin typeface="楷体" panose="02010609060101010101" pitchFamily="49" charset="-122"/>
                    <a:ea typeface="楷体" panose="02010609060101010101" pitchFamily="49" charset="-122"/>
                  </a:rPr>
                  <a:t>是奇数，所以</a:t>
                </a:r>
                <a14:m>
                  <m:oMath xmlns:m="http://schemas.openxmlformats.org/officeDocument/2006/math">
                    <m:r>
                      <a:rPr lang="en-US" altLang="zh-CN" b="1" i="1" smtClean="0">
                        <a:solidFill>
                          <a:srgbClr val="002060"/>
                        </a:solidFill>
                        <a:latin typeface="Cambria Math" panose="02040503050406030204" pitchFamily="18" charset="0"/>
                      </a:rPr>
                      <m:t>𝒏</m:t>
                    </m:r>
                    <m:r>
                      <a:rPr lang="en-US" altLang="zh-CN" b="1" i="1" smtClean="0">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𝟐</m:t>
                    </m:r>
                    <m:r>
                      <a:rPr lang="en-US" altLang="zh-CN" b="1" i="1" smtClean="0">
                        <a:solidFill>
                          <a:srgbClr val="002060"/>
                        </a:solidFill>
                        <a:latin typeface="Cambria Math" panose="02040503050406030204" pitchFamily="18" charset="0"/>
                      </a:rPr>
                      <m:t>𝒌</m:t>
                    </m:r>
                    <m:r>
                      <a:rPr lang="en-US" altLang="zh-CN" b="1" i="1" smtClean="0">
                        <a:solidFill>
                          <a:srgbClr val="002060"/>
                        </a:solidFill>
                        <a:latin typeface="Cambria Math" panose="02040503050406030204" pitchFamily="18" charset="0"/>
                      </a:rPr>
                      <m:t>+</m:t>
                    </m:r>
                    <m:r>
                      <a:rPr lang="en-US" altLang="zh-CN" b="1" i="1" smtClean="0">
                        <a:solidFill>
                          <a:srgbClr val="002060"/>
                        </a:solidFill>
                        <a:latin typeface="Cambria Math" panose="02040503050406030204" pitchFamily="18" charset="0"/>
                      </a:rPr>
                      <m:t>𝟏</m:t>
                    </m:r>
                  </m:oMath>
                </a14:m>
                <a:r>
                  <a:rPr lang="zh-CN" altLang="en-US" b="1">
                    <a:solidFill>
                      <a:srgbClr val="002060"/>
                    </a:solidFill>
                    <a:latin typeface="楷体" panose="02010609060101010101" pitchFamily="49" charset="-122"/>
                    <a:ea typeface="楷体" panose="02010609060101010101" pitchFamily="49" charset="-122"/>
                  </a:rPr>
                  <a:t>”实质上运用了存在例化规则，</a:t>
                </a:r>
                <a14:m>
                  <m:oMath xmlns:m="http://schemas.openxmlformats.org/officeDocument/2006/math">
                    <m:r>
                      <a:rPr lang="en-US" altLang="zh-CN" b="1" i="1" smtClean="0">
                        <a:solidFill>
                          <a:srgbClr val="002060"/>
                        </a:solidFill>
                        <a:latin typeface="Cambria Math" panose="02040503050406030204" pitchFamily="18" charset="0"/>
                      </a:rPr>
                      <m:t>𝒌</m:t>
                    </m:r>
                  </m:oMath>
                </a14:m>
                <a:r>
                  <a:rPr lang="zh-CN" altLang="en-US" b="1">
                    <a:solidFill>
                      <a:srgbClr val="002060"/>
                    </a:solidFill>
                    <a:latin typeface="楷体" panose="02010609060101010101" pitchFamily="49" charset="-122"/>
                    <a:ea typeface="楷体" panose="02010609060101010101" pitchFamily="49" charset="-122"/>
                  </a:rPr>
                  <a:t>是其中所选用的个体常量</a:t>
                </a:r>
                <a:endParaRPr lang="en-US" altLang="zh-CN" b="1">
                  <a:solidFill>
                    <a:srgbClr val="002060"/>
                  </a:solidFill>
                  <a:latin typeface="楷体" panose="02010609060101010101" pitchFamily="49" charset="-122"/>
                  <a:ea typeface="楷体" panose="02010609060101010101" pitchFamily="49" charset="-122"/>
                </a:endParaRPr>
              </a:p>
              <a:p>
                <a:pPr marL="285750" indent="-285750">
                  <a:lnSpc>
                    <a:spcPts val="2500"/>
                  </a:lnSpc>
                  <a:spcBef>
                    <a:spcPts val="600"/>
                  </a:spcBef>
                  <a:spcAft>
                    <a:spcPts val="300"/>
                  </a:spcAft>
                  <a:buFont typeface="Arial" panose="020B0604020202020204" pitchFamily="34" charset="0"/>
                  <a:buChar char="•"/>
                </a:pPr>
                <a:r>
                  <a:rPr lang="zh-CN" altLang="en-US" b="1">
                    <a:solidFill>
                      <a:schemeClr val="accent6">
                        <a:lumMod val="50000"/>
                      </a:schemeClr>
                    </a:solidFill>
                  </a:rPr>
                  <a:t>但此前“存在</a:t>
                </a:r>
                <a14:m>
                  <m:oMath xmlns:m="http://schemas.openxmlformats.org/officeDocument/2006/math">
                    <m:r>
                      <a:rPr lang="en-US" altLang="zh-CN" b="1" i="1" smtClean="0">
                        <a:solidFill>
                          <a:schemeClr val="accent6">
                            <a:lumMod val="50000"/>
                          </a:schemeClr>
                        </a:solidFill>
                        <a:latin typeface="Cambria Math" panose="02040503050406030204" pitchFamily="18" charset="0"/>
                      </a:rPr>
                      <m:t>𝒌</m:t>
                    </m:r>
                  </m:oMath>
                </a14:m>
                <a:r>
                  <a:rPr lang="zh-CN" altLang="en-US" b="1">
                    <a:solidFill>
                      <a:schemeClr val="accent6">
                        <a:lumMod val="50000"/>
                      </a:schemeClr>
                    </a:solidFill>
                  </a:rPr>
                  <a:t>使得</a:t>
                </a:r>
                <a14:m>
                  <m:oMath xmlns:m="http://schemas.openxmlformats.org/officeDocument/2006/math">
                    <m:r>
                      <a:rPr lang="en-US" altLang="zh-CN" b="1" i="1" smtClean="0">
                        <a:solidFill>
                          <a:schemeClr val="accent6">
                            <a:lumMod val="50000"/>
                          </a:schemeClr>
                        </a:solidFill>
                        <a:latin typeface="Cambria Math" panose="02040503050406030204" pitchFamily="18" charset="0"/>
                      </a:rPr>
                      <m:t>𝒎</m:t>
                    </m:r>
                    <m:r>
                      <a:rPr lang="en-US" altLang="zh-CN" b="1" i="1" smtClean="0">
                        <a:solidFill>
                          <a:schemeClr val="accent6">
                            <a:lumMod val="50000"/>
                          </a:schemeClr>
                        </a:solidFill>
                        <a:latin typeface="Cambria Math" panose="02040503050406030204" pitchFamily="18" charset="0"/>
                      </a:rPr>
                      <m:t>=</m:t>
                    </m:r>
                    <m:r>
                      <a:rPr lang="en-US" altLang="zh-CN" b="1" i="1" smtClean="0">
                        <a:solidFill>
                          <a:schemeClr val="accent6">
                            <a:lumMod val="50000"/>
                          </a:schemeClr>
                        </a:solidFill>
                        <a:latin typeface="Cambria Math" panose="02040503050406030204" pitchFamily="18" charset="0"/>
                      </a:rPr>
                      <m:t>𝟐</m:t>
                    </m:r>
                    <m:r>
                      <a:rPr lang="en-US" altLang="zh-CN" b="1" i="1" smtClean="0">
                        <a:solidFill>
                          <a:schemeClr val="accent6">
                            <a:lumMod val="50000"/>
                          </a:schemeClr>
                        </a:solidFill>
                        <a:latin typeface="Cambria Math" panose="02040503050406030204" pitchFamily="18" charset="0"/>
                      </a:rPr>
                      <m:t>𝒌</m:t>
                    </m:r>
                  </m:oMath>
                </a14:m>
                <a:r>
                  <a:rPr lang="zh-CN" altLang="en-US" b="1">
                    <a:solidFill>
                      <a:schemeClr val="accent6">
                        <a:lumMod val="50000"/>
                      </a:schemeClr>
                    </a:solidFill>
                  </a:rPr>
                  <a:t>”已经使用过</a:t>
                </a:r>
                <a14:m>
                  <m:oMath xmlns:m="http://schemas.openxmlformats.org/officeDocument/2006/math">
                    <m:r>
                      <a:rPr lang="en-US" altLang="zh-CN" b="1" i="1" smtClean="0">
                        <a:solidFill>
                          <a:schemeClr val="accent6">
                            <a:lumMod val="50000"/>
                          </a:schemeClr>
                        </a:solidFill>
                        <a:latin typeface="Cambria Math" panose="02040503050406030204" pitchFamily="18" charset="0"/>
                      </a:rPr>
                      <m:t>𝒌</m:t>
                    </m:r>
                  </m:oMath>
                </a14:m>
                <a:r>
                  <a:rPr lang="zh-CN" altLang="en-US" b="1">
                    <a:solidFill>
                      <a:schemeClr val="accent6">
                        <a:lumMod val="50000"/>
                      </a:schemeClr>
                    </a:solidFill>
                  </a:rPr>
                  <a:t>，因此</a:t>
                </a:r>
                <a:r>
                  <a:rPr lang="zh-CN" altLang="en-US" b="1">
                    <a:solidFill>
                      <a:srgbClr val="C00000"/>
                    </a:solidFill>
                  </a:rPr>
                  <a:t>违反了存在例化规则的应用条件</a:t>
                </a:r>
                <a:r>
                  <a:rPr lang="zh-CN" altLang="en-US" b="1">
                    <a:solidFill>
                      <a:schemeClr val="accent6">
                        <a:lumMod val="50000"/>
                      </a:schemeClr>
                    </a:solidFill>
                  </a:rPr>
                  <a:t>！</a:t>
                </a:r>
                <a:endParaRPr lang="en-US" altLang="zh-CN" b="1">
                  <a:solidFill>
                    <a:schemeClr val="accent6">
                      <a:lumMod val="50000"/>
                    </a:schemeClr>
                  </a:solidFill>
                </a:endParaRPr>
              </a:p>
              <a:p>
                <a:pPr marL="285750" indent="-285750">
                  <a:lnSpc>
                    <a:spcPts val="2500"/>
                  </a:lnSpc>
                  <a:spcBef>
                    <a:spcPts val="600"/>
                  </a:spcBef>
                  <a:spcAft>
                    <a:spcPts val="300"/>
                  </a:spcAft>
                  <a:buFont typeface="Arial" panose="020B0604020202020204" pitchFamily="34" charset="0"/>
                  <a:buChar char="•"/>
                </a:pPr>
                <a:r>
                  <a:rPr lang="zh-CN" altLang="en-US" b="1">
                    <a:solidFill>
                      <a:schemeClr val="accent6">
                        <a:lumMod val="50000"/>
                      </a:schemeClr>
                    </a:solidFill>
                  </a:rPr>
                  <a:t>这里需要使用</a:t>
                </a:r>
                <a:r>
                  <a:rPr lang="zh-CN" altLang="en-US" b="1">
                    <a:solidFill>
                      <a:srgbClr val="C00000"/>
                    </a:solidFill>
                  </a:rPr>
                  <a:t>新的个体常量符号</a:t>
                </a:r>
                <a:r>
                  <a:rPr lang="zh-CN" altLang="en-US" b="1">
                    <a:solidFill>
                      <a:schemeClr val="accent6">
                        <a:lumMod val="50000"/>
                      </a:schemeClr>
                    </a:solidFill>
                  </a:rPr>
                  <a:t>，例如存在</a:t>
                </a:r>
                <a14:m>
                  <m:oMath xmlns:m="http://schemas.openxmlformats.org/officeDocument/2006/math">
                    <m:r>
                      <a:rPr lang="en-US" altLang="zh-CN" b="1" i="1" smtClean="0">
                        <a:solidFill>
                          <a:schemeClr val="accent6">
                            <a:lumMod val="50000"/>
                          </a:schemeClr>
                        </a:solidFill>
                        <a:latin typeface="Cambria Math" panose="02040503050406030204" pitchFamily="18" charset="0"/>
                      </a:rPr>
                      <m:t>𝒋</m:t>
                    </m:r>
                  </m:oMath>
                </a14:m>
                <a:r>
                  <a:rPr lang="zh-CN" altLang="en-US" b="1">
                    <a:solidFill>
                      <a:schemeClr val="accent6">
                        <a:lumMod val="50000"/>
                      </a:schemeClr>
                    </a:solidFill>
                  </a:rPr>
                  <a:t>使得</a:t>
                </a:r>
                <a14:m>
                  <m:oMath xmlns:m="http://schemas.openxmlformats.org/officeDocument/2006/math">
                    <m:r>
                      <a:rPr lang="en-US" altLang="zh-CN" b="1" i="1" smtClean="0">
                        <a:solidFill>
                          <a:schemeClr val="accent6">
                            <a:lumMod val="50000"/>
                          </a:schemeClr>
                        </a:solidFill>
                        <a:latin typeface="Cambria Math" panose="02040503050406030204" pitchFamily="18" charset="0"/>
                      </a:rPr>
                      <m:t>𝒏</m:t>
                    </m:r>
                    <m:r>
                      <a:rPr lang="en-US" altLang="zh-CN" b="1" i="1" smtClean="0">
                        <a:solidFill>
                          <a:schemeClr val="accent6">
                            <a:lumMod val="50000"/>
                          </a:schemeClr>
                        </a:solidFill>
                        <a:latin typeface="Cambria Math" panose="02040503050406030204" pitchFamily="18" charset="0"/>
                      </a:rPr>
                      <m:t>=</m:t>
                    </m:r>
                    <m:r>
                      <a:rPr lang="en-US" altLang="zh-CN" b="1" i="1" smtClean="0">
                        <a:solidFill>
                          <a:schemeClr val="accent6">
                            <a:lumMod val="50000"/>
                          </a:schemeClr>
                        </a:solidFill>
                        <a:latin typeface="Cambria Math" panose="02040503050406030204" pitchFamily="18" charset="0"/>
                      </a:rPr>
                      <m:t>𝟐</m:t>
                    </m:r>
                    <m:r>
                      <a:rPr lang="en-US" altLang="zh-CN" b="1" i="1" smtClean="0">
                        <a:solidFill>
                          <a:schemeClr val="accent6">
                            <a:lumMod val="50000"/>
                          </a:schemeClr>
                        </a:solidFill>
                        <a:latin typeface="Cambria Math" panose="02040503050406030204" pitchFamily="18" charset="0"/>
                      </a:rPr>
                      <m:t>𝒋</m:t>
                    </m:r>
                    <m:r>
                      <a:rPr lang="en-US" altLang="zh-CN" b="1" i="1" smtClean="0">
                        <a:solidFill>
                          <a:schemeClr val="accent6">
                            <a:lumMod val="50000"/>
                          </a:schemeClr>
                        </a:solidFill>
                        <a:latin typeface="Cambria Math" panose="02040503050406030204" pitchFamily="18" charset="0"/>
                      </a:rPr>
                      <m:t>+</m:t>
                    </m:r>
                    <m:r>
                      <a:rPr lang="en-US" altLang="zh-CN" b="1" i="1" smtClean="0">
                        <a:solidFill>
                          <a:schemeClr val="accent6">
                            <a:lumMod val="50000"/>
                          </a:schemeClr>
                        </a:solidFill>
                        <a:latin typeface="Cambria Math" panose="02040503050406030204" pitchFamily="18" charset="0"/>
                      </a:rPr>
                      <m:t>𝟏</m:t>
                    </m:r>
                  </m:oMath>
                </a14:m>
                <a:endParaRPr lang="zh-CN" altLang="en-US" b="1">
                  <a:solidFill>
                    <a:schemeClr val="accent6">
                      <a:lumMod val="50000"/>
                    </a:schemeClr>
                  </a:solidFill>
                </a:endParaRPr>
              </a:p>
            </p:txBody>
          </p:sp>
        </mc:Choice>
        <mc:Fallback xmlns="">
          <p:sp>
            <p:nvSpPr>
              <p:cNvPr id="4" name="文本框 3">
                <a:extLst>
                  <a:ext uri="{FF2B5EF4-FFF2-40B4-BE49-F238E27FC236}">
                    <a16:creationId xmlns:a16="http://schemas.microsoft.com/office/drawing/2014/main" id="{2B6A7E32-750B-46C6-9643-9DC64CC7816E}"/>
                  </a:ext>
                </a:extLst>
              </p:cNvPr>
              <p:cNvSpPr txBox="1">
                <a:spLocks noRot="1" noChangeAspect="1" noMove="1" noResize="1" noEditPoints="1" noAdjustHandles="1" noChangeArrowheads="1" noChangeShapeType="1" noTextEdit="1"/>
              </p:cNvSpPr>
              <p:nvPr/>
            </p:nvSpPr>
            <p:spPr>
              <a:xfrm>
                <a:off x="8042501" y="1506481"/>
                <a:ext cx="3482886" cy="2868606"/>
              </a:xfrm>
              <a:prstGeom prst="rect">
                <a:avLst/>
              </a:prstGeom>
              <a:blipFill>
                <a:blip r:embed="rId3"/>
                <a:stretch>
                  <a:fillRect l="-1399" t="-1062" r="-699" b="-233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CE4D5223-0250-4669-A6EF-B72E9CB1A312}"/>
                  </a:ext>
                </a:extLst>
              </p:cNvPr>
              <p:cNvSpPr txBox="1"/>
              <p:nvPr/>
            </p:nvSpPr>
            <p:spPr>
              <a:xfrm>
                <a:off x="7788846" y="4809269"/>
                <a:ext cx="3726347" cy="369332"/>
              </a:xfrm>
              <a:prstGeom prst="rect">
                <a:avLst/>
              </a:prstGeom>
              <a:solidFill>
                <a:schemeClr val="accent4">
                  <a:lumMod val="20000"/>
                  <a:lumOff val="80000"/>
                </a:schemeClr>
              </a:solidFill>
            </p:spPr>
            <p:txBody>
              <a:bodyPr wrap="square" rtlCol="0">
                <a:spAutoFit/>
              </a:bodyPr>
              <a:lstStyle/>
              <a:p>
                <a:r>
                  <a:rPr lang="zh-CN" altLang="en-US" b="1">
                    <a:solidFill>
                      <a:schemeClr val="accent2">
                        <a:lumMod val="50000"/>
                      </a:schemeClr>
                    </a:solidFill>
                  </a:rPr>
                  <a:t>命题不成立，例如令</a:t>
                </a:r>
                <a14:m>
                  <m:oMath xmlns:m="http://schemas.openxmlformats.org/officeDocument/2006/math">
                    <m:r>
                      <a:rPr lang="en-US" altLang="zh-CN" b="1" i="1" smtClean="0">
                        <a:solidFill>
                          <a:schemeClr val="accent2">
                            <a:lumMod val="50000"/>
                          </a:schemeClr>
                        </a:solidFill>
                        <a:latin typeface="Cambria Math" panose="02040503050406030204" pitchFamily="18" charset="0"/>
                      </a:rPr>
                      <m:t>𝒎</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𝟐</m:t>
                    </m:r>
                    <m:r>
                      <a:rPr lang="zh-CN" altLang="en-US"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𝒏</m:t>
                    </m:r>
                    <m:r>
                      <a:rPr lang="en-US" altLang="zh-CN" b="1" i="1" smtClean="0">
                        <a:solidFill>
                          <a:schemeClr val="accent2">
                            <a:lumMod val="50000"/>
                          </a:schemeClr>
                        </a:solidFill>
                        <a:latin typeface="Cambria Math" panose="02040503050406030204" pitchFamily="18" charset="0"/>
                      </a:rPr>
                      <m:t>=</m:t>
                    </m:r>
                    <m:r>
                      <a:rPr lang="en-US" altLang="zh-CN" b="1" i="1" smtClean="0">
                        <a:solidFill>
                          <a:schemeClr val="accent2">
                            <a:lumMod val="50000"/>
                          </a:schemeClr>
                        </a:solidFill>
                        <a:latin typeface="Cambria Math" panose="02040503050406030204" pitchFamily="18" charset="0"/>
                      </a:rPr>
                      <m:t>𝟏</m:t>
                    </m:r>
                  </m:oMath>
                </a14:m>
                <a:endParaRPr lang="zh-CN" altLang="en-US" b="1">
                  <a:solidFill>
                    <a:schemeClr val="accent2">
                      <a:lumMod val="50000"/>
                    </a:schemeClr>
                  </a:solidFill>
                </a:endParaRPr>
              </a:p>
            </p:txBody>
          </p:sp>
        </mc:Choice>
        <mc:Fallback xmlns="">
          <p:sp>
            <p:nvSpPr>
              <p:cNvPr id="6" name="文本框 5">
                <a:extLst>
                  <a:ext uri="{FF2B5EF4-FFF2-40B4-BE49-F238E27FC236}">
                    <a16:creationId xmlns:a16="http://schemas.microsoft.com/office/drawing/2014/main" id="{CE4D5223-0250-4669-A6EF-B72E9CB1A312}"/>
                  </a:ext>
                </a:extLst>
              </p:cNvPr>
              <p:cNvSpPr txBox="1">
                <a:spLocks noRot="1" noChangeAspect="1" noMove="1" noResize="1" noEditPoints="1" noAdjustHandles="1" noChangeArrowheads="1" noChangeShapeType="1" noTextEdit="1"/>
              </p:cNvSpPr>
              <p:nvPr/>
            </p:nvSpPr>
            <p:spPr>
              <a:xfrm>
                <a:off x="7788846" y="4809269"/>
                <a:ext cx="3726347" cy="369332"/>
              </a:xfrm>
              <a:prstGeom prst="rect">
                <a:avLst/>
              </a:prstGeom>
              <a:blipFill>
                <a:blip r:embed="rId4"/>
                <a:stretch>
                  <a:fillRect l="-1473" t="-9836" b="-245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C85DF1DC-863F-45C7-B4FF-654E08CAB767}"/>
                  </a:ext>
                </a:extLst>
              </p:cNvPr>
              <p:cNvSpPr txBox="1"/>
              <p:nvPr/>
            </p:nvSpPr>
            <p:spPr>
              <a:xfrm>
                <a:off x="2601851" y="5428117"/>
                <a:ext cx="6988295" cy="400110"/>
              </a:xfrm>
              <a:prstGeom prst="rect">
                <a:avLst/>
              </a:prstGeom>
              <a:solidFill>
                <a:schemeClr val="accent2">
                  <a:lumMod val="20000"/>
                  <a:lumOff val="80000"/>
                </a:schemeClr>
              </a:solidFill>
            </p:spPr>
            <p:txBody>
              <a:bodyPr wrap="square" rtlCol="0">
                <a:spAutoFit/>
              </a:bodyPr>
              <a:lstStyle/>
              <a:p>
                <a:r>
                  <a:rPr lang="zh-CN" altLang="en-US" sz="2000" b="1">
                    <a:solidFill>
                      <a:srgbClr val="C00000"/>
                    </a:solidFill>
                  </a:rPr>
                  <a:t>存在例化</a:t>
                </a:r>
                <a14:m>
                  <m:oMath xmlns:m="http://schemas.openxmlformats.org/officeDocument/2006/math">
                    <m:r>
                      <a:rPr lang="en-US" altLang="zh-CN" sz="2000" b="1" i="1" smtClean="0">
                        <a:solidFill>
                          <a:srgbClr val="C00000"/>
                        </a:solidFill>
                        <a:latin typeface="Cambria Math" panose="02040503050406030204" pitchFamily="18" charset="0"/>
                      </a:rPr>
                      <m:t>∃</m:t>
                    </m:r>
                    <m:r>
                      <a:rPr lang="en-US" altLang="zh-CN" sz="2000" b="1" i="1" smtClean="0">
                        <a:solidFill>
                          <a:srgbClr val="C00000"/>
                        </a:solidFill>
                        <a:latin typeface="Cambria Math" panose="02040503050406030204" pitchFamily="18" charset="0"/>
                      </a:rPr>
                      <m:t>𝒙𝑨</m:t>
                    </m:r>
                    <m:d>
                      <m:dPr>
                        <m:ctrlPr>
                          <a:rPr lang="en-US" altLang="zh-CN" sz="2000" b="1" i="1" smtClean="0">
                            <a:solidFill>
                              <a:srgbClr val="C00000"/>
                            </a:solidFill>
                            <a:latin typeface="Cambria Math" panose="02040503050406030204" pitchFamily="18" charset="0"/>
                          </a:rPr>
                        </m:ctrlPr>
                      </m:dPr>
                      <m:e>
                        <m:r>
                          <a:rPr lang="en-US" altLang="zh-CN" sz="2000" b="1" i="1" smtClean="0">
                            <a:solidFill>
                              <a:srgbClr val="C00000"/>
                            </a:solidFill>
                            <a:latin typeface="Cambria Math" panose="02040503050406030204" pitchFamily="18" charset="0"/>
                          </a:rPr>
                          <m:t>𝒙</m:t>
                        </m:r>
                      </m:e>
                    </m:d>
                    <m:r>
                      <a:rPr lang="en-US" altLang="zh-CN" sz="2000" b="1" i="1" smtClean="0">
                        <a:solidFill>
                          <a:srgbClr val="C00000"/>
                        </a:solidFill>
                        <a:latin typeface="Cambria Math" panose="02040503050406030204" pitchFamily="18" charset="0"/>
                      </a:rPr>
                      <m:t>⟹</m:t>
                    </m:r>
                    <m:r>
                      <a:rPr lang="en-US" altLang="zh-CN" sz="2000" b="1" i="1" smtClean="0">
                        <a:solidFill>
                          <a:srgbClr val="C00000"/>
                        </a:solidFill>
                        <a:latin typeface="Cambria Math" panose="02040503050406030204" pitchFamily="18" charset="0"/>
                      </a:rPr>
                      <m:t>𝑨</m:t>
                    </m:r>
                    <m:d>
                      <m:dPr>
                        <m:ctrlPr>
                          <a:rPr lang="en-US" altLang="zh-CN" sz="2000" b="1" i="1" smtClean="0">
                            <a:solidFill>
                              <a:srgbClr val="C00000"/>
                            </a:solidFill>
                            <a:latin typeface="Cambria Math" panose="02040503050406030204" pitchFamily="18" charset="0"/>
                          </a:rPr>
                        </m:ctrlPr>
                      </m:dPr>
                      <m:e>
                        <m:r>
                          <a:rPr lang="en-US" altLang="zh-CN" sz="2000" b="1" i="1" smtClean="0">
                            <a:solidFill>
                              <a:srgbClr val="C00000"/>
                            </a:solidFill>
                            <a:latin typeface="Cambria Math" panose="02040503050406030204" pitchFamily="18" charset="0"/>
                          </a:rPr>
                          <m:t>𝒄</m:t>
                        </m:r>
                      </m:e>
                    </m:d>
                  </m:oMath>
                </a14:m>
                <a:r>
                  <a:rPr lang="zh-CN" altLang="en-US" sz="2000" b="1">
                    <a:solidFill>
                      <a:srgbClr val="C00000"/>
                    </a:solidFill>
                  </a:rPr>
                  <a:t>，</a:t>
                </a:r>
                <a14:m>
                  <m:oMath xmlns:m="http://schemas.openxmlformats.org/officeDocument/2006/math">
                    <m:r>
                      <a:rPr lang="en-US" altLang="zh-CN" sz="2000" b="1" i="1" smtClean="0">
                        <a:solidFill>
                          <a:srgbClr val="C00000"/>
                        </a:solidFill>
                        <a:latin typeface="Cambria Math" panose="02040503050406030204" pitchFamily="18" charset="0"/>
                      </a:rPr>
                      <m:t>𝒄</m:t>
                    </m:r>
                  </m:oMath>
                </a14:m>
                <a:r>
                  <a:rPr lang="zh-CN" altLang="en-US" sz="2000" b="1">
                    <a:solidFill>
                      <a:srgbClr val="C00000"/>
                    </a:solidFill>
                  </a:rPr>
                  <a:t>需要是此前没出现过的新常量！</a:t>
                </a:r>
              </a:p>
            </p:txBody>
          </p:sp>
        </mc:Choice>
        <mc:Fallback xmlns="">
          <p:sp>
            <p:nvSpPr>
              <p:cNvPr id="11" name="文本框 10">
                <a:extLst>
                  <a:ext uri="{FF2B5EF4-FFF2-40B4-BE49-F238E27FC236}">
                    <a16:creationId xmlns:a16="http://schemas.microsoft.com/office/drawing/2014/main" id="{C85DF1DC-863F-45C7-B4FF-654E08CAB767}"/>
                  </a:ext>
                </a:extLst>
              </p:cNvPr>
              <p:cNvSpPr txBox="1">
                <a:spLocks noRot="1" noChangeAspect="1" noMove="1" noResize="1" noEditPoints="1" noAdjustHandles="1" noChangeArrowheads="1" noChangeShapeType="1" noTextEdit="1"/>
              </p:cNvSpPr>
              <p:nvPr/>
            </p:nvSpPr>
            <p:spPr>
              <a:xfrm>
                <a:off x="2601851" y="5428117"/>
                <a:ext cx="6988295" cy="400110"/>
              </a:xfrm>
              <a:prstGeom prst="rect">
                <a:avLst/>
              </a:prstGeom>
              <a:blipFill>
                <a:blip r:embed="rId5"/>
                <a:stretch>
                  <a:fillRect l="-960" t="-7576" b="-2575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4189936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1951</TotalTime>
  <Words>3281</Words>
  <Application>Microsoft Office PowerPoint</Application>
  <PresentationFormat>宽屏</PresentationFormat>
  <Paragraphs>483</Paragraphs>
  <Slides>33</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33</vt:i4>
      </vt:variant>
    </vt:vector>
  </HeadingPairs>
  <TitlesOfParts>
    <vt:vector size="42" baseType="lpstr">
      <vt:lpstr>等线</vt:lpstr>
      <vt:lpstr>等线 Light</vt:lpstr>
      <vt:lpstr>仿宋</vt:lpstr>
      <vt:lpstr>黑体</vt:lpstr>
      <vt:lpstr>华文新魏</vt:lpstr>
      <vt:lpstr>楷体</vt:lpstr>
      <vt:lpstr>Arial</vt:lpstr>
      <vt:lpstr>Cambria Math</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201</cp:lastModifiedBy>
  <cp:revision>100</cp:revision>
  <dcterms:created xsi:type="dcterms:W3CDTF">2022-01-01T06:39:40Z</dcterms:created>
  <dcterms:modified xsi:type="dcterms:W3CDTF">2022-03-29T10:11:46Z</dcterms:modified>
</cp:coreProperties>
</file>