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25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C470-698C-4C30-982A-6D6404044A15}" type="datetimeFigureOut">
              <a:rPr lang="nb-NO" smtClean="0"/>
              <a:t>25.08.2014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41F8-0957-481A-90A7-B3ACEBE1B8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605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C470-698C-4C30-982A-6D6404044A15}" type="datetimeFigureOut">
              <a:rPr lang="nb-NO" smtClean="0"/>
              <a:t>25.08.2014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41F8-0957-481A-90A7-B3ACEBE1B8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480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C470-698C-4C30-982A-6D6404044A15}" type="datetimeFigureOut">
              <a:rPr lang="nb-NO" smtClean="0"/>
              <a:t>25.08.2014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41F8-0957-481A-90A7-B3ACEBE1B8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178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C470-698C-4C30-982A-6D6404044A15}" type="datetimeFigureOut">
              <a:rPr lang="nb-NO" smtClean="0"/>
              <a:t>25.08.2014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41F8-0957-481A-90A7-B3ACEBE1B8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835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C470-698C-4C30-982A-6D6404044A15}" type="datetimeFigureOut">
              <a:rPr lang="nb-NO" smtClean="0"/>
              <a:t>25.08.2014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41F8-0957-481A-90A7-B3ACEBE1B8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223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C470-698C-4C30-982A-6D6404044A15}" type="datetimeFigureOut">
              <a:rPr lang="nb-NO" smtClean="0"/>
              <a:t>25.08.2014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41F8-0957-481A-90A7-B3ACEBE1B8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44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C470-698C-4C30-982A-6D6404044A15}" type="datetimeFigureOut">
              <a:rPr lang="nb-NO" smtClean="0"/>
              <a:t>25.08.2014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41F8-0957-481A-90A7-B3ACEBE1B8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421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C470-698C-4C30-982A-6D6404044A15}" type="datetimeFigureOut">
              <a:rPr lang="nb-NO" smtClean="0"/>
              <a:t>25.08.2014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41F8-0957-481A-90A7-B3ACEBE1B8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732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C470-698C-4C30-982A-6D6404044A15}" type="datetimeFigureOut">
              <a:rPr lang="nb-NO" smtClean="0"/>
              <a:t>25.08.2014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41F8-0957-481A-90A7-B3ACEBE1B8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551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C470-698C-4C30-982A-6D6404044A15}" type="datetimeFigureOut">
              <a:rPr lang="nb-NO" smtClean="0"/>
              <a:t>25.08.2014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41F8-0957-481A-90A7-B3ACEBE1B8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845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C470-698C-4C30-982A-6D6404044A15}" type="datetimeFigureOut">
              <a:rPr lang="nb-NO" smtClean="0"/>
              <a:t>25.08.2014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41F8-0957-481A-90A7-B3ACEBE1B8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7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C470-698C-4C30-982A-6D6404044A15}" type="datetimeFigureOut">
              <a:rPr lang="nb-NO" smtClean="0"/>
              <a:t>25.08.2014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C41F8-0957-481A-90A7-B3ACEBE1B8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885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vrundet rektangel 48"/>
          <p:cNvSpPr/>
          <p:nvPr/>
        </p:nvSpPr>
        <p:spPr>
          <a:xfrm>
            <a:off x="395536" y="49952"/>
            <a:ext cx="1728192" cy="9307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1" name="Avrundet rektangel 10"/>
          <p:cNvSpPr/>
          <p:nvPr/>
        </p:nvSpPr>
        <p:spPr>
          <a:xfrm>
            <a:off x="395536" y="1412776"/>
            <a:ext cx="1728192" cy="9073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" name="Avrundet rektangel 4"/>
          <p:cNvSpPr/>
          <p:nvPr/>
        </p:nvSpPr>
        <p:spPr>
          <a:xfrm>
            <a:off x="496132" y="332656"/>
            <a:ext cx="1555587" cy="581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 smtClean="0"/>
              <a:t>Capistrano</a:t>
            </a:r>
            <a:endParaRPr lang="nb-NO" sz="1600" dirty="0"/>
          </a:p>
        </p:txBody>
      </p:sp>
      <p:sp>
        <p:nvSpPr>
          <p:cNvPr id="6" name="Avrundet rektangel 5"/>
          <p:cNvSpPr/>
          <p:nvPr/>
        </p:nvSpPr>
        <p:spPr>
          <a:xfrm>
            <a:off x="539552" y="167200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smtClean="0"/>
              <a:t>Apache </a:t>
            </a:r>
            <a:r>
              <a:rPr lang="nb-NO" sz="1600" dirty="0" err="1" smtClean="0"/>
              <a:t>Jmeter</a:t>
            </a:r>
            <a:r>
              <a:rPr lang="nb-NO" sz="1600" dirty="0" smtClean="0"/>
              <a:t> (</a:t>
            </a:r>
            <a:r>
              <a:rPr lang="nb-NO" sz="1600" dirty="0" err="1" smtClean="0"/>
              <a:t>controller</a:t>
            </a:r>
            <a:r>
              <a:rPr lang="nb-NO" sz="1600" dirty="0" smtClean="0"/>
              <a:t>)</a:t>
            </a:r>
            <a:endParaRPr lang="nb-NO" sz="1600" dirty="0"/>
          </a:p>
        </p:txBody>
      </p:sp>
      <p:sp>
        <p:nvSpPr>
          <p:cNvPr id="8" name="Avrundet rektangel 7"/>
          <p:cNvSpPr/>
          <p:nvPr/>
        </p:nvSpPr>
        <p:spPr>
          <a:xfrm>
            <a:off x="6372200" y="2852936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smtClean="0"/>
              <a:t>Meldings- formidler</a:t>
            </a:r>
            <a:endParaRPr lang="nb-NO" sz="1600" dirty="0"/>
          </a:p>
        </p:txBody>
      </p:sp>
      <p:sp>
        <p:nvSpPr>
          <p:cNvPr id="9" name="Avrundet rektangel 8"/>
          <p:cNvSpPr/>
          <p:nvPr/>
        </p:nvSpPr>
        <p:spPr>
          <a:xfrm>
            <a:off x="8028384" y="2220992"/>
            <a:ext cx="10801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 smtClean="0"/>
              <a:t>Digipost</a:t>
            </a:r>
            <a:endParaRPr lang="nb-NO" sz="1600" dirty="0"/>
          </a:p>
        </p:txBody>
      </p:sp>
      <p:sp>
        <p:nvSpPr>
          <p:cNvPr id="10" name="Avrundet rektangel 9"/>
          <p:cNvSpPr/>
          <p:nvPr/>
        </p:nvSpPr>
        <p:spPr>
          <a:xfrm>
            <a:off x="8028384" y="3431867"/>
            <a:ext cx="10801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smtClean="0"/>
              <a:t>e-Boks</a:t>
            </a:r>
            <a:endParaRPr lang="nb-NO" sz="1600" dirty="0"/>
          </a:p>
        </p:txBody>
      </p:sp>
      <p:cxnSp>
        <p:nvCxnSpPr>
          <p:cNvPr id="16" name="Rett pil 15"/>
          <p:cNvCxnSpPr>
            <a:stCxn id="49" idx="2"/>
            <a:endCxn id="11" idx="0"/>
          </p:cNvCxnSpPr>
          <p:nvPr/>
        </p:nvCxnSpPr>
        <p:spPr>
          <a:xfrm>
            <a:off x="1259632" y="980728"/>
            <a:ext cx="0" cy="432048"/>
          </a:xfrm>
          <a:prstGeom prst="straightConnector1">
            <a:avLst/>
          </a:prstGeom>
          <a:ln w="38100"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vrundet rektangel 27"/>
          <p:cNvSpPr/>
          <p:nvPr/>
        </p:nvSpPr>
        <p:spPr>
          <a:xfrm>
            <a:off x="1907704" y="2564904"/>
            <a:ext cx="3456384" cy="11521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200" dirty="0"/>
          </a:p>
        </p:txBody>
      </p:sp>
      <p:sp>
        <p:nvSpPr>
          <p:cNvPr id="29" name="Avrundet rektangel 28"/>
          <p:cNvSpPr/>
          <p:nvPr/>
        </p:nvSpPr>
        <p:spPr>
          <a:xfrm>
            <a:off x="1979712" y="3023088"/>
            <a:ext cx="1533659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smtClean="0"/>
              <a:t>Apache </a:t>
            </a:r>
            <a:r>
              <a:rPr lang="nb-NO" sz="1600" dirty="0" err="1" smtClean="0"/>
              <a:t>Jmeter</a:t>
            </a:r>
            <a:r>
              <a:rPr lang="nb-NO" sz="1600" dirty="0" smtClean="0"/>
              <a:t> (server)</a:t>
            </a:r>
            <a:endParaRPr lang="nb-NO" sz="1600" dirty="0"/>
          </a:p>
        </p:txBody>
      </p:sp>
      <p:sp>
        <p:nvSpPr>
          <p:cNvPr id="30" name="Avrundet rektangel 29"/>
          <p:cNvSpPr/>
          <p:nvPr/>
        </p:nvSpPr>
        <p:spPr>
          <a:xfrm>
            <a:off x="4139952" y="3020424"/>
            <a:ext cx="1152128" cy="581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smtClean="0"/>
              <a:t>Test-avsender</a:t>
            </a:r>
            <a:endParaRPr lang="nb-NO" sz="1600" dirty="0"/>
          </a:p>
        </p:txBody>
      </p:sp>
      <p:cxnSp>
        <p:nvCxnSpPr>
          <p:cNvPr id="31" name="Rett pil 30"/>
          <p:cNvCxnSpPr>
            <a:stCxn id="29" idx="3"/>
            <a:endCxn id="30" idx="1"/>
          </p:cNvCxnSpPr>
          <p:nvPr/>
        </p:nvCxnSpPr>
        <p:spPr>
          <a:xfrm>
            <a:off x="3513371" y="3311120"/>
            <a:ext cx="626581" cy="0"/>
          </a:xfrm>
          <a:prstGeom prst="straightConnector1">
            <a:avLst/>
          </a:prstGeom>
          <a:ln w="38100"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inkel 37"/>
          <p:cNvCxnSpPr>
            <a:stCxn id="11" idx="2"/>
            <a:endCxn id="28" idx="1"/>
          </p:cNvCxnSpPr>
          <p:nvPr/>
        </p:nvCxnSpPr>
        <p:spPr>
          <a:xfrm rot="16200000" flipH="1">
            <a:off x="1173224" y="2406488"/>
            <a:ext cx="820888" cy="64807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Sylinder 40"/>
          <p:cNvSpPr txBox="1"/>
          <p:nvPr/>
        </p:nvSpPr>
        <p:spPr>
          <a:xfrm>
            <a:off x="3455403" y="3068960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:8080</a:t>
            </a:r>
            <a:endParaRPr lang="nb-NO" sz="1200" dirty="0"/>
          </a:p>
        </p:txBody>
      </p:sp>
      <p:sp>
        <p:nvSpPr>
          <p:cNvPr id="42" name="TekstSylinder 41"/>
          <p:cNvSpPr txBox="1"/>
          <p:nvPr/>
        </p:nvSpPr>
        <p:spPr>
          <a:xfrm>
            <a:off x="1236234" y="991761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:22</a:t>
            </a:r>
            <a:endParaRPr lang="nb-NO" sz="1200" dirty="0"/>
          </a:p>
        </p:txBody>
      </p:sp>
      <p:sp>
        <p:nvSpPr>
          <p:cNvPr id="43" name="TekstSylinder 42"/>
          <p:cNvSpPr txBox="1"/>
          <p:nvPr/>
        </p:nvSpPr>
        <p:spPr>
          <a:xfrm>
            <a:off x="395536" y="55657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 smtClean="0"/>
              <a:t>Difi</a:t>
            </a:r>
            <a:r>
              <a:rPr lang="nb-NO" sz="1200" dirty="0" smtClean="0"/>
              <a:t>-PC</a:t>
            </a:r>
            <a:endParaRPr lang="nb-NO" sz="1200" dirty="0"/>
          </a:p>
        </p:txBody>
      </p:sp>
      <p:sp>
        <p:nvSpPr>
          <p:cNvPr id="44" name="TekstSylinder 43"/>
          <p:cNvSpPr txBox="1"/>
          <p:nvPr/>
        </p:nvSpPr>
        <p:spPr>
          <a:xfrm>
            <a:off x="395536" y="1412776"/>
            <a:ext cx="177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Amazon EC2-instans</a:t>
            </a:r>
            <a:endParaRPr lang="nb-NO" sz="1200" dirty="0"/>
          </a:p>
        </p:txBody>
      </p:sp>
      <p:sp>
        <p:nvSpPr>
          <p:cNvPr id="45" name="TekstSylinder 44"/>
          <p:cNvSpPr txBox="1"/>
          <p:nvPr/>
        </p:nvSpPr>
        <p:spPr>
          <a:xfrm>
            <a:off x="1907704" y="2564904"/>
            <a:ext cx="264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Amazon EC2-instans</a:t>
            </a:r>
            <a:endParaRPr lang="nb-NO" sz="1200" dirty="0"/>
          </a:p>
        </p:txBody>
      </p:sp>
      <p:sp>
        <p:nvSpPr>
          <p:cNvPr id="46" name="TekstSylinder 45"/>
          <p:cNvSpPr txBox="1"/>
          <p:nvPr/>
        </p:nvSpPr>
        <p:spPr>
          <a:xfrm>
            <a:off x="1187624" y="2348880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:2089</a:t>
            </a:r>
            <a:endParaRPr lang="nb-NO" sz="1200" dirty="0"/>
          </a:p>
        </p:txBody>
      </p:sp>
      <p:sp>
        <p:nvSpPr>
          <p:cNvPr id="75" name="Avrundet rektangel 74"/>
          <p:cNvSpPr/>
          <p:nvPr/>
        </p:nvSpPr>
        <p:spPr>
          <a:xfrm>
            <a:off x="1907705" y="3869432"/>
            <a:ext cx="3456384" cy="11521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200" dirty="0"/>
          </a:p>
        </p:txBody>
      </p:sp>
      <p:sp>
        <p:nvSpPr>
          <p:cNvPr id="76" name="Avrundet rektangel 75"/>
          <p:cNvSpPr/>
          <p:nvPr/>
        </p:nvSpPr>
        <p:spPr>
          <a:xfrm>
            <a:off x="1979713" y="4327616"/>
            <a:ext cx="1533659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smtClean="0"/>
              <a:t>Apache </a:t>
            </a:r>
            <a:r>
              <a:rPr lang="nb-NO" sz="1600" dirty="0" err="1" smtClean="0"/>
              <a:t>Jmeter</a:t>
            </a:r>
            <a:r>
              <a:rPr lang="nb-NO" sz="1600" dirty="0" smtClean="0"/>
              <a:t> (server)</a:t>
            </a:r>
            <a:endParaRPr lang="nb-NO" sz="1600" dirty="0"/>
          </a:p>
        </p:txBody>
      </p:sp>
      <p:sp>
        <p:nvSpPr>
          <p:cNvPr id="77" name="Avrundet rektangel 76"/>
          <p:cNvSpPr/>
          <p:nvPr/>
        </p:nvSpPr>
        <p:spPr>
          <a:xfrm>
            <a:off x="4139953" y="4324952"/>
            <a:ext cx="1152128" cy="581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smtClean="0"/>
              <a:t>Test-avsender</a:t>
            </a:r>
            <a:endParaRPr lang="nb-NO" sz="1600" dirty="0"/>
          </a:p>
        </p:txBody>
      </p:sp>
      <p:cxnSp>
        <p:nvCxnSpPr>
          <p:cNvPr id="78" name="Rett pil 77"/>
          <p:cNvCxnSpPr>
            <a:stCxn id="76" idx="3"/>
            <a:endCxn id="77" idx="1"/>
          </p:cNvCxnSpPr>
          <p:nvPr/>
        </p:nvCxnSpPr>
        <p:spPr>
          <a:xfrm>
            <a:off x="3513372" y="4615648"/>
            <a:ext cx="626581" cy="0"/>
          </a:xfrm>
          <a:prstGeom prst="straightConnector1">
            <a:avLst/>
          </a:prstGeom>
          <a:ln w="38100"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kstSylinder 78"/>
          <p:cNvSpPr txBox="1"/>
          <p:nvPr/>
        </p:nvSpPr>
        <p:spPr>
          <a:xfrm>
            <a:off x="3455404" y="4373488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:8080</a:t>
            </a:r>
            <a:endParaRPr lang="nb-NO" sz="1200" dirty="0"/>
          </a:p>
        </p:txBody>
      </p:sp>
      <p:sp>
        <p:nvSpPr>
          <p:cNvPr id="80" name="TekstSylinder 79"/>
          <p:cNvSpPr txBox="1"/>
          <p:nvPr/>
        </p:nvSpPr>
        <p:spPr>
          <a:xfrm>
            <a:off x="1907705" y="3869432"/>
            <a:ext cx="264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Amazon EC2-instans</a:t>
            </a:r>
            <a:endParaRPr lang="nb-NO" sz="1200" dirty="0"/>
          </a:p>
        </p:txBody>
      </p:sp>
      <p:cxnSp>
        <p:nvCxnSpPr>
          <p:cNvPr id="87" name="Vinkel 86"/>
          <p:cNvCxnSpPr>
            <a:stCxn id="11" idx="2"/>
            <a:endCxn id="75" idx="1"/>
          </p:cNvCxnSpPr>
          <p:nvPr/>
        </p:nvCxnSpPr>
        <p:spPr>
          <a:xfrm rot="16200000" flipH="1">
            <a:off x="520960" y="3058751"/>
            <a:ext cx="2125416" cy="64807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Vinkel 89"/>
          <p:cNvCxnSpPr>
            <a:stCxn id="11" idx="2"/>
            <a:endCxn id="93" idx="1"/>
          </p:cNvCxnSpPr>
          <p:nvPr/>
        </p:nvCxnSpPr>
        <p:spPr>
          <a:xfrm rot="16200000" flipH="1">
            <a:off x="-122920" y="3702632"/>
            <a:ext cx="3413176" cy="64807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vrundet rektangel 92"/>
          <p:cNvSpPr/>
          <p:nvPr/>
        </p:nvSpPr>
        <p:spPr>
          <a:xfrm>
            <a:off x="1907704" y="5157192"/>
            <a:ext cx="3456384" cy="11521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osv</a:t>
            </a:r>
            <a:endParaRPr lang="nb-NO" sz="1200" dirty="0"/>
          </a:p>
        </p:txBody>
      </p:sp>
      <p:cxnSp>
        <p:nvCxnSpPr>
          <p:cNvPr id="96" name="Vinkel 95"/>
          <p:cNvCxnSpPr>
            <a:stCxn id="28" idx="3"/>
            <a:endCxn id="8" idx="1"/>
          </p:cNvCxnSpPr>
          <p:nvPr/>
        </p:nvCxnSpPr>
        <p:spPr>
          <a:xfrm>
            <a:off x="5364088" y="3140968"/>
            <a:ext cx="1008112" cy="12700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inkel 97"/>
          <p:cNvCxnSpPr>
            <a:stCxn id="75" idx="3"/>
            <a:endCxn id="8" idx="1"/>
          </p:cNvCxnSpPr>
          <p:nvPr/>
        </p:nvCxnSpPr>
        <p:spPr>
          <a:xfrm flipV="1">
            <a:off x="5364089" y="3140968"/>
            <a:ext cx="1008111" cy="1304528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Vinkel 99"/>
          <p:cNvCxnSpPr>
            <a:stCxn id="93" idx="3"/>
            <a:endCxn id="8" idx="1"/>
          </p:cNvCxnSpPr>
          <p:nvPr/>
        </p:nvCxnSpPr>
        <p:spPr>
          <a:xfrm flipV="1">
            <a:off x="5364088" y="3140968"/>
            <a:ext cx="1008112" cy="2592288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kstSylinder 100"/>
          <p:cNvSpPr txBox="1"/>
          <p:nvPr/>
        </p:nvSpPr>
        <p:spPr>
          <a:xfrm>
            <a:off x="5838206" y="2852936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:443</a:t>
            </a:r>
            <a:endParaRPr lang="nb-NO" sz="1200" dirty="0"/>
          </a:p>
        </p:txBody>
      </p:sp>
      <p:cxnSp>
        <p:nvCxnSpPr>
          <p:cNvPr id="103" name="Vinkel 102"/>
          <p:cNvCxnSpPr>
            <a:stCxn id="8" idx="3"/>
            <a:endCxn id="9" idx="1"/>
          </p:cNvCxnSpPr>
          <p:nvPr/>
        </p:nvCxnSpPr>
        <p:spPr>
          <a:xfrm flipV="1">
            <a:off x="7596336" y="2509024"/>
            <a:ext cx="432048" cy="631944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Vinkel 104"/>
          <p:cNvCxnSpPr>
            <a:stCxn id="8" idx="3"/>
            <a:endCxn id="10" idx="1"/>
          </p:cNvCxnSpPr>
          <p:nvPr/>
        </p:nvCxnSpPr>
        <p:spPr>
          <a:xfrm>
            <a:off x="7596336" y="3140968"/>
            <a:ext cx="432048" cy="578931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36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40</Words>
  <Application>Microsoft Office PowerPoint</Application>
  <PresentationFormat>Skjermfremvisning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Office-tema</vt:lpstr>
      <vt:lpstr>PowerPoint-presentasjon</vt:lpstr>
    </vt:vector>
  </TitlesOfParts>
  <Company>DIFI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Steinar Henriksen</dc:creator>
  <cp:lastModifiedBy>Steinar Henriksen</cp:lastModifiedBy>
  <cp:revision>4</cp:revision>
  <dcterms:created xsi:type="dcterms:W3CDTF">2014-08-22T06:26:00Z</dcterms:created>
  <dcterms:modified xsi:type="dcterms:W3CDTF">2014-08-25T11:32:58Z</dcterms:modified>
</cp:coreProperties>
</file>