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24D2-8E05-2F76-E1CD-840E7C63C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27D4-648C-C466-B221-D60FD334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D259-A598-F867-DF6C-57E6582A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1085-29AE-6A63-6138-CFED658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F851-0A40-6359-B84D-540F901F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DB11-AE2B-D8A5-04D8-26B8A97E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0B6BF-FFF3-97C6-2CB4-FD82608A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3AB2-1CE3-7B06-1068-5E65B9ED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10F66-7BBA-8415-56FF-7A6C707A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B08D-6190-5FA7-982A-E3AEC66E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41186-4F41-7103-281F-FE7D17FB1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08DD4-4506-319E-733D-F63BC712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FC0E-F7B7-25FB-A907-A407E4A6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C115-F74F-3DCA-E9CE-8DF22CC4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2FDD-1327-5B0B-A565-69BDF35D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6875-CC75-AEA5-D7CB-174EA5A8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EFB1-9906-BC4D-0626-4AF543CC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FBBD-D581-E74D-F90A-3FA090D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F5D3-6828-9335-5E1C-D35222A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426A-E092-A0FC-1AFC-8B03639C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72E4-B046-773F-FEEF-1BF523C1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611D-0779-AEDE-9397-D2427D3F5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BCA1-DFEA-A858-982E-5234C81C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A97B-BA58-48A6-C958-4A74B3DD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1A62F-F4B9-13EB-00D4-F02A459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2769-EAFA-E1D9-2DEA-366FA24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68A4-EE66-97FC-AE09-CC2C497F4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5DAFC-18CF-27DE-8DF7-3C4EA88A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45558-7E9F-44C8-81F8-CE66D6BF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808FF-0BBB-B9EA-2529-4935F0BE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A67EE-0061-8D7C-2998-4E626E78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3E41-4C14-B001-CD9D-0F9AE0BE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EEA2-5B22-0C40-08A8-56958D2E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AB591-47B3-994C-6880-052FBBAA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37DC6-3CC1-302A-42BC-0AD34C360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5BC14-B0DF-CE16-AA60-B6A748DF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DAD0B-5FDA-D16C-C7C1-890A75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91976-39DE-CA88-85FD-24B7D918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76248-923C-3925-60EB-BFCACF7C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27CE-1CF3-31B5-0E96-D469440B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230-FCB9-D430-5322-839618ED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ACBEB-7844-66BF-6AF3-2FA5ED5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BF570-AE0B-34E5-2994-2331B10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7AAD9-F445-A17A-E7B9-10A44EFA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C87AD-5D08-5D27-8D03-98860283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7F559-4F82-C006-B82F-9B71CF6D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5D6-FCC6-FC1A-299E-853F7F7F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2187-60D8-9F5B-E8E2-3282D115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8C252-109B-8E80-A9D5-7F940FB70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7BA09-01C6-67C9-2177-90310969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A70A-086F-46C5-F3FD-FBF2F118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266F-4BD0-E9D8-D6D7-9B95479B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668D-0F41-5F9B-0E81-18480398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24ECB-8AEF-DA04-6D41-BD95AF073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7A33-F16B-9552-5069-83175916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0419-92A2-B75E-A958-86EF2F33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909A-EEE1-FD41-8DD2-007C5FFF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0C852-949A-6753-A1F3-1B6E3390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E8DD9-402B-3F93-A919-EA51BE6C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2132-7CCF-C32F-6996-D9939F38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3D0D-5805-DA99-E8D0-C6BEA1788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5337-50AC-4AF1-9F55-9F29DB9AF9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E14E-674A-843C-E254-3298F116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95F9-3735-15AC-DE99-84C965BB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D6D4-C910-46EA-9D65-B2FB491E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8308A27-64EC-1BEA-FC37-E89D44BA0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3" r="52798"/>
          <a:stretch/>
        </p:blipFill>
        <p:spPr>
          <a:xfrm>
            <a:off x="5352941" y="704224"/>
            <a:ext cx="5000674" cy="2583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8F600E-4409-2586-E41C-8F5DBD210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31217" r="53038"/>
          <a:stretch/>
        </p:blipFill>
        <p:spPr>
          <a:xfrm>
            <a:off x="5641658" y="3441076"/>
            <a:ext cx="4711957" cy="2608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50102-9EAE-7E84-4BBE-7A1B5785D0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7" r="52674"/>
          <a:stretch/>
        </p:blipFill>
        <p:spPr>
          <a:xfrm>
            <a:off x="510433" y="704224"/>
            <a:ext cx="5000673" cy="2592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E009A-41BB-D68B-421F-26F093DE1F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2" r="52843"/>
          <a:stretch/>
        </p:blipFill>
        <p:spPr>
          <a:xfrm>
            <a:off x="517935" y="3474612"/>
            <a:ext cx="4985670" cy="2583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D81584-FF5B-3A22-141E-148A95EAC49E}"/>
              </a:ext>
            </a:extLst>
          </p:cNvPr>
          <p:cNvSpPr txBox="1"/>
          <p:nvPr/>
        </p:nvSpPr>
        <p:spPr>
          <a:xfrm>
            <a:off x="5576405" y="559192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719DC-F9F0-C2D2-6525-8E260DC6F9A2}"/>
              </a:ext>
            </a:extLst>
          </p:cNvPr>
          <p:cNvSpPr txBox="1"/>
          <p:nvPr/>
        </p:nvSpPr>
        <p:spPr>
          <a:xfrm>
            <a:off x="655988" y="3296992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E339F-2D19-762A-866E-88411DD4A0FE}"/>
              </a:ext>
            </a:extLst>
          </p:cNvPr>
          <p:cNvSpPr txBox="1"/>
          <p:nvPr/>
        </p:nvSpPr>
        <p:spPr>
          <a:xfrm>
            <a:off x="5576405" y="3296992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53B93-9DBF-1722-888E-F959E1F6231D}"/>
              </a:ext>
            </a:extLst>
          </p:cNvPr>
          <p:cNvSpPr txBox="1"/>
          <p:nvPr/>
        </p:nvSpPr>
        <p:spPr>
          <a:xfrm>
            <a:off x="655988" y="559192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263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Silvy</dc:creator>
  <cp:lastModifiedBy>Silvy</cp:lastModifiedBy>
  <cp:revision>1</cp:revision>
  <dcterms:created xsi:type="dcterms:W3CDTF">2023-05-18T22:40:42Z</dcterms:created>
  <dcterms:modified xsi:type="dcterms:W3CDTF">2023-05-18T22:40:51Z</dcterms:modified>
</cp:coreProperties>
</file>