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0E0BBC6-8B36-4EB5-84FD-EC03BFC4D8F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CEBD0C16-5743-4C9D-A818-FAFF63FD0FB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Propuesta proyecto TFM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2600">
                <a:solidFill>
                  <a:srgbClr val="000000"/>
                </a:solidFill>
                <a:latin typeface="Liberation Serif;Times New Roman"/>
                <a:ea typeface="Droid Sans Fallback"/>
              </a:rPr>
              <a:t>Desarrollo de un algoritmo para agrupacion de eventos con solapamiento de tiempos a traves de tecnicas distribuidas evaluando Apache Storm y Apache Cassandra.</a:t>
            </a:r>
            <a:endParaRPr/>
          </a:p>
          <a:p>
            <a:pPr algn="ctr"/>
            <a:endParaRPr/>
          </a:p>
          <a:p>
            <a:pPr algn="ctr"/>
            <a:r>
              <a:rPr b="1" lang="en-US" sz="2600">
                <a:solidFill>
                  <a:srgbClr val="000000"/>
                </a:solidFill>
                <a:latin typeface="Liberation Serif;Times New Roman"/>
                <a:ea typeface="Droid Sans Fallback"/>
              </a:rPr>
              <a:t>Por </a:t>
            </a:r>
            <a:endParaRPr/>
          </a:p>
          <a:p>
            <a:pPr algn="ctr"/>
            <a:r>
              <a:rPr b="1" lang="en-US" sz="2600">
                <a:solidFill>
                  <a:srgbClr val="000000"/>
                </a:solidFill>
                <a:latin typeface="Liberation Serif;Times New Roman"/>
                <a:ea typeface="Droid Sans Fallback"/>
              </a:rPr>
              <a:t>Ing. Lizandro Ramirez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