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4" r:id="rId6"/>
    <p:sldId id="269" r:id="rId7"/>
    <p:sldId id="265" r:id="rId8"/>
    <p:sldId id="266" r:id="rId9"/>
    <p:sldId id="268" r:id="rId10"/>
    <p:sldId id="270" r:id="rId11"/>
    <p:sldId id="274" r:id="rId12"/>
    <p:sldId id="272" r:id="rId13"/>
    <p:sldId id="273" r:id="rId14"/>
    <p:sldId id="262" r:id="rId15"/>
    <p:sldId id="263" r:id="rId16"/>
  </p:sldIdLst>
  <p:sldSz cx="9144000" cy="5143500" type="screen16x9"/>
  <p:notesSz cx="6858000" cy="9144000"/>
  <p:embeddedFontLst>
    <p:embeddedFont>
      <p:font typeface="Catamaran" panose="020B0604020202020204" charset="0"/>
      <p:regular r:id="rId18"/>
      <p:bold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4E0D0-4C37-4CD8-985F-77FC702B7299}" v="25" dt="2022-12-05T00:20:49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ppe diffra" userId="f3cc95887aa3195d" providerId="LiveId" clId="{5964E0D0-4C37-4CD8-985F-77FC702B7299}"/>
    <pc:docChg chg="undo redo custSel addSld delSld modSld sldOrd">
      <pc:chgData name="peppe diffra" userId="f3cc95887aa3195d" providerId="LiveId" clId="{5964E0D0-4C37-4CD8-985F-77FC702B7299}" dt="2022-12-05T00:21:29.659" v="9338" actId="20577"/>
      <pc:docMkLst>
        <pc:docMk/>
      </pc:docMkLst>
      <pc:sldChg chg="modSp mod">
        <pc:chgData name="peppe diffra" userId="f3cc95887aa3195d" providerId="LiveId" clId="{5964E0D0-4C37-4CD8-985F-77FC702B7299}" dt="2022-12-04T21:19:53.878" v="4119" actId="20577"/>
        <pc:sldMkLst>
          <pc:docMk/>
          <pc:sldMk cId="0" sldId="256"/>
        </pc:sldMkLst>
        <pc:spChg chg="mod">
          <ac:chgData name="peppe diffra" userId="f3cc95887aa3195d" providerId="LiveId" clId="{5964E0D0-4C37-4CD8-985F-77FC702B7299}" dt="2022-12-04T21:19:53.878" v="4119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peppe diffra" userId="f3cc95887aa3195d" providerId="LiveId" clId="{5964E0D0-4C37-4CD8-985F-77FC702B7299}" dt="2022-12-04T18:28:06.609" v="379" actId="20577"/>
          <ac:spMkLst>
            <pc:docMk/>
            <pc:sldMk cId="0" sldId="256"/>
            <ac:spMk id="64" creationId="{00000000-0000-0000-0000-000000000000}"/>
          </ac:spMkLst>
        </pc:spChg>
      </pc:sldChg>
      <pc:sldChg chg="modSp mod">
        <pc:chgData name="peppe diffra" userId="f3cc95887aa3195d" providerId="LiveId" clId="{5964E0D0-4C37-4CD8-985F-77FC702B7299}" dt="2022-12-04T19:25:56.727" v="2830"/>
        <pc:sldMkLst>
          <pc:docMk/>
          <pc:sldMk cId="0" sldId="257"/>
        </pc:sldMkLst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57"/>
            <ac:spMk id="69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57"/>
            <ac:spMk id="70" creationId="{00000000-0000-0000-0000-000000000000}"/>
          </ac:spMkLst>
        </pc:spChg>
        <pc:spChg chg="mod">
          <ac:chgData name="peppe diffra" userId="f3cc95887aa3195d" providerId="LiveId" clId="{5964E0D0-4C37-4CD8-985F-77FC702B7299}" dt="2022-12-04T18:28:39.868" v="413" actId="20577"/>
          <ac:spMkLst>
            <pc:docMk/>
            <pc:sldMk cId="0" sldId="257"/>
            <ac:spMk id="71" creationId="{00000000-0000-0000-0000-000000000000}"/>
          </ac:spMkLst>
        </pc:spChg>
        <pc:spChg chg="mod">
          <ac:chgData name="peppe diffra" userId="f3cc95887aa3195d" providerId="LiveId" clId="{5964E0D0-4C37-4CD8-985F-77FC702B7299}" dt="2022-12-04T18:28:49.955" v="427" actId="20577"/>
          <ac:spMkLst>
            <pc:docMk/>
            <pc:sldMk cId="0" sldId="257"/>
            <ac:spMk id="72" creationId="{00000000-0000-0000-0000-000000000000}"/>
          </ac:spMkLst>
        </pc:spChg>
        <pc:spChg chg="mod">
          <ac:chgData name="peppe diffra" userId="f3cc95887aa3195d" providerId="LiveId" clId="{5964E0D0-4C37-4CD8-985F-77FC702B7299}" dt="2022-12-04T18:29:45.353" v="499" actId="14100"/>
          <ac:spMkLst>
            <pc:docMk/>
            <pc:sldMk cId="0" sldId="257"/>
            <ac:spMk id="73" creationId="{00000000-0000-0000-0000-000000000000}"/>
          </ac:spMkLst>
        </pc:spChg>
        <pc:spChg chg="mod">
          <ac:chgData name="peppe diffra" userId="f3cc95887aa3195d" providerId="LiveId" clId="{5964E0D0-4C37-4CD8-985F-77FC702B7299}" dt="2022-12-04T18:29:52.671" v="512" actId="20577"/>
          <ac:spMkLst>
            <pc:docMk/>
            <pc:sldMk cId="0" sldId="257"/>
            <ac:spMk id="74" creationId="{00000000-0000-0000-0000-000000000000}"/>
          </ac:spMkLst>
        </pc:spChg>
        <pc:spChg chg="mod">
          <ac:chgData name="peppe diffra" userId="f3cc95887aa3195d" providerId="LiveId" clId="{5964E0D0-4C37-4CD8-985F-77FC702B7299}" dt="2022-12-04T18:30:12.843" v="531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peppe diffra" userId="f3cc95887aa3195d" providerId="LiveId" clId="{5964E0D0-4C37-4CD8-985F-77FC702B7299}" dt="2022-12-04T18:30:23.549" v="543" actId="20577"/>
          <ac:spMkLst>
            <pc:docMk/>
            <pc:sldMk cId="0" sldId="257"/>
            <ac:spMk id="76" creationId="{00000000-0000-0000-0000-000000000000}"/>
          </ac:spMkLst>
        </pc:spChg>
      </pc:sldChg>
      <pc:sldChg chg="addSp modSp mod">
        <pc:chgData name="peppe diffra" userId="f3cc95887aa3195d" providerId="LiveId" clId="{5964E0D0-4C37-4CD8-985F-77FC702B7299}" dt="2022-12-04T23:38:48.481" v="7941" actId="20577"/>
        <pc:sldMkLst>
          <pc:docMk/>
          <pc:sldMk cId="0" sldId="258"/>
        </pc:sldMkLst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58"/>
            <ac:spMk id="81" creationId="{00000000-0000-0000-0000-000000000000}"/>
          </ac:spMkLst>
        </pc:spChg>
        <pc:spChg chg="mod">
          <ac:chgData name="peppe diffra" userId="f3cc95887aa3195d" providerId="LiveId" clId="{5964E0D0-4C37-4CD8-985F-77FC702B7299}" dt="2022-12-04T23:38:48.481" v="7941" actId="20577"/>
          <ac:spMkLst>
            <pc:docMk/>
            <pc:sldMk cId="0" sldId="258"/>
            <ac:spMk id="82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58"/>
            <ac:spMk id="83" creationId="{00000000-0000-0000-0000-000000000000}"/>
          </ac:spMkLst>
        </pc:spChg>
        <pc:spChg chg="mod">
          <ac:chgData name="peppe diffra" userId="f3cc95887aa3195d" providerId="LiveId" clId="{5964E0D0-4C37-4CD8-985F-77FC702B7299}" dt="2022-12-04T21:20:07.799" v="4121" actId="20577"/>
          <ac:spMkLst>
            <pc:docMk/>
            <pc:sldMk cId="0" sldId="258"/>
            <ac:spMk id="84" creationId="{00000000-0000-0000-0000-000000000000}"/>
          </ac:spMkLst>
        </pc:spChg>
        <pc:picChg chg="add mod">
          <ac:chgData name="peppe diffra" userId="f3cc95887aa3195d" providerId="LiveId" clId="{5964E0D0-4C37-4CD8-985F-77FC702B7299}" dt="2022-12-04T23:10:33.505" v="7398" actId="1076"/>
          <ac:picMkLst>
            <pc:docMk/>
            <pc:sldMk cId="0" sldId="258"/>
            <ac:picMk id="3" creationId="{172E737D-5FE3-D198-27E1-CD2970F7012E}"/>
          </ac:picMkLst>
        </pc:picChg>
      </pc:sldChg>
      <pc:sldChg chg="modSp del">
        <pc:chgData name="peppe diffra" userId="f3cc95887aa3195d" providerId="LiveId" clId="{5964E0D0-4C37-4CD8-985F-77FC702B7299}" dt="2022-12-04T23:40:24.834" v="7947" actId="47"/>
        <pc:sldMkLst>
          <pc:docMk/>
          <pc:sldMk cId="0" sldId="259"/>
        </pc:sldMkLst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59"/>
            <ac:spMk id="89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59"/>
            <ac:spMk id="90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59"/>
            <ac:spMk id="96" creationId="{00000000-0000-0000-0000-000000000000}"/>
          </ac:spMkLst>
        </pc:spChg>
      </pc:sldChg>
      <pc:sldChg chg="addSp delSp modSp mod ord modNotesTx">
        <pc:chgData name="peppe diffra" userId="f3cc95887aa3195d" providerId="LiveId" clId="{5964E0D0-4C37-4CD8-985F-77FC702B7299}" dt="2022-12-04T23:35:17.832" v="7746" actId="1076"/>
        <pc:sldMkLst>
          <pc:docMk/>
          <pc:sldMk cId="0" sldId="260"/>
        </pc:sldMkLst>
        <pc:spChg chg="add del">
          <ac:chgData name="peppe diffra" userId="f3cc95887aa3195d" providerId="LiveId" clId="{5964E0D0-4C37-4CD8-985F-77FC702B7299}" dt="2022-12-04T23:13:30.160" v="7432" actId="22"/>
          <ac:spMkLst>
            <pc:docMk/>
            <pc:sldMk cId="0" sldId="260"/>
            <ac:spMk id="9" creationId="{4AF82C16-2572-718C-7685-EEB2BEBC9D37}"/>
          </ac:spMkLst>
        </pc:spChg>
        <pc:spChg chg="add mod">
          <ac:chgData name="peppe diffra" userId="f3cc95887aa3195d" providerId="LiveId" clId="{5964E0D0-4C37-4CD8-985F-77FC702B7299}" dt="2022-12-04T23:14:59.814" v="7442" actId="1076"/>
          <ac:spMkLst>
            <pc:docMk/>
            <pc:sldMk cId="0" sldId="260"/>
            <ac:spMk id="11" creationId="{E741F743-894D-8CC9-3EF6-DB18DD4B2980}"/>
          </ac:spMkLst>
        </pc:spChg>
        <pc:spChg chg="mod">
          <ac:chgData name="peppe diffra" userId="f3cc95887aa3195d" providerId="LiveId" clId="{5964E0D0-4C37-4CD8-985F-77FC702B7299}" dt="2022-12-04T18:59:20.749" v="1508" actId="255"/>
          <ac:spMkLst>
            <pc:docMk/>
            <pc:sldMk cId="0" sldId="260"/>
            <ac:spMk id="101" creationId="{00000000-0000-0000-0000-000000000000}"/>
          </ac:spMkLst>
        </pc:spChg>
        <pc:spChg chg="del mod">
          <ac:chgData name="peppe diffra" userId="f3cc95887aa3195d" providerId="LiveId" clId="{5964E0D0-4C37-4CD8-985F-77FC702B7299}" dt="2022-12-04T19:01:17.697" v="1738" actId="21"/>
          <ac:spMkLst>
            <pc:docMk/>
            <pc:sldMk cId="0" sldId="260"/>
            <ac:spMk id="102" creationId="{00000000-0000-0000-0000-000000000000}"/>
          </ac:spMkLst>
        </pc:spChg>
        <pc:spChg chg="mod">
          <ac:chgData name="peppe diffra" userId="f3cc95887aa3195d" providerId="LiveId" clId="{5964E0D0-4C37-4CD8-985F-77FC702B7299}" dt="2022-12-04T23:35:03.216" v="7743" actId="1076"/>
          <ac:spMkLst>
            <pc:docMk/>
            <pc:sldMk cId="0" sldId="260"/>
            <ac:spMk id="103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60"/>
            <ac:spMk id="104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60"/>
            <ac:spMk id="105" creationId="{00000000-0000-0000-0000-000000000000}"/>
          </ac:spMkLst>
        </pc:spChg>
        <pc:picChg chg="add del mod">
          <ac:chgData name="peppe diffra" userId="f3cc95887aa3195d" providerId="LiveId" clId="{5964E0D0-4C37-4CD8-985F-77FC702B7299}" dt="2022-12-04T18:57:19.599" v="1467" actId="21"/>
          <ac:picMkLst>
            <pc:docMk/>
            <pc:sldMk cId="0" sldId="260"/>
            <ac:picMk id="3" creationId="{284D6C3D-B769-1BF0-2A32-587B007CC72A}"/>
          </ac:picMkLst>
        </pc:picChg>
        <pc:picChg chg="add mod">
          <ac:chgData name="peppe diffra" userId="f3cc95887aa3195d" providerId="LiveId" clId="{5964E0D0-4C37-4CD8-985F-77FC702B7299}" dt="2022-12-04T23:35:17.832" v="7746" actId="1076"/>
          <ac:picMkLst>
            <pc:docMk/>
            <pc:sldMk cId="0" sldId="260"/>
            <ac:picMk id="5" creationId="{AF1690CD-FEF2-55D4-A96C-8F0E6A1924CD}"/>
          </ac:picMkLst>
        </pc:picChg>
        <pc:picChg chg="add del">
          <ac:chgData name="peppe diffra" userId="f3cc95887aa3195d" providerId="LiveId" clId="{5964E0D0-4C37-4CD8-985F-77FC702B7299}" dt="2022-12-04T23:13:06.414" v="7430" actId="478"/>
          <ac:picMkLst>
            <pc:docMk/>
            <pc:sldMk cId="0" sldId="260"/>
            <ac:picMk id="7" creationId="{8745CE58-CDE6-EC94-CA68-2E9975401B62}"/>
          </ac:picMkLst>
        </pc:picChg>
      </pc:sldChg>
      <pc:sldChg chg="modSp del">
        <pc:chgData name="peppe diffra" userId="f3cc95887aa3195d" providerId="LiveId" clId="{5964E0D0-4C37-4CD8-985F-77FC702B7299}" dt="2022-12-04T23:40:26.609" v="7948" actId="47"/>
        <pc:sldMkLst>
          <pc:docMk/>
          <pc:sldMk cId="0" sldId="261"/>
        </pc:sldMkLst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61"/>
            <ac:spMk id="110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61"/>
            <ac:spMk id="111" creationId="{00000000-0000-0000-0000-000000000000}"/>
          </ac:spMkLst>
        </pc:spChg>
      </pc:sldChg>
      <pc:sldChg chg="modSp mod">
        <pc:chgData name="peppe diffra" userId="f3cc95887aa3195d" providerId="LiveId" clId="{5964E0D0-4C37-4CD8-985F-77FC702B7299}" dt="2022-12-05T00:21:19.543" v="9334"/>
        <pc:sldMkLst>
          <pc:docMk/>
          <pc:sldMk cId="0" sldId="262"/>
        </pc:sldMkLst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peppe diffra" userId="f3cc95887aa3195d" providerId="LiveId" clId="{5964E0D0-4C37-4CD8-985F-77FC702B7299}" dt="2022-12-05T00:21:19.543" v="9334"/>
          <ac:spMkLst>
            <pc:docMk/>
            <pc:sldMk cId="0" sldId="262"/>
            <ac:spMk id="128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62"/>
            <ac:spMk id="129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0" sldId="262"/>
            <ac:spMk id="130" creationId="{00000000-0000-0000-0000-000000000000}"/>
          </ac:spMkLst>
        </pc:spChg>
      </pc:sldChg>
      <pc:sldChg chg="modNotes">
        <pc:chgData name="peppe diffra" userId="f3cc95887aa3195d" providerId="LiveId" clId="{5964E0D0-4C37-4CD8-985F-77FC702B7299}" dt="2022-12-04T19:25:56.727" v="2830"/>
        <pc:sldMkLst>
          <pc:docMk/>
          <pc:sldMk cId="0" sldId="263"/>
        </pc:sldMkLst>
      </pc:sldChg>
      <pc:sldChg chg="addSp delSp modSp add mod">
        <pc:chgData name="peppe diffra" userId="f3cc95887aa3195d" providerId="LiveId" clId="{5964E0D0-4C37-4CD8-985F-77FC702B7299}" dt="2022-12-04T23:26:28.885" v="7615" actId="14100"/>
        <pc:sldMkLst>
          <pc:docMk/>
          <pc:sldMk cId="3578717475" sldId="264"/>
        </pc:sldMkLst>
        <pc:spChg chg="mod">
          <ac:chgData name="peppe diffra" userId="f3cc95887aa3195d" providerId="LiveId" clId="{5964E0D0-4C37-4CD8-985F-77FC702B7299}" dt="2022-12-04T19:25:56.727" v="2830"/>
          <ac:spMkLst>
            <pc:docMk/>
            <pc:sldMk cId="3578717475" sldId="264"/>
            <ac:spMk id="81" creationId="{00000000-0000-0000-0000-000000000000}"/>
          </ac:spMkLst>
        </pc:spChg>
        <pc:spChg chg="mod">
          <ac:chgData name="peppe diffra" userId="f3cc95887aa3195d" providerId="LiveId" clId="{5964E0D0-4C37-4CD8-985F-77FC702B7299}" dt="2022-12-04T23:23:03.296" v="7604" actId="14100"/>
          <ac:spMkLst>
            <pc:docMk/>
            <pc:sldMk cId="3578717475" sldId="264"/>
            <ac:spMk id="82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3578717475" sldId="264"/>
            <ac:spMk id="83" creationId="{00000000-0000-0000-0000-000000000000}"/>
          </ac:spMkLst>
        </pc:spChg>
        <pc:spChg chg="mod">
          <ac:chgData name="peppe diffra" userId="f3cc95887aa3195d" providerId="LiveId" clId="{5964E0D0-4C37-4CD8-985F-77FC702B7299}" dt="2022-12-04T21:20:16.683" v="4123" actId="20577"/>
          <ac:spMkLst>
            <pc:docMk/>
            <pc:sldMk cId="3578717475" sldId="264"/>
            <ac:spMk id="84" creationId="{00000000-0000-0000-0000-000000000000}"/>
          </ac:spMkLst>
        </pc:spChg>
        <pc:picChg chg="add mod modCrop">
          <ac:chgData name="peppe diffra" userId="f3cc95887aa3195d" providerId="LiveId" clId="{5964E0D0-4C37-4CD8-985F-77FC702B7299}" dt="2022-12-04T23:26:28.885" v="7615" actId="14100"/>
          <ac:picMkLst>
            <pc:docMk/>
            <pc:sldMk cId="3578717475" sldId="264"/>
            <ac:picMk id="2" creationId="{3029F14D-2C55-10B1-570E-7CC6A0F75C04}"/>
          </ac:picMkLst>
        </pc:picChg>
        <pc:picChg chg="del">
          <ac:chgData name="peppe diffra" userId="f3cc95887aa3195d" providerId="LiveId" clId="{5964E0D0-4C37-4CD8-985F-77FC702B7299}" dt="2022-12-04T18:49:20.429" v="1246" actId="21"/>
          <ac:picMkLst>
            <pc:docMk/>
            <pc:sldMk cId="3578717475" sldId="264"/>
            <ac:picMk id="3" creationId="{172E737D-5FE3-D198-27E1-CD2970F7012E}"/>
          </ac:picMkLst>
        </pc:picChg>
      </pc:sldChg>
      <pc:sldChg chg="addSp modSp add mod">
        <pc:chgData name="peppe diffra" userId="f3cc95887aa3195d" providerId="LiveId" clId="{5964E0D0-4C37-4CD8-985F-77FC702B7299}" dt="2022-12-04T23:39:37.396" v="7946" actId="1076"/>
        <pc:sldMkLst>
          <pc:docMk/>
          <pc:sldMk cId="2178127926" sldId="265"/>
        </pc:sldMkLst>
        <pc:spChg chg="mod">
          <ac:chgData name="peppe diffra" userId="f3cc95887aa3195d" providerId="LiveId" clId="{5964E0D0-4C37-4CD8-985F-77FC702B7299}" dt="2022-12-04T19:33:08.313" v="3420" actId="20577"/>
          <ac:spMkLst>
            <pc:docMk/>
            <pc:sldMk cId="2178127926" sldId="265"/>
            <ac:spMk id="81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42:29.282" v="3710" actId="20577"/>
          <ac:spMkLst>
            <pc:docMk/>
            <pc:sldMk cId="2178127926" sldId="265"/>
            <ac:spMk id="82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2178127926" sldId="265"/>
            <ac:spMk id="83" creationId="{00000000-0000-0000-0000-000000000000}"/>
          </ac:spMkLst>
        </pc:spChg>
        <pc:spChg chg="mod">
          <ac:chgData name="peppe diffra" userId="f3cc95887aa3195d" providerId="LiveId" clId="{5964E0D0-4C37-4CD8-985F-77FC702B7299}" dt="2022-12-04T21:20:24.826" v="4125" actId="20577"/>
          <ac:spMkLst>
            <pc:docMk/>
            <pc:sldMk cId="2178127926" sldId="265"/>
            <ac:spMk id="84" creationId="{00000000-0000-0000-0000-000000000000}"/>
          </ac:spMkLst>
        </pc:spChg>
        <pc:picChg chg="add mod">
          <ac:chgData name="peppe diffra" userId="f3cc95887aa3195d" providerId="LiveId" clId="{5964E0D0-4C37-4CD8-985F-77FC702B7299}" dt="2022-12-04T23:39:37.396" v="7946" actId="1076"/>
          <ac:picMkLst>
            <pc:docMk/>
            <pc:sldMk cId="2178127926" sldId="265"/>
            <ac:picMk id="3" creationId="{5EBBBAFF-C42D-477F-76DE-A5EFC7A5D613}"/>
          </ac:picMkLst>
        </pc:picChg>
      </pc:sldChg>
      <pc:sldChg chg="add del">
        <pc:chgData name="peppe diffra" userId="f3cc95887aa3195d" providerId="LiveId" clId="{5964E0D0-4C37-4CD8-985F-77FC702B7299}" dt="2022-12-04T18:49:27.462" v="1248" actId="2696"/>
        <pc:sldMkLst>
          <pc:docMk/>
          <pc:sldMk cId="3613082922" sldId="265"/>
        </pc:sldMkLst>
      </pc:sldChg>
      <pc:sldChg chg="modSp add mod modNotesTx">
        <pc:chgData name="peppe diffra" userId="f3cc95887aa3195d" providerId="LiveId" clId="{5964E0D0-4C37-4CD8-985F-77FC702B7299}" dt="2022-12-04T23:53:47.864" v="8289" actId="20577"/>
        <pc:sldMkLst>
          <pc:docMk/>
          <pc:sldMk cId="3002537131" sldId="266"/>
        </pc:sldMkLst>
        <pc:spChg chg="mod">
          <ac:chgData name="peppe diffra" userId="f3cc95887aa3195d" providerId="LiveId" clId="{5964E0D0-4C37-4CD8-985F-77FC702B7299}" dt="2022-12-04T21:28:05.954" v="4618" actId="20577"/>
          <ac:spMkLst>
            <pc:docMk/>
            <pc:sldMk cId="3002537131" sldId="266"/>
            <ac:spMk id="81" creationId="{00000000-0000-0000-0000-000000000000}"/>
          </ac:spMkLst>
        </pc:spChg>
        <pc:spChg chg="mod">
          <ac:chgData name="peppe diffra" userId="f3cc95887aa3195d" providerId="LiveId" clId="{5964E0D0-4C37-4CD8-985F-77FC702B7299}" dt="2022-12-04T23:53:47.864" v="8289" actId="20577"/>
          <ac:spMkLst>
            <pc:docMk/>
            <pc:sldMk cId="3002537131" sldId="266"/>
            <ac:spMk id="82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3002537131" sldId="266"/>
            <ac:spMk id="83" creationId="{00000000-0000-0000-0000-000000000000}"/>
          </ac:spMkLst>
        </pc:spChg>
        <pc:spChg chg="mod">
          <ac:chgData name="peppe diffra" userId="f3cc95887aa3195d" providerId="LiveId" clId="{5964E0D0-4C37-4CD8-985F-77FC702B7299}" dt="2022-12-04T21:20:30.616" v="4127" actId="20577"/>
          <ac:spMkLst>
            <pc:docMk/>
            <pc:sldMk cId="3002537131" sldId="266"/>
            <ac:spMk id="84" creationId="{00000000-0000-0000-0000-000000000000}"/>
          </ac:spMkLst>
        </pc:spChg>
      </pc:sldChg>
      <pc:sldChg chg="modSp add del mod">
        <pc:chgData name="peppe diffra" userId="f3cc95887aa3195d" providerId="LiveId" clId="{5964E0D0-4C37-4CD8-985F-77FC702B7299}" dt="2022-12-04T22:38:26.456" v="5444" actId="2696"/>
        <pc:sldMkLst>
          <pc:docMk/>
          <pc:sldMk cId="493483535" sldId="267"/>
        </pc:sldMkLst>
        <pc:spChg chg="mod">
          <ac:chgData name="peppe diffra" userId="f3cc95887aa3195d" providerId="LiveId" clId="{5964E0D0-4C37-4CD8-985F-77FC702B7299}" dt="2022-12-04T21:35:13.857" v="4711" actId="20577"/>
          <ac:spMkLst>
            <pc:docMk/>
            <pc:sldMk cId="493483535" sldId="267"/>
            <ac:spMk id="81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493483535" sldId="267"/>
            <ac:spMk id="82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493483535" sldId="267"/>
            <ac:spMk id="83" creationId="{00000000-0000-0000-0000-000000000000}"/>
          </ac:spMkLst>
        </pc:spChg>
        <pc:spChg chg="mod">
          <ac:chgData name="peppe diffra" userId="f3cc95887aa3195d" providerId="LiveId" clId="{5964E0D0-4C37-4CD8-985F-77FC702B7299}" dt="2022-12-04T21:31:44.751" v="4632" actId="20577"/>
          <ac:spMkLst>
            <pc:docMk/>
            <pc:sldMk cId="493483535" sldId="267"/>
            <ac:spMk id="84" creationId="{00000000-0000-0000-0000-000000000000}"/>
          </ac:spMkLst>
        </pc:spChg>
      </pc:sldChg>
      <pc:sldChg chg="addSp delSp modSp add mod">
        <pc:chgData name="peppe diffra" userId="f3cc95887aa3195d" providerId="LiveId" clId="{5964E0D0-4C37-4CD8-985F-77FC702B7299}" dt="2022-12-04T23:56:59.262" v="8501" actId="20577"/>
        <pc:sldMkLst>
          <pc:docMk/>
          <pc:sldMk cId="765517800" sldId="268"/>
        </pc:sldMkLst>
        <pc:spChg chg="mod">
          <ac:chgData name="peppe diffra" userId="f3cc95887aa3195d" providerId="LiveId" clId="{5964E0D0-4C37-4CD8-985F-77FC702B7299}" dt="2022-12-04T21:31:25.573" v="4627" actId="20577"/>
          <ac:spMkLst>
            <pc:docMk/>
            <pc:sldMk cId="765517800" sldId="268"/>
            <ac:spMk id="81" creationId="{00000000-0000-0000-0000-000000000000}"/>
          </ac:spMkLst>
        </pc:spChg>
        <pc:spChg chg="mod">
          <ac:chgData name="peppe diffra" userId="f3cc95887aa3195d" providerId="LiveId" clId="{5964E0D0-4C37-4CD8-985F-77FC702B7299}" dt="2022-12-04T23:56:59.262" v="8501" actId="20577"/>
          <ac:spMkLst>
            <pc:docMk/>
            <pc:sldMk cId="765517800" sldId="268"/>
            <ac:spMk id="82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765517800" sldId="268"/>
            <ac:spMk id="83" creationId="{00000000-0000-0000-0000-000000000000}"/>
          </ac:spMkLst>
        </pc:spChg>
        <pc:spChg chg="mod">
          <ac:chgData name="peppe diffra" userId="f3cc95887aa3195d" providerId="LiveId" clId="{5964E0D0-4C37-4CD8-985F-77FC702B7299}" dt="2022-12-04T21:31:39.742" v="4630" actId="20577"/>
          <ac:spMkLst>
            <pc:docMk/>
            <pc:sldMk cId="765517800" sldId="268"/>
            <ac:spMk id="84" creationId="{00000000-0000-0000-0000-000000000000}"/>
          </ac:spMkLst>
        </pc:spChg>
        <pc:graphicFrameChg chg="add del mod">
          <ac:chgData name="peppe diffra" userId="f3cc95887aa3195d" providerId="LiveId" clId="{5964E0D0-4C37-4CD8-985F-77FC702B7299}" dt="2022-12-04T22:28:08.828" v="4767" actId="21"/>
          <ac:graphicFrameMkLst>
            <pc:docMk/>
            <pc:sldMk cId="765517800" sldId="268"/>
            <ac:graphicFrameMk id="4" creationId="{70DA9A77-DC99-8406-327A-25FB34613738}"/>
          </ac:graphicFrameMkLst>
        </pc:graphicFrameChg>
        <pc:picChg chg="add del mod">
          <ac:chgData name="peppe diffra" userId="f3cc95887aa3195d" providerId="LiveId" clId="{5964E0D0-4C37-4CD8-985F-77FC702B7299}" dt="2022-12-04T22:26:07.287" v="4764" actId="21"/>
          <ac:picMkLst>
            <pc:docMk/>
            <pc:sldMk cId="765517800" sldId="268"/>
            <ac:picMk id="3" creationId="{09A8E89D-9EA1-3463-1D57-CEC1F961FE79}"/>
          </ac:picMkLst>
        </pc:picChg>
        <pc:picChg chg="add del mod modCrop">
          <ac:chgData name="peppe diffra" userId="f3cc95887aa3195d" providerId="LiveId" clId="{5964E0D0-4C37-4CD8-985F-77FC702B7299}" dt="2022-12-04T22:32:10.407" v="4775" actId="21"/>
          <ac:picMkLst>
            <pc:docMk/>
            <pc:sldMk cId="765517800" sldId="268"/>
            <ac:picMk id="6" creationId="{8CCA77BF-B289-439B-97EE-2F37EABEDAF7}"/>
          </ac:picMkLst>
        </pc:picChg>
        <pc:picChg chg="add mod">
          <ac:chgData name="peppe diffra" userId="f3cc95887aa3195d" providerId="LiveId" clId="{5964E0D0-4C37-4CD8-985F-77FC702B7299}" dt="2022-12-04T22:36:37.064" v="5281" actId="1076"/>
          <ac:picMkLst>
            <pc:docMk/>
            <pc:sldMk cId="765517800" sldId="268"/>
            <ac:picMk id="8" creationId="{DC010FE5-FC2F-75A7-1FB0-628CEBCC68EF}"/>
          </ac:picMkLst>
        </pc:picChg>
      </pc:sldChg>
      <pc:sldChg chg="addSp delSp modSp add mod modNotesTx">
        <pc:chgData name="peppe diffra" userId="f3cc95887aa3195d" providerId="LiveId" clId="{5964E0D0-4C37-4CD8-985F-77FC702B7299}" dt="2022-12-04T23:38:07.431" v="7940" actId="20577"/>
        <pc:sldMkLst>
          <pc:docMk/>
          <pc:sldMk cId="765562092" sldId="269"/>
        </pc:sldMkLst>
        <pc:spChg chg="add mod">
          <ac:chgData name="peppe diffra" userId="f3cc95887aa3195d" providerId="LiveId" clId="{5964E0D0-4C37-4CD8-985F-77FC702B7299}" dt="2022-12-04T23:26:42.009" v="7618" actId="478"/>
          <ac:spMkLst>
            <pc:docMk/>
            <pc:sldMk cId="765562092" sldId="269"/>
            <ac:spMk id="8" creationId="{71689550-9871-6570-EEE8-F50369FE67E4}"/>
          </ac:spMkLst>
        </pc:spChg>
        <pc:spChg chg="mod">
          <ac:chgData name="peppe diffra" userId="f3cc95887aa3195d" providerId="LiveId" clId="{5964E0D0-4C37-4CD8-985F-77FC702B7299}" dt="2022-12-04T19:21:04.651" v="2650" actId="20577"/>
          <ac:spMkLst>
            <pc:docMk/>
            <pc:sldMk cId="765562092" sldId="269"/>
            <ac:spMk id="101" creationId="{00000000-0000-0000-0000-000000000000}"/>
          </ac:spMkLst>
        </pc:spChg>
        <pc:spChg chg="mod">
          <ac:chgData name="peppe diffra" userId="f3cc95887aa3195d" providerId="LiveId" clId="{5964E0D0-4C37-4CD8-985F-77FC702B7299}" dt="2022-12-04T23:38:07.431" v="7940" actId="20577"/>
          <ac:spMkLst>
            <pc:docMk/>
            <pc:sldMk cId="765562092" sldId="269"/>
            <ac:spMk id="103" creationId="{00000000-0000-0000-0000-000000000000}"/>
          </ac:spMkLst>
        </pc:spChg>
        <pc:spChg chg="mod">
          <ac:chgData name="peppe diffra" userId="f3cc95887aa3195d" providerId="LiveId" clId="{5964E0D0-4C37-4CD8-985F-77FC702B7299}" dt="2022-12-04T19:25:56.727" v="2830"/>
          <ac:spMkLst>
            <pc:docMk/>
            <pc:sldMk cId="765562092" sldId="269"/>
            <ac:spMk id="104" creationId="{00000000-0000-0000-0000-000000000000}"/>
          </ac:spMkLst>
        </pc:spChg>
        <pc:spChg chg="del mod">
          <ac:chgData name="peppe diffra" userId="f3cc95887aa3195d" providerId="LiveId" clId="{5964E0D0-4C37-4CD8-985F-77FC702B7299}" dt="2022-12-04T23:26:42.009" v="7618" actId="478"/>
          <ac:spMkLst>
            <pc:docMk/>
            <pc:sldMk cId="765562092" sldId="269"/>
            <ac:spMk id="105" creationId="{00000000-0000-0000-0000-000000000000}"/>
          </ac:spMkLst>
        </pc:spChg>
        <pc:picChg chg="add del mod">
          <ac:chgData name="peppe diffra" userId="f3cc95887aa3195d" providerId="LiveId" clId="{5964E0D0-4C37-4CD8-985F-77FC702B7299}" dt="2022-12-04T19:22:23.109" v="2817" actId="21"/>
          <ac:picMkLst>
            <pc:docMk/>
            <pc:sldMk cId="765562092" sldId="269"/>
            <ac:picMk id="3" creationId="{930B6831-7360-DDA5-992B-5777B9AEA1A5}"/>
          </ac:picMkLst>
        </pc:picChg>
        <pc:picChg chg="del">
          <ac:chgData name="peppe diffra" userId="f3cc95887aa3195d" providerId="LiveId" clId="{5964E0D0-4C37-4CD8-985F-77FC702B7299}" dt="2022-12-04T19:21:07.356" v="2651" actId="21"/>
          <ac:picMkLst>
            <pc:docMk/>
            <pc:sldMk cId="765562092" sldId="269"/>
            <ac:picMk id="5" creationId="{AF1690CD-FEF2-55D4-A96C-8F0E6A1924CD}"/>
          </ac:picMkLst>
        </pc:picChg>
        <pc:picChg chg="add del mod">
          <ac:chgData name="peppe diffra" userId="f3cc95887aa3195d" providerId="LiveId" clId="{5964E0D0-4C37-4CD8-985F-77FC702B7299}" dt="2022-12-04T23:26:34.171" v="7616" actId="478"/>
          <ac:picMkLst>
            <pc:docMk/>
            <pc:sldMk cId="765562092" sldId="269"/>
            <ac:picMk id="6" creationId="{B97AE842-644F-26F2-26E9-1A033E92C378}"/>
          </ac:picMkLst>
        </pc:picChg>
        <pc:picChg chg="add mod modCrop">
          <ac:chgData name="peppe diffra" userId="f3cc95887aa3195d" providerId="LiveId" clId="{5964E0D0-4C37-4CD8-985F-77FC702B7299}" dt="2022-12-04T23:35:14.391" v="7745" actId="1076"/>
          <ac:picMkLst>
            <pc:docMk/>
            <pc:sldMk cId="765562092" sldId="269"/>
            <ac:picMk id="10" creationId="{413853B7-BB43-3772-5E76-63298F7B882D}"/>
          </ac:picMkLst>
        </pc:picChg>
        <pc:picChg chg="add del mod">
          <ac:chgData name="peppe diffra" userId="f3cc95887aa3195d" providerId="LiveId" clId="{5964E0D0-4C37-4CD8-985F-77FC702B7299}" dt="2022-12-04T23:28:49.144" v="7642" actId="478"/>
          <ac:picMkLst>
            <pc:docMk/>
            <pc:sldMk cId="765562092" sldId="269"/>
            <ac:picMk id="11" creationId="{36DCC08F-ECC5-07A4-0527-28DE83A407CA}"/>
          </ac:picMkLst>
        </pc:picChg>
      </pc:sldChg>
      <pc:sldChg chg="addSp delSp modSp add mod">
        <pc:chgData name="peppe diffra" userId="f3cc95887aa3195d" providerId="LiveId" clId="{5964E0D0-4C37-4CD8-985F-77FC702B7299}" dt="2022-12-05T00:01:16.315" v="8632" actId="20577"/>
        <pc:sldMkLst>
          <pc:docMk/>
          <pc:sldMk cId="2430068002" sldId="270"/>
        </pc:sldMkLst>
        <pc:spChg chg="mod">
          <ac:chgData name="peppe diffra" userId="f3cc95887aa3195d" providerId="LiveId" clId="{5964E0D0-4C37-4CD8-985F-77FC702B7299}" dt="2022-12-04T21:35:19.522" v="4721" actId="20577"/>
          <ac:spMkLst>
            <pc:docMk/>
            <pc:sldMk cId="2430068002" sldId="270"/>
            <ac:spMk id="81" creationId="{00000000-0000-0000-0000-000000000000}"/>
          </ac:spMkLst>
        </pc:spChg>
        <pc:spChg chg="mod">
          <ac:chgData name="peppe diffra" userId="f3cc95887aa3195d" providerId="LiveId" clId="{5964E0D0-4C37-4CD8-985F-77FC702B7299}" dt="2022-12-05T00:01:16.315" v="8632" actId="20577"/>
          <ac:spMkLst>
            <pc:docMk/>
            <pc:sldMk cId="2430068002" sldId="270"/>
            <ac:spMk id="82" creationId="{00000000-0000-0000-0000-000000000000}"/>
          </ac:spMkLst>
        </pc:spChg>
        <pc:picChg chg="add del mod">
          <ac:chgData name="peppe diffra" userId="f3cc95887aa3195d" providerId="LiveId" clId="{5964E0D0-4C37-4CD8-985F-77FC702B7299}" dt="2022-12-04T22:51:54.186" v="6146" actId="21"/>
          <ac:picMkLst>
            <pc:docMk/>
            <pc:sldMk cId="2430068002" sldId="270"/>
            <ac:picMk id="2" creationId="{0E5805B3-66AB-E533-57A8-DE5E7A5108B9}"/>
          </ac:picMkLst>
        </pc:picChg>
        <pc:picChg chg="add mod">
          <ac:chgData name="peppe diffra" userId="f3cc95887aa3195d" providerId="LiveId" clId="{5964E0D0-4C37-4CD8-985F-77FC702B7299}" dt="2022-12-04T22:52:46.149" v="6151" actId="1076"/>
          <ac:picMkLst>
            <pc:docMk/>
            <pc:sldMk cId="2430068002" sldId="270"/>
            <ac:picMk id="4" creationId="{707A5C3E-6129-1C96-0720-F0F500267341}"/>
          </ac:picMkLst>
        </pc:picChg>
      </pc:sldChg>
      <pc:sldChg chg="modSp add del mod">
        <pc:chgData name="peppe diffra" userId="f3cc95887aa3195d" providerId="LiveId" clId="{5964E0D0-4C37-4CD8-985F-77FC702B7299}" dt="2022-12-04T22:38:46.212" v="5448" actId="2696"/>
        <pc:sldMkLst>
          <pc:docMk/>
          <pc:sldMk cId="4130883014" sldId="271"/>
        </pc:sldMkLst>
        <pc:spChg chg="mod">
          <ac:chgData name="peppe diffra" userId="f3cc95887aa3195d" providerId="LiveId" clId="{5964E0D0-4C37-4CD8-985F-77FC702B7299}" dt="2022-12-04T21:35:25.699" v="4731" actId="20577"/>
          <ac:spMkLst>
            <pc:docMk/>
            <pc:sldMk cId="4130883014" sldId="271"/>
            <ac:spMk id="81" creationId="{00000000-0000-0000-0000-000000000000}"/>
          </ac:spMkLst>
        </pc:spChg>
      </pc:sldChg>
      <pc:sldChg chg="modSp add mod">
        <pc:chgData name="peppe diffra" userId="f3cc95887aa3195d" providerId="LiveId" clId="{5964E0D0-4C37-4CD8-985F-77FC702B7299}" dt="2022-12-05T00:21:29.659" v="9338" actId="20577"/>
        <pc:sldMkLst>
          <pc:docMk/>
          <pc:sldMk cId="4092281156" sldId="272"/>
        </pc:sldMkLst>
        <pc:spChg chg="mod">
          <ac:chgData name="peppe diffra" userId="f3cc95887aa3195d" providerId="LiveId" clId="{5964E0D0-4C37-4CD8-985F-77FC702B7299}" dt="2022-12-04T21:35:38.305" v="4748" actId="20577"/>
          <ac:spMkLst>
            <pc:docMk/>
            <pc:sldMk cId="4092281156" sldId="272"/>
            <ac:spMk id="81" creationId="{00000000-0000-0000-0000-000000000000}"/>
          </ac:spMkLst>
        </pc:spChg>
        <pc:spChg chg="mod">
          <ac:chgData name="peppe diffra" userId="f3cc95887aa3195d" providerId="LiveId" clId="{5964E0D0-4C37-4CD8-985F-77FC702B7299}" dt="2022-12-05T00:21:29.659" v="9338" actId="20577"/>
          <ac:spMkLst>
            <pc:docMk/>
            <pc:sldMk cId="4092281156" sldId="272"/>
            <ac:spMk id="82" creationId="{00000000-0000-0000-0000-000000000000}"/>
          </ac:spMkLst>
        </pc:spChg>
      </pc:sldChg>
      <pc:sldChg chg="modSp add mod">
        <pc:chgData name="peppe diffra" userId="f3cc95887aa3195d" providerId="LiveId" clId="{5964E0D0-4C37-4CD8-985F-77FC702B7299}" dt="2022-12-05T00:20:32.456" v="9324" actId="313"/>
        <pc:sldMkLst>
          <pc:docMk/>
          <pc:sldMk cId="3499694758" sldId="273"/>
        </pc:sldMkLst>
        <pc:spChg chg="mod">
          <ac:chgData name="peppe diffra" userId="f3cc95887aa3195d" providerId="LiveId" clId="{5964E0D0-4C37-4CD8-985F-77FC702B7299}" dt="2022-12-04T21:35:45.122" v="4758" actId="20577"/>
          <ac:spMkLst>
            <pc:docMk/>
            <pc:sldMk cId="3499694758" sldId="273"/>
            <ac:spMk id="81" creationId="{00000000-0000-0000-0000-000000000000}"/>
          </ac:spMkLst>
        </pc:spChg>
        <pc:spChg chg="mod">
          <ac:chgData name="peppe diffra" userId="f3cc95887aa3195d" providerId="LiveId" clId="{5964E0D0-4C37-4CD8-985F-77FC702B7299}" dt="2022-12-05T00:20:32.456" v="9324" actId="313"/>
          <ac:spMkLst>
            <pc:docMk/>
            <pc:sldMk cId="3499694758" sldId="273"/>
            <ac:spMk id="82" creationId="{00000000-0000-0000-0000-000000000000}"/>
          </ac:spMkLst>
        </pc:spChg>
      </pc:sldChg>
      <pc:sldChg chg="modSp add mod">
        <pc:chgData name="peppe diffra" userId="f3cc95887aa3195d" providerId="LiveId" clId="{5964E0D0-4C37-4CD8-985F-77FC702B7299}" dt="2022-12-05T00:08:44.007" v="8871" actId="20577"/>
        <pc:sldMkLst>
          <pc:docMk/>
          <pc:sldMk cId="2977454097" sldId="274"/>
        </pc:sldMkLst>
        <pc:spChg chg="mod">
          <ac:chgData name="peppe diffra" userId="f3cc95887aa3195d" providerId="LiveId" clId="{5964E0D0-4C37-4CD8-985F-77FC702B7299}" dt="2022-12-05T00:08:44.007" v="8871" actId="20577"/>
          <ac:spMkLst>
            <pc:docMk/>
            <pc:sldMk cId="2977454097" sldId="274"/>
            <ac:spMk id="82" creationId="{00000000-0000-0000-0000-000000000000}"/>
          </ac:spMkLst>
        </pc:spChg>
        <pc:picChg chg="mod">
          <ac:chgData name="peppe diffra" userId="f3cc95887aa3195d" providerId="LiveId" clId="{5964E0D0-4C37-4CD8-985F-77FC702B7299}" dt="2022-12-04T22:59:20.546" v="6662" actId="14100"/>
          <ac:picMkLst>
            <pc:docMk/>
            <pc:sldMk cId="2977454097" sldId="274"/>
            <ac:picMk id="2" creationId="{0E5805B3-66AB-E533-57A8-DE5E7A5108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74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427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13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431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3e01eb3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a3e01eb3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f644b60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f644b60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/>
              <a:t>Over the years, several extractive summarization systems have been developed.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….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34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f644b60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f644b60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/>
              <a:t>Over the years, also abstractive summarization systems have covered a role of importance.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922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527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/>
              <a:t>Standalone network means has never been used withouth the decoder…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it-IT" sz="1100"/>
              <a:t>PEGASUS encoder has not been used as a standalone network for any specific task, except during its pre-training objectives.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48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4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5353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Catamaran"/>
              <a:buNone/>
              <a:defRPr sz="42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rgbClr val="353535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770150" y="2192250"/>
            <a:ext cx="33009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5161900" y="8315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 t="13651" b="17785"/>
          <a:stretch/>
        </p:blipFill>
        <p:spPr>
          <a:xfrm>
            <a:off x="0" y="4597050"/>
            <a:ext cx="6071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35353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tamaran"/>
              <a:buNone/>
              <a:defRPr sz="28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atamaran"/>
              <a:buChar char="●"/>
              <a:defRPr sz="13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■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●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■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●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Catamaran"/>
              <a:buChar char="○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100"/>
              <a:buFont typeface="Catamaran"/>
              <a:buChar char="■"/>
              <a:defRPr sz="11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ubs/glove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/>
              <a:t>SAESum: Simultaneous Abstractive and Extractive Summarization. </a:t>
            </a:r>
            <a:endParaRPr sz="3200"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Andrea Giuseppe Di Francesco – 1836928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Scardino - 2020613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NUANS – Narrative Understanding ANd Storytelling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Sapienza University of Rome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Our Approach - Challenges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133815" y="1622025"/>
            <a:ext cx="5242975" cy="2987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sz="1600"/>
              <a:t>While keeping the PEGASUS encoder frozen, we train only the decoder to produce abstractive summaries.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In this project, we add an additional branch: ‘Innovation’. This resembles a sort of ‘neck’ for our two-headed network.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The Innovation block carries the abstractive summary information with the purpose of improving the MemSum performances.</a:t>
            </a:r>
            <a:endParaRPr sz="160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/>
              <a:t>SAESum: Simultaneous Abstractive and Extractive Summarization</a:t>
            </a:r>
            <a:r>
              <a:rPr lang="it" sz="900"/>
              <a:t> - </a:t>
            </a:r>
            <a:r>
              <a:rPr lang="it"/>
              <a:t>Di Francesco , Scardino</a:t>
            </a:r>
            <a:endParaRPr sz="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A5C3E-6129-1C96-0720-F0F500267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99" y="1433862"/>
            <a:ext cx="3116469" cy="31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6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Our Approach - Challenges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0" y="1255231"/>
            <a:ext cx="5441795" cy="2935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sz="1600"/>
              <a:t>In the Innovation block there is a cross-attention mechanism between the MemSum global context vectors G and the abstractive summarization encodings B.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The new G’ is fedback into the MemSum block, continuining on the standard procedure of the original algorithm.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At trainig time, the abstractive summarization is provided through a teacher-forcing mechanism.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At inference time, the abstractive summarization is obtained through the decoder prediction.</a:t>
            </a: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/>
              <a:t>SAESum: Simultaneous Abstractive and Extractive Summarization</a:t>
            </a:r>
            <a:r>
              <a:rPr lang="it" sz="900"/>
              <a:t> - </a:t>
            </a:r>
            <a:r>
              <a:rPr lang="it"/>
              <a:t>Di Francesco , Scardino</a:t>
            </a:r>
            <a:endParaRPr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805B3-66AB-E533-57A8-DE5E7A510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" t="16" r="3" b="581"/>
          <a:stretch/>
        </p:blipFill>
        <p:spPr>
          <a:xfrm>
            <a:off x="5441795" y="1188894"/>
            <a:ext cx="3368857" cy="36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5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Dataset &amp; Metrics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sz="1600"/>
              <a:t>Gov-report dataset : consists of reports written by the U.S. government research agencies. It has longer summaries and documents w.r.t. other benchmark datasets.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ROUGE : standard summarization metric.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QuestEval [4] : question and answering based metric, ground-truth referenceless. It has better correlation with human judgement.</a:t>
            </a:r>
          </a:p>
          <a:p>
            <a:pPr marL="285750" indent="-285750">
              <a:spcAft>
                <a:spcPts val="1600"/>
              </a:spcAft>
            </a:pPr>
            <a:endParaRPr sz="160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/>
              <a:t>SAESum: Simultaneous Abstractive and Extractive Summarization</a:t>
            </a:r>
            <a:r>
              <a:rPr lang="it" sz="900"/>
              <a:t> - </a:t>
            </a:r>
            <a:r>
              <a:rPr lang="it"/>
              <a:t>Di Francesco , Scardino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409228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Novelties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585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sz="1600"/>
              <a:t>Abstractive &amp; Extractive summarization tasks are performed together. The encoder parameters are shared.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The training of the 2 networks are well separated, indeed the gradient loss of the PEGASUS decoder does not flow up to the ‘neck’. The gradient is back-propagated to the neck only from the extractive reward.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 The abstractive summary is exploited to augment the global context information in MemSum. </a:t>
            </a: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/>
              <a:t>SAESum: Simultaneous Abstractive and Extractive Summarization</a:t>
            </a:r>
            <a:r>
              <a:rPr lang="it" sz="900"/>
              <a:t> - </a:t>
            </a:r>
            <a:r>
              <a:rPr lang="it"/>
              <a:t>Di Francesco , Scardino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49969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727650" y="1397000"/>
            <a:ext cx="7688700" cy="3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 sz="1100" b="1"/>
              <a:t>Papers:</a:t>
            </a:r>
            <a:endParaRPr sz="1100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 b="1"/>
              <a:t>[1] : https://aclanthology.org/2022.acl-long.450.pdf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 sz="1100" b="1"/>
              <a:t>[2] : https://arxiv.org/pdf/1912.08777.pdf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 b="1"/>
              <a:t>[3] : </a:t>
            </a:r>
            <a:r>
              <a:rPr lang="it-IT" b="1">
                <a:hlinkClick r:id="rId3"/>
              </a:rPr>
              <a:t>https://nlp.stanford.edu/pubs/glove.pdf</a:t>
            </a:r>
            <a:endParaRPr lang="it-IT"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 sz="1100" b="1"/>
              <a:t>[4</a:t>
            </a:r>
            <a:r>
              <a:rPr lang="it-IT" b="1"/>
              <a:t>] : https://arxiv.org/abs/2103.12693</a:t>
            </a:r>
            <a:endParaRPr sz="1100"/>
          </a:p>
        </p:txBody>
      </p:sp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900"/>
              <a:t>Presentation Title - Name Surname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the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Table of contents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Task Introduction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Related works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700" y="2937800"/>
            <a:ext cx="2356398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Baseline approach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599600" y="3945453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Dataset &amp; Metrics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4030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Novelties</a:t>
            </a:r>
            <a:endParaRPr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Task Introduction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5451421" cy="2793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sz="1550"/>
              <a:t>In this work we aim to develop a system that performs both the extractive and abstractive summarization task.</a:t>
            </a:r>
          </a:p>
          <a:p>
            <a:pPr marL="285750" indent="-285750">
              <a:spcAft>
                <a:spcPts val="1600"/>
              </a:spcAft>
            </a:pPr>
            <a:r>
              <a:rPr lang="it-IT" sz="1550"/>
              <a:t>Another one of our objectives is to construct a framework capable of exploiting the flow of information within the network, in order to obtain more fllexible and accurate summaries. </a:t>
            </a:r>
          </a:p>
          <a:p>
            <a:pPr marL="285750" indent="-285750">
              <a:spcAft>
                <a:spcPts val="1600"/>
              </a:spcAft>
            </a:pPr>
            <a:r>
              <a:rPr lang="it-IT" sz="1550"/>
              <a:t>Our experiments involve SoTA architectures for each single task.</a:t>
            </a:r>
            <a:endParaRPr lang="it-IT" sz="1600"/>
          </a:p>
          <a:p>
            <a:pPr marL="0" indent="0">
              <a:spcAft>
                <a:spcPts val="1600"/>
              </a:spcAft>
              <a:buNone/>
            </a:pPr>
            <a:r>
              <a:rPr lang="it-IT" sz="1600"/>
              <a:t>      </a:t>
            </a:r>
          </a:p>
          <a:p>
            <a:pPr marL="285750" indent="-285750">
              <a:spcAft>
                <a:spcPts val="1600"/>
              </a:spcAft>
            </a:pPr>
            <a:endParaRPr sz="160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/>
              <a:t>SAESum: Simultaneous Abstractive and Extractive Summarization</a:t>
            </a:r>
            <a:r>
              <a:rPr lang="it" sz="900"/>
              <a:t> - </a:t>
            </a:r>
            <a:r>
              <a:rPr lang="it"/>
              <a:t>Di Francesco , Scardino</a:t>
            </a:r>
            <a:endParaRPr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E737D-5FE3-D198-27E1-CD2970F7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71" y="2300383"/>
            <a:ext cx="2793944" cy="14371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111512" y="831575"/>
            <a:ext cx="4386146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/>
              <a:t>Related Works – Extractive Summarization</a:t>
            </a:r>
            <a:endParaRPr sz="2400"/>
          </a:p>
        </p:txBody>
      </p:sp>
      <p:sp>
        <p:nvSpPr>
          <p:cNvPr id="105" name="Google Shape;105;p1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900"/>
              <a:t>SEASum: Simultaneous Abstractive and Extractive Summarization - </a:t>
            </a:r>
            <a:r>
              <a:rPr lang="en-GB"/>
              <a:t>Di Francesco , Scardino</a:t>
            </a:r>
            <a:endParaRPr lang="en-GB" sz="900"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2"/>
          </p:nvPr>
        </p:nvSpPr>
        <p:spPr>
          <a:xfrm>
            <a:off x="4619857" y="1121705"/>
            <a:ext cx="4465145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GB" sz="1600"/>
              <a:t>Given a document consisting of an ordered list of N sentences, extractive summarization aims to pick up M (M≪N) sentences as the summary of the document.</a:t>
            </a:r>
          </a:p>
          <a:p>
            <a:pPr marL="285750" indent="-285750">
              <a:spcAft>
                <a:spcPts val="1600"/>
              </a:spcAft>
            </a:pPr>
            <a:r>
              <a:rPr lang="en-GB" sz="1600"/>
              <a:t>“Extracted summaries tend to be both grammatically and semantically more reliable than abstractive summaries.”[1]</a:t>
            </a:r>
          </a:p>
          <a:p>
            <a:pPr marL="285750" indent="-285750">
              <a:spcAft>
                <a:spcPts val="1600"/>
              </a:spcAft>
            </a:pPr>
            <a:r>
              <a:rPr lang="en-GB" sz="1600"/>
              <a:t>In this project, we focus on MemSum [1], a recent algorithm to perform this task.</a:t>
            </a:r>
            <a:endParaRPr lang="it-IT" sz="1600"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690CD-FEF2-55D4-A96C-8F0E6A19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51" y="2080863"/>
            <a:ext cx="3190178" cy="1955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41F743-894D-8CC9-3EF6-DB18DD4B2980}"/>
              </a:ext>
            </a:extLst>
          </p:cNvPr>
          <p:cNvSpPr txBox="1"/>
          <p:nvPr/>
        </p:nvSpPr>
        <p:spPr>
          <a:xfrm>
            <a:off x="1280066" y="4828990"/>
            <a:ext cx="66795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90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SAESum: Simultaneous Abstractive and Extractive Summarization - Di Francesco , Scardino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/>
              <a:t>Related Works – MemSum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49" y="1270619"/>
            <a:ext cx="8245365" cy="1534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sz="1400"/>
              <a:t>In a Reinforcement Learning regime, an agent is trained to select salient sentences from the document. The reward of the agent is computed according to the ROUGE score.</a:t>
            </a:r>
          </a:p>
          <a:p>
            <a:pPr marL="285750" indent="-285750">
              <a:spcAft>
                <a:spcPts val="1600"/>
              </a:spcAft>
            </a:pPr>
            <a:r>
              <a:rPr lang="it-IT" sz="1400"/>
              <a:t>The novelty of MemSum is characterized by the mixing of</a:t>
            </a:r>
            <a:r>
              <a:rPr lang="it-IT" sz="1400" b="1"/>
              <a:t> Local </a:t>
            </a:r>
            <a:r>
              <a:rPr lang="it-IT" sz="1400"/>
              <a:t>and</a:t>
            </a:r>
            <a:r>
              <a:rPr lang="it-IT" sz="1400" b="1"/>
              <a:t> Global </a:t>
            </a:r>
            <a:r>
              <a:rPr lang="it-IT" sz="1400"/>
              <a:t>context for each sentence, together with the agent </a:t>
            </a:r>
            <a:r>
              <a:rPr lang="it-IT" sz="1400" b="1"/>
              <a:t>Extraction history</a:t>
            </a:r>
            <a:r>
              <a:rPr lang="it-IT" sz="1400"/>
              <a:t>. Extraction history addresses the risk of redundancy for the extractive summarization.</a:t>
            </a: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/>
              <a:t>SAESum: Simultaneous Abstractive and Extractive Summarization</a:t>
            </a:r>
            <a:r>
              <a:rPr lang="it" sz="900"/>
              <a:t> - </a:t>
            </a:r>
            <a:r>
              <a:rPr lang="it"/>
              <a:t>Di Francesco , Scardino</a:t>
            </a:r>
            <a:endParaRPr sz="9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29F14D-2C55-10B1-570E-7CC6A0F75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26"/>
          <a:stretch/>
        </p:blipFill>
        <p:spPr>
          <a:xfrm>
            <a:off x="1011043" y="2877015"/>
            <a:ext cx="7768684" cy="1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1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111512" y="831575"/>
            <a:ext cx="4386146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/>
              <a:t>Related Works – Abstractive Summarization</a:t>
            </a:r>
            <a:endParaRPr sz="2400"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2"/>
          </p:nvPr>
        </p:nvSpPr>
        <p:spPr>
          <a:xfrm>
            <a:off x="4572000" y="1630571"/>
            <a:ext cx="4513002" cy="2557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GB" sz="1600" b="1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Abstractive Text Summarization</a:t>
            </a:r>
            <a:r>
              <a:rPr lang="en-GB" sz="1600" b="0" i="0">
                <a:solidFill>
                  <a:schemeClr val="bg1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 is the task of generating a concise summary, potentially containing new phrases, not in the source text.</a:t>
            </a:r>
          </a:p>
          <a:p>
            <a:pPr marL="285750" indent="-285750">
              <a:spcAft>
                <a:spcPts val="1600"/>
              </a:spcAft>
            </a:pPr>
            <a:r>
              <a:rPr lang="en-GB" sz="1600"/>
              <a:t>PEGASUS [2] is a SoTA encoder-decoder architecture specifically pre-trained in a self-supervised setting.</a:t>
            </a:r>
          </a:p>
          <a:p>
            <a:pPr marL="285750" indent="-285750">
              <a:spcAft>
                <a:spcPts val="1600"/>
              </a:spcAft>
            </a:pPr>
            <a:r>
              <a:rPr lang="en-GB" sz="1600"/>
              <a:t>It was designed to be fine-tuned for the abstractive summarization task.</a:t>
            </a:r>
          </a:p>
          <a:p>
            <a:pPr marL="0" indent="0">
              <a:spcAft>
                <a:spcPts val="1600"/>
              </a:spcAft>
              <a:buNone/>
            </a:pPr>
            <a:endParaRPr lang="it-IT" sz="1600"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689550-9871-6570-EEE8-F50369FE6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3853B7-BB43-3772-5E76-63298F7B8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62"/>
          <a:stretch/>
        </p:blipFill>
        <p:spPr>
          <a:xfrm>
            <a:off x="770150" y="1991528"/>
            <a:ext cx="3190178" cy="20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6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Related Works - PEGASUS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174592" y="1703801"/>
            <a:ext cx="4397408" cy="3127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sz="1600"/>
              <a:t>Two configurations: PEGASUS base or large (about 568M parameters),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High performances with </a:t>
            </a:r>
            <a:r>
              <a:rPr lang="en-GB" sz="1600"/>
              <a:t>little supervision by fine-tuning (1000 examples),</a:t>
            </a:r>
          </a:p>
          <a:p>
            <a:pPr marL="285750" indent="-285750">
              <a:spcAft>
                <a:spcPts val="1600"/>
              </a:spcAft>
            </a:pPr>
            <a:r>
              <a:rPr lang="en-GB" sz="1600"/>
              <a:t>Human-level summarization performance.</a:t>
            </a:r>
            <a:endParaRPr sz="160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/>
              <a:t>SAESum: Simultaneous Abstractive and Extractive Summarization</a:t>
            </a:r>
            <a:r>
              <a:rPr lang="it" sz="900"/>
              <a:t> - </a:t>
            </a:r>
            <a:r>
              <a:rPr lang="it"/>
              <a:t>Di Francesco , Scardino</a:t>
            </a:r>
            <a:endParaRPr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BBAFF-C42D-477F-76DE-A5EFC7A5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44" y="1625618"/>
            <a:ext cx="4397408" cy="2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2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Our Approach - Motivations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497700" y="1270215"/>
            <a:ext cx="7918650" cy="31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sz="1600"/>
              <a:t>MemSum is trained without relying on any transformer architecture and the word embeddings are not contextualized. (GloVE 200 dim. Embeddings [3])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Firstly, we want to exploit PEGASUS encoder to obtain a semantic representation, to eventually reach better performances in the extractive summarization task.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Secondly, we plan to fine-tune PEGASUS architecture (no few-shot learning), to assess its full capabilities. 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Lastly, we will try to exploit it in order to improve the extractive summarization task.</a:t>
            </a:r>
            <a:endParaRPr sz="160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/>
              <a:t>SAESum: Simultaneous Abstractive and Extractive Summarization</a:t>
            </a:r>
            <a:r>
              <a:rPr lang="it" sz="900"/>
              <a:t> - </a:t>
            </a:r>
            <a:r>
              <a:rPr lang="it"/>
              <a:t>Di Francesco , Scardino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00253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Our Approach - Baseline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49" y="1763273"/>
            <a:ext cx="5143491" cy="2860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it-IT" sz="1600"/>
              <a:t>We will start by substituting the GloVe embeddings with the PEGASUS encoding as input to the MemSum system.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We assume that PEGASUS word representation would be a better and more performative fit for MemSum. </a:t>
            </a:r>
          </a:p>
          <a:p>
            <a:pPr marL="285750" indent="-285750">
              <a:spcAft>
                <a:spcPts val="1600"/>
              </a:spcAft>
            </a:pPr>
            <a:r>
              <a:rPr lang="it-IT" sz="1600"/>
              <a:t>We aim to assess the performances, leaving unchanged the rest of the training procedure.  </a:t>
            </a:r>
          </a:p>
          <a:p>
            <a:pPr marL="0" indent="0"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/>
              <a:t>SAESum: Simultaneous Abstractive and Extractive Summarization</a:t>
            </a:r>
            <a:r>
              <a:rPr lang="it" sz="900"/>
              <a:t> - </a:t>
            </a:r>
            <a:r>
              <a:rPr lang="it"/>
              <a:t>Di Francesco , Scardino</a:t>
            </a:r>
            <a:endParaRPr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010FE5-FC2F-75A7-1FB0-628CEBCC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90" y="1225340"/>
            <a:ext cx="1518111" cy="35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1780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FFFF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1041</Words>
  <Application>Microsoft Office PowerPoint</Application>
  <PresentationFormat>On-screen Show (16:9)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Catamaran</vt:lpstr>
      <vt:lpstr>Arial</vt:lpstr>
      <vt:lpstr>Raleway</vt:lpstr>
      <vt:lpstr>Streamline</vt:lpstr>
      <vt:lpstr>SAESum: Simultaneous Abstractive and Extractive Summarization. </vt:lpstr>
      <vt:lpstr>Table of contents</vt:lpstr>
      <vt:lpstr>Task Introduction</vt:lpstr>
      <vt:lpstr>Related Works – Extractive Summarization</vt:lpstr>
      <vt:lpstr>Related Works – MemSum</vt:lpstr>
      <vt:lpstr>Related Works – Abstractive Summarization</vt:lpstr>
      <vt:lpstr>Related Works - PEGASUS</vt:lpstr>
      <vt:lpstr>Our Approach - Motivations</vt:lpstr>
      <vt:lpstr>Our Approach - Baseline</vt:lpstr>
      <vt:lpstr>Our Approach - Challenges</vt:lpstr>
      <vt:lpstr>Our Approach - Challenges</vt:lpstr>
      <vt:lpstr>Dataset &amp; Metrics</vt:lpstr>
      <vt:lpstr>Novelties</vt:lpstr>
      <vt:lpstr>References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SAESum: Simultaneous Abstractive and Extractive Summarization. </dc:title>
  <cp:lastModifiedBy>peppe diffra</cp:lastModifiedBy>
  <cp:revision>1</cp:revision>
  <dcterms:modified xsi:type="dcterms:W3CDTF">2022-12-05T00:21:37Z</dcterms:modified>
</cp:coreProperties>
</file>