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4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6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4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F92B-109B-452C-832F-12BF2F3FA1AD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5121-1C9E-4151-B0EE-DE4BE466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4" y="1513602"/>
            <a:ext cx="2933851" cy="958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4" y="2752067"/>
            <a:ext cx="3003320" cy="1027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34" y="3899937"/>
            <a:ext cx="2987495" cy="13019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80933" y="4036906"/>
            <a:ext cx="27296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34 m</a:t>
            </a:r>
          </a:p>
          <a:p>
            <a:r>
              <a:rPr lang="en-US" dirty="0"/>
              <a:t>39.917 N</a:t>
            </a:r>
          </a:p>
          <a:p>
            <a:r>
              <a:rPr lang="en-US" dirty="0"/>
              <a:t>-74.597 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0933" y="1549171"/>
            <a:ext cx="27296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Depends on us</a:t>
            </a:r>
          </a:p>
          <a:p>
            <a:r>
              <a:rPr lang="en-US" dirty="0"/>
              <a:t>Depends on us</a:t>
            </a:r>
          </a:p>
          <a:p>
            <a:r>
              <a:rPr lang="en-US" dirty="0"/>
              <a:t>10 Hz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80933" y="2856188"/>
            <a:ext cx="27296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17.0 meters</a:t>
            </a:r>
          </a:p>
          <a:p>
            <a:r>
              <a:rPr lang="en-US" dirty="0"/>
              <a:t>8.5 meters</a:t>
            </a:r>
          </a:p>
          <a:p>
            <a:r>
              <a:rPr lang="en-US" dirty="0"/>
              <a:t>2.20 meters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4434" y="299405"/>
            <a:ext cx="23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423932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10824" y="1373256"/>
            <a:ext cx="272965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19.5 m</a:t>
            </a:r>
          </a:p>
          <a:p>
            <a:r>
              <a:rPr lang="en-US" sz="1400" dirty="0"/>
              <a:t>U,V,W </a:t>
            </a:r>
          </a:p>
          <a:p>
            <a:r>
              <a:rPr lang="en-US" sz="1400" dirty="0"/>
              <a:t>True North</a:t>
            </a:r>
          </a:p>
          <a:p>
            <a:r>
              <a:rPr lang="en-US" sz="1400" dirty="0"/>
              <a:t>0°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4" y="242024"/>
            <a:ext cx="3071110" cy="36255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10824" y="2291852"/>
            <a:ext cx="272965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 sure what they are asking for here.  If its sensor head separation from the center, maybe try 5.0 cm?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650" y="166867"/>
            <a:ext cx="23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Instruments, part 1</a:t>
            </a:r>
          </a:p>
        </p:txBody>
      </p:sp>
    </p:spTree>
    <p:extLst>
      <p:ext uri="{BB962C8B-B14F-4D97-AF65-F5344CB8AC3E}">
        <p14:creationId xmlns:p14="http://schemas.microsoft.com/office/powerpoint/2010/main" val="188591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13125" y="1397532"/>
            <a:ext cx="272965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600 cm (6 meters) for Silas Little</a:t>
            </a:r>
          </a:p>
          <a:p>
            <a:r>
              <a:rPr lang="en-US" sz="1400" dirty="0"/>
              <a:t>4.0 mm mostly, some </a:t>
            </a:r>
          </a:p>
          <a:p>
            <a:r>
              <a:rPr lang="en-US" sz="1400" dirty="0"/>
              <a:t>5 – 7 liters per minute</a:t>
            </a:r>
          </a:p>
          <a:p>
            <a:r>
              <a:rPr lang="en-US" sz="1400" dirty="0"/>
              <a:t>0 cm</a:t>
            </a:r>
          </a:p>
          <a:p>
            <a:r>
              <a:rPr lang="en-US" sz="1400" dirty="0"/>
              <a:t>15.0 cm</a:t>
            </a:r>
          </a:p>
          <a:p>
            <a:r>
              <a:rPr lang="en-US" sz="1400" dirty="0"/>
              <a:t>0 cm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650" y="166867"/>
            <a:ext cx="23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Instruments, part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" y="351533"/>
            <a:ext cx="3299954" cy="36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6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75650" y="1454176"/>
            <a:ext cx="272965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 need to ignore any values.  I do not think there are any spikes in these data sets.  Yes to numeric.  </a:t>
            </a:r>
          </a:p>
          <a:p>
            <a:endParaRPr lang="en-US" sz="1400" dirty="0"/>
          </a:p>
          <a:p>
            <a:r>
              <a:rPr lang="en-US" sz="1400" dirty="0"/>
              <a:t>Instruments are RM Young 81000v and LI-COR 7000.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650" y="166867"/>
            <a:ext cx="238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file description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4" y="1059332"/>
            <a:ext cx="4406509" cy="3536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9853" y="3734782"/>
            <a:ext cx="272965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3.00 sec</a:t>
            </a:r>
          </a:p>
          <a:p>
            <a:r>
              <a:rPr lang="en-US" sz="1400" dirty="0"/>
              <a:t>1.00 sec</a:t>
            </a:r>
          </a:p>
          <a:p>
            <a:r>
              <a:rPr lang="en-US" sz="1400" dirty="0"/>
              <a:t>5.00 sec</a:t>
            </a:r>
          </a:p>
        </p:txBody>
      </p:sp>
    </p:spTree>
    <p:extLst>
      <p:ext uri="{BB962C8B-B14F-4D97-AF65-F5344CB8AC3E}">
        <p14:creationId xmlns:p14="http://schemas.microsoft.com/office/powerpoint/2010/main" val="13086752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Mat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Matt" id="{13085A22-E384-47D7-8545-ECC2564F5C8A}" vid="{6CF9E396-A896-4E54-86D3-B82BA64B1D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1040</TotalTime>
  <Words>133</Words>
  <Application>Microsoft Office PowerPoint</Application>
  <PresentationFormat>Letter Paper (8.5x11 in)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Theme-Matt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P. Ayres</dc:creator>
  <cp:lastModifiedBy>Clark, Kenneth -FS</cp:lastModifiedBy>
  <cp:revision>14</cp:revision>
  <dcterms:created xsi:type="dcterms:W3CDTF">2020-07-13T21:59:29Z</dcterms:created>
  <dcterms:modified xsi:type="dcterms:W3CDTF">2020-07-14T15:33:52Z</dcterms:modified>
</cp:coreProperties>
</file>