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9" r:id="rId2"/>
    <p:sldId id="260" r:id="rId3"/>
  </p:sldIdLst>
  <p:sldSz cx="9144000" cy="5143500" type="screen16x9"/>
  <p:notesSz cx="6858000" cy="9144000"/>
  <p:embeddedFontLst>
    <p:embeddedFont>
      <p:font typeface="Maven Pro" panose="020B0604020202020204" charset="0"/>
      <p:regular r:id="rId5"/>
      <p:bold r:id="rId6"/>
    </p:embeddedFont>
    <p:embeddedFont>
      <p:font typeface="Nunito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75d9121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75d9121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75d9121f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75d9121f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deployment instructions</a:t>
            </a:r>
            <a:endParaRPr/>
          </a:p>
        </p:txBody>
      </p:sp>
      <p:sp>
        <p:nvSpPr>
          <p:cNvPr id="299" name="Google Shape;299;p16"/>
          <p:cNvSpPr txBox="1">
            <a:spLocks noGrp="1"/>
          </p:cNvSpPr>
          <p:nvPr>
            <p:ph type="body" idx="1"/>
          </p:nvPr>
        </p:nvSpPr>
        <p:spPr>
          <a:xfrm>
            <a:off x="632225" y="1597875"/>
            <a:ext cx="81117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Course component: </a:t>
            </a:r>
            <a:r>
              <a:rPr lang="en"/>
              <a:t>Describe how professors and students will interact with the data science module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module has 2 components: The individual data collection and analysis, and then drawing conclusions based on the aggregated class data. 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Students will complete parts 1 and 2 individually and upload their results to a linked google form.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Students will complete parts 3 and 4 after the class data has been uploaded.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Students will submit their answers to all the numbered questions in a report on Canvas or a Canvas equivalent.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deployment instructions</a:t>
            </a:r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body" idx="1"/>
          </p:nvPr>
        </p:nvSpPr>
        <p:spPr>
          <a:xfrm>
            <a:off x="760800" y="1597875"/>
            <a:ext cx="800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video files are currently stored on the DIFUSE drive under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Footage/Cart Footage</a:t>
            </a:r>
            <a:r>
              <a:rPr lang="en"/>
              <a:t>. These will need to be transferred to a folder that students can access, and the link in the assignment updated.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also a google form that links directly to a google spreadsheet. Professors will have to make a copy of this form/sheet and update the link to the form in the assignment. We have also provided a Cart run assignment sheet to organize which runs and carts students work on (All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Data Input</a:t>
            </a:r>
            <a:r>
              <a:rPr lang="en"/>
              <a:t> folder)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Best practice is to duplicate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 Input </a:t>
            </a:r>
            <a:r>
              <a:rPr lang="en"/>
              <a:t>form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 Input (Responses) </a:t>
            </a:r>
            <a:r>
              <a:rPr lang="en"/>
              <a:t>sheet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Link new form to duplicated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 Input (Responses) </a:t>
            </a:r>
            <a:r>
              <a:rPr lang="en"/>
              <a:t>sheet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Unlink and delete hidden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RawData</a:t>
            </a:r>
            <a:r>
              <a:rPr lang="en"/>
              <a:t> tab, rename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Form Responses</a:t>
            </a:r>
            <a:r>
              <a:rPr lang="en"/>
              <a:t> tab to RawData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Edit another cell to force the spreadsheet to refresh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Tracker is an open source software from the internet that students will have to download.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On-screen Show (16:9)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Courier New</vt:lpstr>
      <vt:lpstr>Nunito</vt:lpstr>
      <vt:lpstr>Arial</vt:lpstr>
      <vt:lpstr>Maven Pro</vt:lpstr>
      <vt:lpstr>Momentum</vt:lpstr>
      <vt:lpstr>Module deployment instructions</vt:lpstr>
      <vt:lpstr>Module deployment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deployment instructions</dc:title>
  <cp:lastModifiedBy>Munachimso A Onuoha</cp:lastModifiedBy>
  <cp:revision>1</cp:revision>
  <dcterms:modified xsi:type="dcterms:W3CDTF">2023-06-01T02:29:19Z</dcterms:modified>
</cp:coreProperties>
</file>