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1112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7526-A838-8E44-ACB8-9CEF6A4C119F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1A59-099B-5546-9F02-6B7E1CEC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7526-A838-8E44-ACB8-9CEF6A4C119F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1A59-099B-5546-9F02-6B7E1CEC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3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7526-A838-8E44-ACB8-9CEF6A4C119F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1A59-099B-5546-9F02-6B7E1CEC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7526-A838-8E44-ACB8-9CEF6A4C119F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1A59-099B-5546-9F02-6B7E1CEC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7526-A838-8E44-ACB8-9CEF6A4C119F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1A59-099B-5546-9F02-6B7E1CEC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5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7526-A838-8E44-ACB8-9CEF6A4C119F}" type="datetimeFigureOut">
              <a:rPr lang="en-US" smtClean="0"/>
              <a:t>5/31/13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1A59-099B-5546-9F02-6B7E1CEC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5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7526-A838-8E44-ACB8-9CEF6A4C119F}" type="datetimeFigureOut">
              <a:rPr lang="en-US" smtClean="0"/>
              <a:t>5/31/13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1A59-099B-5546-9F02-6B7E1CEC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7526-A838-8E44-ACB8-9CEF6A4C119F}" type="datetimeFigureOut">
              <a:rPr lang="en-US" smtClean="0"/>
              <a:t>5/31/13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1A59-099B-5546-9F02-6B7E1CEC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3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7526-A838-8E44-ACB8-9CEF6A4C119F}" type="datetimeFigureOut">
              <a:rPr lang="en-US" smtClean="0"/>
              <a:t>5/31/13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1A59-099B-5546-9F02-6B7E1CEC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1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7526-A838-8E44-ACB8-9CEF6A4C119F}" type="datetimeFigureOut">
              <a:rPr lang="en-US" smtClean="0"/>
              <a:t>5/31/13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1A59-099B-5546-9F02-6B7E1CEC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5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7526-A838-8E44-ACB8-9CEF6A4C119F}" type="datetimeFigureOut">
              <a:rPr lang="en-US" smtClean="0"/>
              <a:t>5/31/13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1A59-099B-5546-9F02-6B7E1CEC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9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57526-A838-8E44-ACB8-9CEF6A4C119F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C1A59-099B-5546-9F02-6B7E1CEC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tacontrol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7432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70021" y="4460325"/>
            <a:ext cx="440012" cy="570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0007" y="4993384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Individual Selection Check Boxes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5846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eueBrows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884" y="1980361"/>
            <a:ext cx="7693116" cy="35645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590172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Experiment “demo”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832894"/>
            <a:ext cx="13131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Experiment “n13152”</a:t>
            </a:r>
            <a:endParaRPr lang="en-US" sz="1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43686" y="2664163"/>
            <a:ext cx="692710" cy="168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43686" y="3374607"/>
            <a:ext cx="692710" cy="215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3492" y="4657603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Job “n13152” in </a:t>
            </a:r>
          </a:p>
          <a:p>
            <a:pPr algn="ctr"/>
            <a:r>
              <a:rPr lang="en-US" sz="1000" dirty="0" smtClean="0"/>
              <a:t>“demo Production Pass”</a:t>
            </a:r>
            <a:endParaRPr lang="en-US" sz="10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642967" y="3590173"/>
            <a:ext cx="284189" cy="834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758419" y="3898559"/>
            <a:ext cx="266427" cy="526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8780" y="4424943"/>
            <a:ext cx="2487514" cy="37055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8197" y="4395384"/>
            <a:ext cx="1876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“Clock” and “Production” Passes</a:t>
            </a:r>
          </a:p>
          <a:p>
            <a:pPr algn="ctr"/>
            <a:r>
              <a:rPr lang="en-US" sz="1000" dirty="0" smtClean="0"/>
              <a:t>under job “Demo”</a:t>
            </a:r>
            <a:endParaRPr lang="en-US" sz="10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553492" y="4022886"/>
            <a:ext cx="332802" cy="634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15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8686</TotalTime>
  <Words>35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US Naval Observatory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Spitzak</dc:creator>
  <cp:lastModifiedBy>John Spitzak</cp:lastModifiedBy>
  <cp:revision>4</cp:revision>
  <dcterms:created xsi:type="dcterms:W3CDTF">2013-05-31T18:39:17Z</dcterms:created>
  <dcterms:modified xsi:type="dcterms:W3CDTF">2013-06-06T19:26:07Z</dcterms:modified>
</cp:coreProperties>
</file>