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1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7526-A838-8E44-ACB8-9CEF6A4C119F}" type="datetimeFigureOut">
              <a:rPr lang="en-US" smtClean="0"/>
              <a:t>5/31/13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1A59-099B-5546-9F02-6B7E1CEC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control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3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70021" y="4460325"/>
            <a:ext cx="440012" cy="570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007" y="4993384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Individual Selection Check Boxes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8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US Naval Observatory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Spitzak</dc:creator>
  <cp:lastModifiedBy>John Spitzak</cp:lastModifiedBy>
  <cp:revision>1</cp:revision>
  <dcterms:created xsi:type="dcterms:W3CDTF">2013-05-31T18:39:17Z</dcterms:created>
  <dcterms:modified xsi:type="dcterms:W3CDTF">2013-05-31T18:41:30Z</dcterms:modified>
</cp:coreProperties>
</file>