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D3-916D-974E-A69D-392F952416D5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43EE-5A7C-EB42-8D85-7108680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D3-916D-974E-A69D-392F952416D5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43EE-5A7C-EB42-8D85-7108680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D3-916D-974E-A69D-392F952416D5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43EE-5A7C-EB42-8D85-7108680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D3-916D-974E-A69D-392F952416D5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43EE-5A7C-EB42-8D85-7108680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D3-916D-974E-A69D-392F952416D5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43EE-5A7C-EB42-8D85-7108680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D3-916D-974E-A69D-392F952416D5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43EE-5A7C-EB42-8D85-7108680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D3-916D-974E-A69D-392F952416D5}" type="datetimeFigureOut">
              <a:rPr lang="en-US" smtClean="0"/>
              <a:t>5/31/13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43EE-5A7C-EB42-8D85-7108680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D3-916D-974E-A69D-392F952416D5}" type="datetimeFigureOut">
              <a:rPr lang="en-US" smtClean="0"/>
              <a:t>5/31/13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43EE-5A7C-EB42-8D85-7108680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D3-916D-974E-A69D-392F952416D5}" type="datetimeFigureOut">
              <a:rPr lang="en-US" smtClean="0"/>
              <a:t>5/31/13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43EE-5A7C-EB42-8D85-7108680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5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D3-916D-974E-A69D-392F952416D5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43EE-5A7C-EB42-8D85-7108680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D3-916D-974E-A69D-392F952416D5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43EE-5A7C-EB42-8D85-7108680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6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D0D3-916D-974E-A69D-392F952416D5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43EE-5A7C-EB42-8D85-7108680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8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control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9200"/>
            <a:ext cx="9144000" cy="18597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220225" y="4260312"/>
            <a:ext cx="130003" cy="330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81842" y="4583356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“Apply” to Request Data Products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60043" y="2280166"/>
            <a:ext cx="140003" cy="760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0015" y="204712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MK-PT Baseline Selected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910134" y="2324127"/>
            <a:ext cx="70002" cy="1206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70144" y="2324127"/>
            <a:ext cx="1060029" cy="1486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00046" y="2280166"/>
            <a:ext cx="70002" cy="109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40094" y="2324127"/>
            <a:ext cx="1220033" cy="1486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560043" y="2324127"/>
            <a:ext cx="2740075" cy="1316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90109" y="2047128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Selected Frequencies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950053" y="4260312"/>
            <a:ext cx="210006" cy="330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0734" y="4583356"/>
            <a:ext cx="251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View (Selected or All) Product 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874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 Naval Observatory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Spitzak</dc:creator>
  <cp:lastModifiedBy>John Spitzak</cp:lastModifiedBy>
  <cp:revision>3</cp:revision>
  <dcterms:created xsi:type="dcterms:W3CDTF">2013-05-31T13:22:31Z</dcterms:created>
  <dcterms:modified xsi:type="dcterms:W3CDTF">2013-05-31T15:09:58Z</dcterms:modified>
</cp:coreProperties>
</file>