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76" r:id="rId2"/>
    <p:sldId id="277" r:id="rId3"/>
    <p:sldId id="279" r:id="rId4"/>
    <p:sldId id="280" r:id="rId5"/>
    <p:sldId id="257" r:id="rId6"/>
    <p:sldId id="287" r:id="rId7"/>
    <p:sldId id="288" r:id="rId8"/>
    <p:sldId id="258" r:id="rId9"/>
    <p:sldId id="272" r:id="rId10"/>
    <p:sldId id="273" r:id="rId11"/>
    <p:sldId id="259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75" r:id="rId20"/>
    <p:sldId id="260" r:id="rId21"/>
    <p:sldId id="270" r:id="rId22"/>
    <p:sldId id="261" r:id="rId23"/>
    <p:sldId id="271" r:id="rId24"/>
    <p:sldId id="262" r:id="rId25"/>
    <p:sldId id="265" r:id="rId26"/>
    <p:sldId id="267" r:id="rId27"/>
    <p:sldId id="268" r:id="rId28"/>
    <p:sldId id="26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35D9D-8E4D-4BC8-80CC-CE0AB9F4E90A}" v="1" dt="2023-04-04T18:49:1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92" y="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350D55C6-120C-4E98-B7D2-5D16E39B2E1C}"/>
    <pc:docChg chg="modSld">
      <pc:chgData name="Mykel Kochenderfer" userId="a25b768c097423ca" providerId="LiveId" clId="{350D55C6-120C-4E98-B7D2-5D16E39B2E1C}" dt="2020-03-31T21:45:10.111" v="3" actId="20577"/>
      <pc:docMkLst>
        <pc:docMk/>
      </pc:docMkLst>
      <pc:sldChg chg="modSp">
        <pc:chgData name="Mykel Kochenderfer" userId="a25b768c097423ca" providerId="LiveId" clId="{350D55C6-120C-4E98-B7D2-5D16E39B2E1C}" dt="2020-03-31T21:45:10.111" v="3" actId="20577"/>
        <pc:sldMkLst>
          <pc:docMk/>
          <pc:sldMk cId="2031308693" sldId="274"/>
        </pc:sldMkLst>
        <pc:spChg chg="mod">
          <ac:chgData name="Mykel Kochenderfer" userId="a25b768c097423ca" providerId="LiveId" clId="{350D55C6-120C-4E98-B7D2-5D16E39B2E1C}" dt="2020-03-31T21:45:10.111" v="3" actId="20577"/>
          <ac:spMkLst>
            <pc:docMk/>
            <pc:sldMk cId="2031308693" sldId="274"/>
            <ac:spMk id="4" creationId="{DFAF6248-C21D-4D71-BCC7-F2CD6C21AAA7}"/>
          </ac:spMkLst>
        </pc:spChg>
      </pc:sldChg>
    </pc:docChg>
  </pc:docChgLst>
  <pc:docChgLst>
    <pc:chgData name="Mykel Kochenderfer" userId="a25b768c097423ca" providerId="LiveId" clId="{E2E1CA17-AD22-4E75-B28D-F12A4E25E8F0}"/>
    <pc:docChg chg="addSld delSld modSld">
      <pc:chgData name="Mykel Kochenderfer" userId="a25b768c097423ca" providerId="LiveId" clId="{E2E1CA17-AD22-4E75-B28D-F12A4E25E8F0}" dt="2019-04-02T05:32:11.854" v="5" actId="20577"/>
      <pc:docMkLst>
        <pc:docMk/>
      </pc:docMkLst>
      <pc:sldChg chg="modSp">
        <pc:chgData name="Mykel Kochenderfer" userId="a25b768c097423ca" providerId="LiveId" clId="{E2E1CA17-AD22-4E75-B28D-F12A4E25E8F0}" dt="2019-04-02T05:32:11.854" v="5" actId="20577"/>
        <pc:sldMkLst>
          <pc:docMk/>
          <pc:sldMk cId="2031308693" sldId="274"/>
        </pc:sldMkLst>
        <pc:spChg chg="mod">
          <ac:chgData name="Mykel Kochenderfer" userId="a25b768c097423ca" providerId="LiveId" clId="{E2E1CA17-AD22-4E75-B28D-F12A4E25E8F0}" dt="2019-04-02T05:32:11.854" v="5" actId="20577"/>
          <ac:spMkLst>
            <pc:docMk/>
            <pc:sldMk cId="2031308693" sldId="274"/>
            <ac:spMk id="4" creationId="{DFAF6248-C21D-4D71-BCC7-F2CD6C21AAA7}"/>
          </ac:spMkLst>
        </pc:spChg>
      </pc:sldChg>
      <pc:sldChg chg="addSp add del">
        <pc:chgData name="Mykel Kochenderfer" userId="a25b768c097423ca" providerId="LiveId" clId="{E2E1CA17-AD22-4E75-B28D-F12A4E25E8F0}" dt="2019-04-02T05:31:51.781" v="2" actId="2696"/>
        <pc:sldMkLst>
          <pc:docMk/>
          <pc:sldMk cId="24457145" sldId="275"/>
        </pc:sldMkLst>
        <pc:inkChg chg="add">
          <ac:chgData name="Mykel Kochenderfer" userId="a25b768c097423ca" providerId="LiveId" clId="{E2E1CA17-AD22-4E75-B28D-F12A4E25E8F0}" dt="2019-04-02T05:27:02.959" v="1"/>
          <ac:inkMkLst>
            <pc:docMk/>
            <pc:sldMk cId="24457145" sldId="275"/>
            <ac:inkMk id="2" creationId="{BFD0CA0C-092D-4872-9BAC-BEEE0895C583}"/>
          </ac:inkMkLst>
        </pc:inkChg>
      </pc:sldChg>
    </pc:docChg>
  </pc:docChgLst>
  <pc:docChgLst>
    <pc:chgData name="Mykel John Kochenderfer" userId="8b196bf4-1ab3-452c-b1f4-5fd9b4ac9722" providerId="ADAL" clId="{DCB35D9D-8E4D-4BC8-80CC-CE0AB9F4E90A}"/>
    <pc:docChg chg="addSld modSld">
      <pc:chgData name="Mykel John Kochenderfer" userId="8b196bf4-1ab3-452c-b1f4-5fd9b4ac9722" providerId="ADAL" clId="{DCB35D9D-8E4D-4BC8-80CC-CE0AB9F4E90A}" dt="2023-04-04T18:49:18.917" v="2"/>
      <pc:docMkLst>
        <pc:docMk/>
      </pc:docMkLst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2411270204" sldId="258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411270204" sldId="258"/>
            <ac:inkMk id="4" creationId="{B0D37F24-2F7A-CD89-7447-5E00F3670F92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2216253890" sldId="259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216253890" sldId="259"/>
            <ac:inkMk id="4" creationId="{1896B107-5929-E3E0-A73C-770F7690608C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3283763340" sldId="260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3283763340" sldId="260"/>
            <ac:inkMk id="6" creationId="{F92E0748-7A89-FA29-FC34-38C9E6B8575D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448813654" sldId="261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448813654" sldId="261"/>
            <ac:inkMk id="4" creationId="{0EE69FFF-13DD-5174-5D70-A65BBA88C12D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79167986" sldId="262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79167986" sldId="262"/>
            <ac:inkMk id="6" creationId="{C54A1166-16D4-6318-60E8-947B6DF716CD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2496736769" sldId="265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496736769" sldId="265"/>
            <ac:inkMk id="7" creationId="{699FB7DB-4162-1DA0-46B7-4C24C2C63EE8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3400710263" sldId="267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3400710263" sldId="267"/>
            <ac:inkMk id="5" creationId="{7B6FBBB2-1047-E53D-63C4-98849EB5B30B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313492518" sldId="268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313492518" sldId="268"/>
            <ac:inkMk id="5" creationId="{55CD9AEF-CEE6-E1FD-8FA3-6730CA7B9AA1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828147447" sldId="270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828147447" sldId="270"/>
            <ac:inkMk id="4" creationId="{4F9F2DE2-946C-7C55-DE5E-7D0C6740FB0D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4265485690" sldId="272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4265485690" sldId="272"/>
            <ac:inkMk id="4" creationId="{AAECBBD1-1380-1611-9880-A9DCC9A9ADFE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4280363922" sldId="275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4280363922" sldId="275"/>
            <ac:inkMk id="2" creationId="{8A304DF9-92CD-4C3F-4FB9-C1ADFF8EDB11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878891667" sldId="276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878891667" sldId="276"/>
            <ac:inkMk id="2" creationId="{148C57C3-6EDB-4616-D774-CDEE2BC75C1F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1581518218" sldId="278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1581518218" sldId="278"/>
            <ac:inkMk id="2" creationId="{A141D5EC-A0A1-6649-1F6F-D4399FB0DDE6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2875638606" sldId="281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875638606" sldId="281"/>
            <ac:inkMk id="3" creationId="{AE81A68F-8807-8484-1FAA-75987C0203DF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1818572173" sldId="283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1818572173" sldId="283"/>
            <ac:inkMk id="3" creationId="{576396F1-CE48-FE8F-D572-3A83918B3BB9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3445826650" sldId="284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3445826650" sldId="284"/>
            <ac:inkMk id="3" creationId="{04CEA502-342C-DA96-E9AA-A403C2753BA9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2116250475" sldId="285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116250475" sldId="285"/>
            <ac:inkMk id="3" creationId="{0C09557A-D1F9-D717-A424-1D8AD016FC47}"/>
          </ac:inkMkLst>
        </pc:inkChg>
      </pc:sldChg>
      <pc:sldChg chg="addSp">
        <pc:chgData name="Mykel John Kochenderfer" userId="8b196bf4-1ab3-452c-b1f4-5fd9b4ac9722" providerId="ADAL" clId="{DCB35D9D-8E4D-4BC8-80CC-CE0AB9F4E90A}" dt="2023-04-04T18:49:18.917" v="2"/>
        <pc:sldMkLst>
          <pc:docMk/>
          <pc:sldMk cId="3506179890" sldId="286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3506179890" sldId="286"/>
            <ac:inkMk id="3" creationId="{5C1CDA2A-653E-6687-0DB6-52C085197556}"/>
          </ac:inkMkLst>
        </pc:inkChg>
      </pc:sldChg>
      <pc:sldChg chg="addSp new">
        <pc:chgData name="Mykel John Kochenderfer" userId="8b196bf4-1ab3-452c-b1f4-5fd9b4ac9722" providerId="ADAL" clId="{DCB35D9D-8E4D-4BC8-80CC-CE0AB9F4E90A}" dt="2023-04-04T18:49:18.917" v="2"/>
        <pc:sldMkLst>
          <pc:docMk/>
          <pc:sldMk cId="858947499" sldId="287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858947499" sldId="287"/>
            <ac:inkMk id="3" creationId="{C33A21ED-9B91-34A6-E5AA-3F74B32BD40D}"/>
          </ac:inkMkLst>
        </pc:inkChg>
      </pc:sldChg>
      <pc:sldChg chg="addSp new">
        <pc:chgData name="Mykel John Kochenderfer" userId="8b196bf4-1ab3-452c-b1f4-5fd9b4ac9722" providerId="ADAL" clId="{DCB35D9D-8E4D-4BC8-80CC-CE0AB9F4E90A}" dt="2023-04-04T18:49:18.917" v="2"/>
        <pc:sldMkLst>
          <pc:docMk/>
          <pc:sldMk cId="2859350417" sldId="288"/>
        </pc:sldMkLst>
        <pc:inkChg chg="add">
          <ac:chgData name="Mykel John Kochenderfer" userId="8b196bf4-1ab3-452c-b1f4-5fd9b4ac9722" providerId="ADAL" clId="{DCB35D9D-8E4D-4BC8-80CC-CE0AB9F4E90A}" dt="2023-04-04T18:49:18.917" v="2"/>
          <ac:inkMkLst>
            <pc:docMk/>
            <pc:sldMk cId="2859350417" sldId="288"/>
            <ac:inkMk id="3" creationId="{96D483F9-91C7-34E0-66E5-6A7C817591F5}"/>
          </ac:inkMkLst>
        </pc:inkChg>
      </pc:sldChg>
    </pc:docChg>
  </pc:docChgLst>
  <pc:docChgLst>
    <pc:chgData name="Mykel John Kochenderfer" userId="8b196bf4-1ab3-452c-b1f4-5fd9b4ac9722" providerId="ADAL" clId="{E83889D8-1E30-491B-AD5A-A6E695555838}"/>
    <pc:docChg chg="undo custSel addSld delSld modSld sldOrd">
      <pc:chgData name="Mykel John Kochenderfer" userId="8b196bf4-1ab3-452c-b1f4-5fd9b4ac9722" providerId="ADAL" clId="{E83889D8-1E30-491B-AD5A-A6E695555838}" dt="2023-04-01T03:47:55.672" v="89" actId="22"/>
      <pc:docMkLst>
        <pc:docMk/>
      </pc:docMkLst>
      <pc:sldChg chg="delSp mod">
        <pc:chgData name="Mykel John Kochenderfer" userId="8b196bf4-1ab3-452c-b1f4-5fd9b4ac9722" providerId="ADAL" clId="{E83889D8-1E30-491B-AD5A-A6E695555838}" dt="2023-04-01T03:34:59.468" v="66" actId="478"/>
        <pc:sldMkLst>
          <pc:docMk/>
          <pc:sldMk cId="4265485690" sldId="272"/>
        </pc:sldMkLst>
        <pc:picChg chg="del">
          <ac:chgData name="Mykel John Kochenderfer" userId="8b196bf4-1ab3-452c-b1f4-5fd9b4ac9722" providerId="ADAL" clId="{E83889D8-1E30-491B-AD5A-A6E695555838}" dt="2023-04-01T03:34:59.468" v="66" actId="478"/>
          <ac:picMkLst>
            <pc:docMk/>
            <pc:sldMk cId="4265485690" sldId="272"/>
            <ac:picMk id="5" creationId="{17ECBCFC-A683-4817-8F57-895E5EA6F1B2}"/>
          </ac:picMkLst>
        </pc:picChg>
      </pc:sldChg>
      <pc:sldChg chg="addSp delSp modSp new del mod ord modClrScheme chgLayout">
        <pc:chgData name="Mykel John Kochenderfer" userId="8b196bf4-1ab3-452c-b1f4-5fd9b4ac9722" providerId="ADAL" clId="{E83889D8-1E30-491B-AD5A-A6E695555838}" dt="2023-04-01T03:35:53.064" v="72" actId="2696"/>
        <pc:sldMkLst>
          <pc:docMk/>
          <pc:sldMk cId="1065512326" sldId="275"/>
        </pc:sldMkLst>
        <pc:spChg chg="del">
          <ac:chgData name="Mykel John Kochenderfer" userId="8b196bf4-1ab3-452c-b1f4-5fd9b4ac9722" providerId="ADAL" clId="{E83889D8-1E30-491B-AD5A-A6E695555838}" dt="2023-04-01T03:15:10.461" v="3" actId="700"/>
          <ac:spMkLst>
            <pc:docMk/>
            <pc:sldMk cId="1065512326" sldId="275"/>
            <ac:spMk id="2" creationId="{5DD2EE4B-842F-BAE1-4DF4-0F12ECB51EEE}"/>
          </ac:spMkLst>
        </pc:spChg>
        <pc:spChg chg="del">
          <ac:chgData name="Mykel John Kochenderfer" userId="8b196bf4-1ab3-452c-b1f4-5fd9b4ac9722" providerId="ADAL" clId="{E83889D8-1E30-491B-AD5A-A6E695555838}" dt="2023-04-01T03:15:10.461" v="3" actId="700"/>
          <ac:spMkLst>
            <pc:docMk/>
            <pc:sldMk cId="1065512326" sldId="275"/>
            <ac:spMk id="3" creationId="{F1F297CA-DEBD-FAC7-F148-F4D0DE8B89CA}"/>
          </ac:spMkLst>
        </pc:spChg>
        <pc:spChg chg="mod ord">
          <ac:chgData name="Mykel John Kochenderfer" userId="8b196bf4-1ab3-452c-b1f4-5fd9b4ac9722" providerId="ADAL" clId="{E83889D8-1E30-491B-AD5A-A6E695555838}" dt="2023-04-01T03:15:16.001" v="4" actId="700"/>
          <ac:spMkLst>
            <pc:docMk/>
            <pc:sldMk cId="1065512326" sldId="275"/>
            <ac:spMk id="4" creationId="{4FC0ECB8-C814-AFF4-F38D-AF9999A2C76F}"/>
          </ac:spMkLst>
        </pc:spChg>
        <pc:spChg chg="add mod ord">
          <ac:chgData name="Mykel John Kochenderfer" userId="8b196bf4-1ab3-452c-b1f4-5fd9b4ac9722" providerId="ADAL" clId="{E83889D8-1E30-491B-AD5A-A6E695555838}" dt="2023-04-01T03:15:20.780" v="27" actId="20577"/>
          <ac:spMkLst>
            <pc:docMk/>
            <pc:sldMk cId="1065512326" sldId="275"/>
            <ac:spMk id="5" creationId="{CF9C905F-6D57-FC2C-587E-DD990E7DD2C4}"/>
          </ac:spMkLst>
        </pc:spChg>
        <pc:spChg chg="add mod ord">
          <ac:chgData name="Mykel John Kochenderfer" userId="8b196bf4-1ab3-452c-b1f4-5fd9b4ac9722" providerId="ADAL" clId="{E83889D8-1E30-491B-AD5A-A6E695555838}" dt="2023-04-01T03:21:41.357" v="49" actId="27636"/>
          <ac:spMkLst>
            <pc:docMk/>
            <pc:sldMk cId="1065512326" sldId="275"/>
            <ac:spMk id="6" creationId="{8B276E6C-CACF-78FA-F8FA-D2FF0244C758}"/>
          </ac:spMkLst>
        </pc:spChg>
      </pc:sldChg>
      <pc:sldChg chg="modSp add mod">
        <pc:chgData name="Mykel John Kochenderfer" userId="8b196bf4-1ab3-452c-b1f4-5fd9b4ac9722" providerId="ADAL" clId="{E83889D8-1E30-491B-AD5A-A6E695555838}" dt="2023-04-01T03:46:34.153" v="87" actId="108"/>
        <pc:sldMkLst>
          <pc:docMk/>
          <pc:sldMk cId="4280363922" sldId="275"/>
        </pc:sldMkLst>
        <pc:spChg chg="mod">
          <ac:chgData name="Mykel John Kochenderfer" userId="8b196bf4-1ab3-452c-b1f4-5fd9b4ac9722" providerId="ADAL" clId="{E83889D8-1E30-491B-AD5A-A6E695555838}" dt="2023-04-01T03:46:34.153" v="87" actId="108"/>
          <ac:spMkLst>
            <pc:docMk/>
            <pc:sldMk cId="4280363922" sldId="275"/>
            <ac:spMk id="5" creationId="{CF9C905F-6D57-FC2C-587E-DD990E7DD2C4}"/>
          </ac:spMkLst>
        </pc:spChg>
      </pc:sldChg>
      <pc:sldChg chg="delSp modSp new mod ord modClrScheme chgLayout">
        <pc:chgData name="Mykel John Kochenderfer" userId="8b196bf4-1ab3-452c-b1f4-5fd9b4ac9722" providerId="ADAL" clId="{E83889D8-1E30-491B-AD5A-A6E695555838}" dt="2023-04-01T03:28:05.150" v="53" actId="700"/>
        <pc:sldMkLst>
          <pc:docMk/>
          <pc:sldMk cId="878891667" sldId="276"/>
        </pc:sldMkLst>
        <pc:spChg chg="del">
          <ac:chgData name="Mykel John Kochenderfer" userId="8b196bf4-1ab3-452c-b1f4-5fd9b4ac9722" providerId="ADAL" clId="{E83889D8-1E30-491B-AD5A-A6E695555838}" dt="2023-04-01T03:28:05.150" v="53" actId="700"/>
          <ac:spMkLst>
            <pc:docMk/>
            <pc:sldMk cId="878891667" sldId="276"/>
            <ac:spMk id="2" creationId="{2035FD34-A1F0-1031-2B90-C326CAA74FD6}"/>
          </ac:spMkLst>
        </pc:spChg>
        <pc:spChg chg="del">
          <ac:chgData name="Mykel John Kochenderfer" userId="8b196bf4-1ab3-452c-b1f4-5fd9b4ac9722" providerId="ADAL" clId="{E83889D8-1E30-491B-AD5A-A6E695555838}" dt="2023-04-01T03:28:05.150" v="53" actId="700"/>
          <ac:spMkLst>
            <pc:docMk/>
            <pc:sldMk cId="878891667" sldId="276"/>
            <ac:spMk id="3" creationId="{4D6616ED-DF31-9910-8E8F-F0B2150637B2}"/>
          </ac:spMkLst>
        </pc:spChg>
        <pc:spChg chg="mod ord">
          <ac:chgData name="Mykel John Kochenderfer" userId="8b196bf4-1ab3-452c-b1f4-5fd9b4ac9722" providerId="ADAL" clId="{E83889D8-1E30-491B-AD5A-A6E695555838}" dt="2023-04-01T03:28:05.150" v="53" actId="700"/>
          <ac:spMkLst>
            <pc:docMk/>
            <pc:sldMk cId="878891667" sldId="276"/>
            <ac:spMk id="4" creationId="{4F8DCD43-C36D-60C8-7244-92BB606B83BA}"/>
          </ac:spMkLst>
        </pc:spChg>
      </pc:sldChg>
      <pc:sldChg chg="addSp delSp add mod">
        <pc:chgData name="Mykel John Kochenderfer" userId="8b196bf4-1ab3-452c-b1f4-5fd9b4ac9722" providerId="ADAL" clId="{E83889D8-1E30-491B-AD5A-A6E695555838}" dt="2023-04-01T03:28:48.158" v="58" actId="22"/>
        <pc:sldMkLst>
          <pc:docMk/>
          <pc:sldMk cId="1448335144" sldId="277"/>
        </pc:sldMkLst>
        <pc:picChg chg="add del">
          <ac:chgData name="Mykel John Kochenderfer" userId="8b196bf4-1ab3-452c-b1f4-5fd9b4ac9722" providerId="ADAL" clId="{E83889D8-1E30-491B-AD5A-A6E695555838}" dt="2023-04-01T03:28:43.764" v="57" actId="478"/>
          <ac:picMkLst>
            <pc:docMk/>
            <pc:sldMk cId="1448335144" sldId="277"/>
            <ac:picMk id="3" creationId="{7EEF8D3A-882A-85BE-72A8-2CA09E3CB2C1}"/>
          </ac:picMkLst>
        </pc:picChg>
        <pc:picChg chg="add">
          <ac:chgData name="Mykel John Kochenderfer" userId="8b196bf4-1ab3-452c-b1f4-5fd9b4ac9722" providerId="ADAL" clId="{E83889D8-1E30-491B-AD5A-A6E695555838}" dt="2023-04-01T03:28:48.158" v="58" actId="22"/>
          <ac:picMkLst>
            <pc:docMk/>
            <pc:sldMk cId="1448335144" sldId="277"/>
            <ac:picMk id="6" creationId="{A97A46F2-6E24-FD00-50C6-552C6DF9A3FD}"/>
          </ac:picMkLst>
        </pc:picChg>
      </pc:sldChg>
      <pc:sldChg chg="add del">
        <pc:chgData name="Mykel John Kochenderfer" userId="8b196bf4-1ab3-452c-b1f4-5fd9b4ac9722" providerId="ADAL" clId="{E83889D8-1E30-491B-AD5A-A6E695555838}" dt="2023-04-01T03:35:39.724" v="68" actId="2696"/>
        <pc:sldMkLst>
          <pc:docMk/>
          <pc:sldMk cId="259130136" sldId="278"/>
        </pc:sldMkLst>
      </pc:sldChg>
      <pc:sldChg chg="addSp add mod">
        <pc:chgData name="Mykel John Kochenderfer" userId="8b196bf4-1ab3-452c-b1f4-5fd9b4ac9722" providerId="ADAL" clId="{E83889D8-1E30-491B-AD5A-A6E695555838}" dt="2023-04-01T03:37:26.094" v="74" actId="22"/>
        <pc:sldMkLst>
          <pc:docMk/>
          <pc:sldMk cId="1581518218" sldId="278"/>
        </pc:sldMkLst>
        <pc:picChg chg="add">
          <ac:chgData name="Mykel John Kochenderfer" userId="8b196bf4-1ab3-452c-b1f4-5fd9b4ac9722" providerId="ADAL" clId="{E83889D8-1E30-491B-AD5A-A6E695555838}" dt="2023-04-01T03:37:26.094" v="74" actId="22"/>
          <ac:picMkLst>
            <pc:docMk/>
            <pc:sldMk cId="1581518218" sldId="278"/>
            <ac:picMk id="3" creationId="{2ED1297A-6DBD-AD7D-6342-15A02F2FDB74}"/>
          </ac:picMkLst>
        </pc:picChg>
      </pc:sldChg>
      <pc:sldChg chg="add del">
        <pc:chgData name="Mykel John Kochenderfer" userId="8b196bf4-1ab3-452c-b1f4-5fd9b4ac9722" providerId="ADAL" clId="{E83889D8-1E30-491B-AD5A-A6E695555838}" dt="2023-04-01T03:35:53.064" v="72" actId="2696"/>
        <pc:sldMkLst>
          <pc:docMk/>
          <pc:sldMk cId="1588009526" sldId="278"/>
        </pc:sldMkLst>
      </pc:sldChg>
      <pc:sldChg chg="modSp add mod">
        <pc:chgData name="Mykel John Kochenderfer" userId="8b196bf4-1ab3-452c-b1f4-5fd9b4ac9722" providerId="ADAL" clId="{E83889D8-1E30-491B-AD5A-A6E695555838}" dt="2023-04-01T03:33:53.335" v="65" actId="27636"/>
        <pc:sldMkLst>
          <pc:docMk/>
          <pc:sldMk cId="1310780244" sldId="279"/>
        </pc:sldMkLst>
        <pc:spChg chg="mod">
          <ac:chgData name="Mykel John Kochenderfer" userId="8b196bf4-1ab3-452c-b1f4-5fd9b4ac9722" providerId="ADAL" clId="{E83889D8-1E30-491B-AD5A-A6E695555838}" dt="2023-04-01T03:33:53.335" v="65" actId="27636"/>
          <ac:spMkLst>
            <pc:docMk/>
            <pc:sldMk cId="1310780244" sldId="279"/>
            <ac:spMk id="3" creationId="{FCBAEB97-C4DD-4B80-A5FA-5106062A01C7}"/>
          </ac:spMkLst>
        </pc:spChg>
      </pc:sldChg>
      <pc:sldChg chg="add">
        <pc:chgData name="Mykel John Kochenderfer" userId="8b196bf4-1ab3-452c-b1f4-5fd9b4ac9722" providerId="ADAL" clId="{E83889D8-1E30-491B-AD5A-A6E695555838}" dt="2023-04-01T03:35:31.449" v="67"/>
        <pc:sldMkLst>
          <pc:docMk/>
          <pc:sldMk cId="2113620638" sldId="280"/>
        </pc:sldMkLst>
      </pc:sldChg>
      <pc:sldChg chg="addSp new mod">
        <pc:chgData name="Mykel John Kochenderfer" userId="8b196bf4-1ab3-452c-b1f4-5fd9b4ac9722" providerId="ADAL" clId="{E83889D8-1E30-491B-AD5A-A6E695555838}" dt="2023-04-01T03:38:01.118" v="76" actId="22"/>
        <pc:sldMkLst>
          <pc:docMk/>
          <pc:sldMk cId="2875638606" sldId="281"/>
        </pc:sldMkLst>
        <pc:picChg chg="add">
          <ac:chgData name="Mykel John Kochenderfer" userId="8b196bf4-1ab3-452c-b1f4-5fd9b4ac9722" providerId="ADAL" clId="{E83889D8-1E30-491B-AD5A-A6E695555838}" dt="2023-04-01T03:38:01.118" v="76" actId="22"/>
          <ac:picMkLst>
            <pc:docMk/>
            <pc:sldMk cId="2875638606" sldId="281"/>
            <ac:picMk id="4" creationId="{0BD3109D-5322-7D9C-2BEE-0FD0561FBF36}"/>
          </ac:picMkLst>
        </pc:picChg>
      </pc:sldChg>
      <pc:sldChg chg="addSp new mod">
        <pc:chgData name="Mykel John Kochenderfer" userId="8b196bf4-1ab3-452c-b1f4-5fd9b4ac9722" providerId="ADAL" clId="{E83889D8-1E30-491B-AD5A-A6E695555838}" dt="2023-04-01T03:42:06.495" v="78" actId="22"/>
        <pc:sldMkLst>
          <pc:docMk/>
          <pc:sldMk cId="1124408322" sldId="282"/>
        </pc:sldMkLst>
        <pc:picChg chg="add">
          <ac:chgData name="Mykel John Kochenderfer" userId="8b196bf4-1ab3-452c-b1f4-5fd9b4ac9722" providerId="ADAL" clId="{E83889D8-1E30-491B-AD5A-A6E695555838}" dt="2023-04-01T03:42:06.495" v="78" actId="22"/>
          <ac:picMkLst>
            <pc:docMk/>
            <pc:sldMk cId="1124408322" sldId="282"/>
            <ac:picMk id="4" creationId="{CE06A92B-F03E-41A2-A2FE-C0FA0153A238}"/>
          </ac:picMkLst>
        </pc:picChg>
      </pc:sldChg>
      <pc:sldChg chg="addSp new mod">
        <pc:chgData name="Mykel John Kochenderfer" userId="8b196bf4-1ab3-452c-b1f4-5fd9b4ac9722" providerId="ADAL" clId="{E83889D8-1E30-491B-AD5A-A6E695555838}" dt="2023-04-01T03:45:15.218" v="80" actId="22"/>
        <pc:sldMkLst>
          <pc:docMk/>
          <pc:sldMk cId="1818572173" sldId="283"/>
        </pc:sldMkLst>
        <pc:picChg chg="add">
          <ac:chgData name="Mykel John Kochenderfer" userId="8b196bf4-1ab3-452c-b1f4-5fd9b4ac9722" providerId="ADAL" clId="{E83889D8-1E30-491B-AD5A-A6E695555838}" dt="2023-04-01T03:45:15.218" v="80" actId="22"/>
          <ac:picMkLst>
            <pc:docMk/>
            <pc:sldMk cId="1818572173" sldId="283"/>
            <ac:picMk id="4" creationId="{8DAF9D7E-08F0-0DE6-87C0-0A110FF4ADF9}"/>
          </ac:picMkLst>
        </pc:picChg>
      </pc:sldChg>
      <pc:sldChg chg="addSp new mod">
        <pc:chgData name="Mykel John Kochenderfer" userId="8b196bf4-1ab3-452c-b1f4-5fd9b4ac9722" providerId="ADAL" clId="{E83889D8-1E30-491B-AD5A-A6E695555838}" dt="2023-04-01T03:45:29.477" v="82" actId="22"/>
        <pc:sldMkLst>
          <pc:docMk/>
          <pc:sldMk cId="3445826650" sldId="284"/>
        </pc:sldMkLst>
        <pc:picChg chg="add">
          <ac:chgData name="Mykel John Kochenderfer" userId="8b196bf4-1ab3-452c-b1f4-5fd9b4ac9722" providerId="ADAL" clId="{E83889D8-1E30-491B-AD5A-A6E695555838}" dt="2023-04-01T03:45:29.477" v="82" actId="22"/>
          <ac:picMkLst>
            <pc:docMk/>
            <pc:sldMk cId="3445826650" sldId="284"/>
            <ac:picMk id="4" creationId="{3ECBF328-7111-F769-B568-8D60518029AC}"/>
          </ac:picMkLst>
        </pc:picChg>
      </pc:sldChg>
      <pc:sldChg chg="addSp delSp new mod">
        <pc:chgData name="Mykel John Kochenderfer" userId="8b196bf4-1ab3-452c-b1f4-5fd9b4ac9722" providerId="ADAL" clId="{E83889D8-1E30-491B-AD5A-A6E695555838}" dt="2023-04-01T03:45:58.861" v="86" actId="22"/>
        <pc:sldMkLst>
          <pc:docMk/>
          <pc:sldMk cId="2116250475" sldId="285"/>
        </pc:sldMkLst>
        <pc:picChg chg="add del">
          <ac:chgData name="Mykel John Kochenderfer" userId="8b196bf4-1ab3-452c-b1f4-5fd9b4ac9722" providerId="ADAL" clId="{E83889D8-1E30-491B-AD5A-A6E695555838}" dt="2023-04-01T03:45:55.236" v="85" actId="478"/>
          <ac:picMkLst>
            <pc:docMk/>
            <pc:sldMk cId="2116250475" sldId="285"/>
            <ac:picMk id="4" creationId="{8BF35DBD-5889-C153-E35F-C1CC7E33F89A}"/>
          </ac:picMkLst>
        </pc:picChg>
        <pc:picChg chg="add">
          <ac:chgData name="Mykel John Kochenderfer" userId="8b196bf4-1ab3-452c-b1f4-5fd9b4ac9722" providerId="ADAL" clId="{E83889D8-1E30-491B-AD5A-A6E695555838}" dt="2023-04-01T03:45:58.861" v="86" actId="22"/>
          <ac:picMkLst>
            <pc:docMk/>
            <pc:sldMk cId="2116250475" sldId="285"/>
            <ac:picMk id="6" creationId="{BD760AA0-FA43-1F81-B019-B44E6DA8DCFD}"/>
          </ac:picMkLst>
        </pc:picChg>
      </pc:sldChg>
      <pc:sldChg chg="addSp new mod">
        <pc:chgData name="Mykel John Kochenderfer" userId="8b196bf4-1ab3-452c-b1f4-5fd9b4ac9722" providerId="ADAL" clId="{E83889D8-1E30-491B-AD5A-A6E695555838}" dt="2023-04-01T03:47:55.672" v="89" actId="22"/>
        <pc:sldMkLst>
          <pc:docMk/>
          <pc:sldMk cId="3506179890" sldId="286"/>
        </pc:sldMkLst>
        <pc:picChg chg="add">
          <ac:chgData name="Mykel John Kochenderfer" userId="8b196bf4-1ab3-452c-b1f4-5fd9b4ac9722" providerId="ADAL" clId="{E83889D8-1E30-491B-AD5A-A6E695555838}" dt="2023-04-01T03:47:55.672" v="89" actId="22"/>
          <ac:picMkLst>
            <pc:docMk/>
            <pc:sldMk cId="3506179890" sldId="286"/>
            <ac:picMk id="4" creationId="{8F680BBD-343D-DEC9-E141-ADBC37A6FF4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7:25:3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3378 1749 7359 0,'-2'1'656'0,"-1"2"-528"15,2-2-128-15,1-1 0 0,0 0 832 0,0 3 128 16,-1-2 16-16,0 3 16 0,-1 0-576 0,1 0-112 16,1 1-32-16,0 0 0 15,0 0-1008-15,0-5-208 0,0 0-32 0,0 0-16 16,0 0 96-16,0 0 32 0,-1 36 0 0,-2-30 0 0,-2 1 1504 0,3-3 320 16,0 2 48-16,-1 2 16 0,2-4 1280 0,0 0 272 15,-1 0 48-15,2 1 16 0,0-5 176 0,0 0 48 16,0 0 0-16,0 0 0 0,0 0-400 0,0 0-80 0,0 0-16 0,0 0 0 15,0 0-1200-15,0 0-240 16,0 0-48-16,0 0-16 0,0 0-224 0,0 0-32 0,0 0-16 0,0 0 0 16,0 0-208-16,0 0-32 0,0 0-16 15,0 0 0-15,0 0 0 0,0 0 0 0,24-10 0 0,-24 2 0 16,0-4-16-16,1 0-16 0,-1-3 0 0,1 3 0 16,-1-4 80-16,3-2 0 0,-1 0 16 15,1-9 0-15,3-3-32 0,0-3-16 0,0 4 0 0,2-3 0 16,2-4-128-16,2-3-32 0,0 2 0 0,2-3 0 0,0 5-192 0,-1 3 176 15,1 4-176-15,-3 3 160 16,0 6-160-16,-2 3 0 0,-1 7 0 0,1 0 0 16,-2 1 0-16,1 2 0 0,-8 6 0 0,0 0 0 0,0 0-144 15,0 0 144-15,0 0 0 0,53 36 0 0,-53-36-256 16,0 0 48-16,28 63 16 0,-28-63 0 0,19 45-32 16,-19-45 0-16,16 57 0 0,-16-57 0 0,16 69 80 0,-6-26 16 15,0 9 0-15,1 2 0 16,1 2-64-16,1-5 0 0,-1-7 0 0,-12-44 0 0,22 67 0 15,-22-67-16-15,19 51 0 0,-19-51 0 0,0 0 208 16,21 52 0-16,-21-52 0 0,0 0 0 0,0 0 320 0,0 0 16 16,0 0 0-16,0 0 0 0,0 0 368 0,0 0 80 15,0 0 16-15,0 0 0 0,0 0-480 0,40-2-80 16,-38-6-32-16,-2-2 0 0,0-4-848 16,-1 1-160-16,-2-1-32 0,1-2-20992 0</inkml:trace>
  <inkml:trace contextRef="#ctx0" brushRef="#br0" timeOffset="196.9">3464 1742 38703 0,'0'-8'1712'0,"1"3"352"0,1 0-1648 0,1 0-416 0,0 2 0 0,2-1 0 0,2-1 1584 0,1-2 224 15,8-3 48-15,4-6 16 16,6-3-176-16,1-1-32 0,0 3-16 0,2 2 0 0,-2 0-1264 0,-1 4-256 15,0 0-128-15,-1 2 128 32,-2 6-1104-32,-23 3-224 0,41-6-32 0,-41 6-13312 0,0 0-2672 0</inkml:trace>
  <inkml:trace contextRef="#ctx0" brushRef="#br0" timeOffset="631.46">4112 1959 38703 0,'-8'4'3440'15,"2"-3"-2752"-15,3 1-560 0,3-1-128 16,0-1 896-16,0-1 160 16,-2 1 32-16,-2 0 0 0,-1-2 896 0,3-3 176 15,2-1 32-15,4-7 16 0,2-2-1312 0,4-5-272 16,2-5-48-16,2-3-16 0,0-3-352 0,1 1-64 15,0-3-16-15,-1-1 0 0,-2 2-128 0,0-4 128 16,2-7-128-16,0 1 128 0,-4 1-128 0,-2 5 0 16,-2 3 0-16,-1 6 128 0,-2 2-128 0,-2 2 0 15,0 5 0-15,-1 6 0 0,2 1 0 0,-1 3 0 16,1 5 0-16,2 1 0 0,-4 2-128 0,0 0 128 16,0 0-160-16,0 0 160 0,43 19-256 0,-43-19 64 0,0 0 0 0,45 35 0 15,-45-35 48-15,0 0 16 0,49 53 0 0,-49-53 0 16,0 0 128-16,39 63 0 0,-39-63 0 0,23 62-128 15,-23-62 128-15,21 84 0 0,-11-37 0 0,-3 0 0 16,1-5 0-16,-8-42 0 0,12 70 0 0,-12-70 0 16,10 53 0-16,-10-53 0 0,0 0 0 0,16 50 0 15,-16-50 0-15,0 0 0 0,0 0 0 0,0 0 0 0,0 0 0 16,0 0 0-16,0 0 0 0,0 0 0 16,0 0-352-16,0 0-144 0,0 0-16 15,10-12-22016-15</inkml:trace>
  <inkml:trace contextRef="#ctx0" brushRef="#br0" timeOffset="814.61">4196 1775 39615 0,'-13'-5'3520'0,"8"4"-2816"0,0 0-560 0,3-1-144 16,2 1 1408-16,2-2 256 0,2 0 64 0,3-3 0 15,5-3 368-15,6-2 80 0,7-5 0 0,5-3 16 16,3-3-1488-16,4 1-320 15,-1-2-48-15,0 4-16 16,-2 2-816-16,-1 0-160 0,-1 2-48 0,-5 5-22976 0</inkml:trace>
  <inkml:trace contextRef="#ctx0" brushRef="#br0" timeOffset="1265.56">4878 1587 39615 0,'-21'-5'1760'0,"10"4"352"0,0 0-1680 0,3 1-432 0,5-1 0 0,0-3 0 0,2 3 1648 0,0-2 240 15,0-3 48-15,-1-3 16 0,5-1-320 0,3-4-64 16,6-4-16-16,6-2 0 0,5 2-1152 15,6-4-224-15,4 2-48 0,3-1-128 16,2 1 0-16,1 4 0 0,-4 4 0 0,-2 0 0 16,-4 9 0-16,-2 0 0 0,-27 3 0 0,45 4 0 15,-45-4-128-15,0 0 128 0,42 26-208 0,-42-26 80 16,0 0-320-16,19 48-64 0,-19-48-16 0,0 0 0 0,-7 62 256 0,-3-35 48 0,-2 3 16 0,-3-2 0 16,-1 1 208-1,-2 2 0-15,-2 1 0 0,-2-1 0 0,-1-2 0 0,2-3 240 0,2 0-48 0,2-2-16 16,3-4 272-16,2-2 48 0,12-18 16 0,-12 31 0 15,12-31-176-15,0 0-16 0,0 0-16 0,0 0 0 16,21 43-64-16,-21-43-16 0,0 0 0 16,53 0 0-16,-25-5 96 0,4-1 32 0,4-6 0 0,2 1 0 15,1-2-112-15,1 0-32 0,0 3 0 0,-3-2 0 0,-4 3-208 0,-3 0 0 32,-3 2 0-32,-5-1 0 15,-22 8-256-15,31-8-160 0,-31 8-32 0,0 0 0 16,0 0-1840-16,0 0-368 0</inkml:trace>
  <inkml:trace contextRef="#ctx0" brushRef="#br0" timeOffset="1719.56">5599 1535 46991 0,'-6'-7'2080'0,"3"3"432"0,1 0-2000 15,1 2-512-15,0-2 0 0,1 3 0 0,0 0 1760 0,1-5 256 16,0 2 48-16,3-4 16 16,1 0-1184-16,1-2-256 0,4 1-32 0,2-2-16 15,3 1-464-15,1 2-128 0,5-1 0 0,0 1 0 0,3 4 0 0,-1-3-256 16,2 5 64-16,-25 2 0 16,49-3-320-16,-49 3-80 0,50 8-16 0,-50-8 0 15,43 13 48-15,-43-13 16 0,0 0 0 0,53 30 0 0,-53-30 192 0,0 0 32 16,32 45 16-16,-32-45 0 0,0 0 160 0,11 47 144 15,-11-47-208-15,-7 40 80 0,7-40 128 0,-17 42 0 16,3-19 128-16,-1-2-128 0,-1 2 320 0,-2-3 0 0,-2 4 0 0,0-5 0 16,-1 5-32-16,0-6-16 0,2 2 0 15,3-3 0-15,3 0-48 0,13-17-16 0,-15 30 0 16,15-30 0-16,0 0-64 0,0 0-16 0,4 42 0 0,-4-42 0 16,0 0 80-16,42 13 16 0,-42-13 0 0,48-4 0 15,-17-1 96-15,5-2 32 0,4-3 0 0,0 0 0 16,-7 0-192-16,-3 1-32 0,0 1-128 0,-4-1 192 15,-2 0-192-15,0 2 0 0,-3 0-144 16,-21 7 144 0,33-10-1088-16,-33 10-128 0,21-8-32 0,-21 8 0 0,0 0-960 0,-2-3-192 0,-8 4-32 0,-2 0-18064 15</inkml:trace>
  <inkml:trace contextRef="#ctx0" brushRef="#br0" timeOffset="2179.1">6341 1488 35935 0,'-14'-8'3200'15,"5"1"-2560"-15,1 2-512 0,4 2-128 0,3-1 1776 0,1 3 336 16,1 0 64-16,1-4 0 0,-1 1 240 0,4-7 32 15,2-2 16-15,6 0 0 0,4-1-1568 0,3-1-304 16,4 4-64-16,4-2-16 0,0 3-368 0,2 2-144 0,-2 2 0 0,1 2 144 16,-1 4-144-16,-28 0 0 0,50 3 0 0,-50-3 0 15,40 12 0-15,-40-12-176 0,0 0 176 0,42 26-128 16,-42-26-16-16,0 0 0 16,0 0 0-16,26 52 0 0,-26-52-112 0,0 0-32 15,-5 53 0-15,5-53 0 0,-14 41 288 0,14-41-192 0,-24 43 192 16,9-22-160-16,-2 4 160 0,-2-1 0 0,0 0 128 0,0-4-128 15,-1-1 304-15,3-2-16 0,2-1 0 0,2-2 0 0,13-14 80 0,-18 26 16 16,18-26 0-16,0 0 0 16,0 0-128-16,0 0 0 0,9 44-16 0,-9-44 0 15,0 0-80-15,43 16-16 0,-43-16 0 0,42 3 0 16,-42-3 48-16,55-3 16 0,-23 2 0 0,2-5 0 0,0 3-208 16,0-3 144-16,2 4-144 0,-1-2 128 0,-3 2-128 15,-4-1 0-15,1 3 0 0,-29 0 128 0,44 0-128 16,-44 0 0-16,33 0-192 0,-33 0 192 15,0 0-1232-15,0 0-128 0,35 5-32 0,-35-5-22688 0</inkml:trace>
  <inkml:trace contextRef="#ctx0" brushRef="#br0" timeOffset="2613.98">7548 1148 39615 0,'-9'4'1760'0,"4"-4"352"0,5 0-1680 0,-7 1-432 0,7-1 0 0,-3 0 0 16,3 0 1792-16,0-4 256 0,0 4 64 0,-1-2 16 15,2-1-144-15,-1 3-48 0,0 0 0 0,0 0 0 16,0 0-1216-16,0 0-240 0,0 0-48 0,0 0-16 16,40 39-416-16,-40-39 0 0,10 54 0 0,-10-54 0 15,2 71 0-15,-2-71 0 0,-2 75 0 0,-3-32 0 16,-1 1-144-16,-4 5 144 0,-1 7 0 0,-4 2 0 15,-2 4-128-15,-3-5 128 0,1-4 0 0,2-7 0 0,5-14-144 16,-1-3 144-16,13-29 0 0,-20 57-144 16,20-57 144-16,-12 44 0 0,12-44 0 0,0 0 0 0,-9 37 0 0,9-37 0 15,0 0 0-15,0 0 0 0,0 0 0 0,0 0-128 16,0 0 128-16,0 0-16368 16,29-7-3184-16</inkml:trace>
  <inkml:trace contextRef="#ctx0" brushRef="#br0" timeOffset="4191.5">8517 1391 26719 0,'9'-8'2368'0,"-3"2"-1888"0,-2 3-480 16,-3 2 0-16,-1-1 2144 0,1-1 336 16,3 0 64-16,2-5 16 0,3-2-1152 0,-3-1-208 0,2 1-48 15,-7 3-16-15,-1 2-352 0,-3-1-64 16,-2 4-16-16,-2 1 0 0,-2 1-128 0,-2 0-48 16,-1 1 0-16,-2 1 0 0,-2-1-64 0,0 1-16 0,-1 2 0 0,-1-4 0 15,0 3 0-15,-1-2-16 0,0 3 0 0,-1-3 0 16,1 0-48-16,1 1-16 0,-1 2 0 0,1 0 0 15,1 2-80-15,3 0-16 0,-1 3 0 0,1 1 0 16,-1 6-96-16,2 2-32 0,-1 2 0 0,1 6 0 16,0 5-144-16,1 4 0 0,2 1 0 0,1 4 0 15,3 6 0-15,4 1 0 0,2-47 0 0,14 85 0 16,-14-85 0-16,34 68 0 0,-34-68 0 0,46 44 0 16,-46-44 192-16,48 26 144 0,-48-26 48 0,64 17 0 15,-64-17 0-15,59 9 0 0,-29-7 0 0,-3-1 0 16,-27-1-160-16,51-1-32 0,-51 1 0 0,41-4 0 0,-25 1-192 0,-1-1 0 15,-2 2 0-15,-1-5 0 16,-1 2-928-16,-3 1-128 0,1-4-32 16,-2 1-14144-16,1-1-2816 0</inkml:trace>
  <inkml:trace contextRef="#ctx0" brushRef="#br0" timeOffset="4617.42">9197 1436 44223 0,'-14'-17'1968'0,"1"7"400"0,3 1-1904 0,3 1-464 0,3 3 0 15,2 1 0-15,-2 0 1472 0,-2-1 192 0,-5-4 32 0,-2-6 16 16,0 1-224-16,-1 1-32 16,3 0-16-16,1 3 0 0,3 3-1024 0,1 3-208 0,-2-1-32 0,-1 5-16 15,2 1-160-15,-4 4 0 0,0 3 0 0,-4 0-176 0,-2 5 176 16,-2 0-208-16,1 2 80 0,-6 0 128 15,-2 6-208-15,0-2 80 0,8-3 128 0,0-4-208 16,2 3 208-16,3 0 0 0,0-2-160 0,13-13 160 0,0 0 0 16,-10 39 0-16,10-39 0 0,0 0 0 0,0 0 0 15,42 29 0-15,-42-29 0 0,44 12 0 0,-44-12 224 0,45 9-32 16,-45-9-16-16,50 9 0 16,-50-9-48-16,56 16-128 0,-56-16 192 0,58 19-64 0,-58-19-128 0,49 24 0 0,-49-24 0 0,42 29 0 31,-42-29 0-31,0 0 0 0,42 51 0 0,-42-51-176 0,0 0-16 0,14 49-16 0,-14-49 0 0,-11 32 0 15,11-32 32-15,-25 27 16 16,10-15 0-16,-2-3 0 0,-1-2 160 0,0-1 0 16,-1-4 128-16,2 0-128 0,1-4 128 0,0 0-128 15,2-6 128-15,2 0-128 0,1-1 0 0,3-1-256 0,3-3 32 0,2 1-15968 16,3-2-3200-16</inkml:trace>
  <inkml:trace contextRef="#ctx0" brushRef="#br0" timeOffset="5523.17">9411 1439 35007 0,'-7'-1'3120'0,"1"-2"-2496"0,2 3-496 0,3-1-128 16,1 1 1216-16,-1-1 208 0,-1-2 48 0,-1-1 16 0,-1 2-144 0,1-4-16 15,2-3-16-15,5 2 0 0,2 1-672 0,4-3-128 16,2 1-16-16,4 2-16 16,2-1-288-16,-1-1-64 0,4 3-128 0,-1 2 192 15,1 0-32-15,0 0-16 0,0 1 0 0,-1 1 0 0,-20 1 304 0,41 1 48 16,-41-1 16-16,38 5 0 0,-38-5-64 0,0 0-16 16,44 15 0-16,-44-15 0 0,0 0-304 0,0 0-128 15,28 46 0-15,-28-46 128 16,0 0-400-16,-9 48-96 0,9-48-16 0,-20 41 0 15,20-41-192-15,-23 36-64 0,7-16 0 0,-2-2 0 16,0-1 432-16,-1-1 80 0,1-2 128 0,2-2-208 0,1-2 208 0,2-1 0 0,5-3 0 0,8-6 0 16,-9 4 448-16,9-4-32 15,0 0 0-15,11-3 0 0,-2-2 160 0,2 2 48 16,3-2 0-16,2 1 0 0,0-1-272 0,1 1-48 0,4 3-16 0,1-2 0 16,-22 3-288-16,49 1 0 15,-49-1 0-15,51 8 0 0,-51-8 128 0,46 20-128 0,-46-20 0 16,40 26 0-16,-40-26 0 0,0 0 0 0,37 46 0 0,-37-46 0 15,0 0 0-15,15 58 0 0,-15-58 0 16,0 0-144-16,-11 53 144 0,11-53-192 0,-23 31 192 16,8-19-192-16,1 1 192 0,-4-3 0 0,-1-2 0 0,-2 1 0 15,0-2 144-15,-2-2 64 0,3-1 16 0,1-3 0 16,0 1-32-16,1-5-16 0,2 2 0 0,-1-4 0 16,4 1-176-16,0-2-144 0,4 0 144 0,1 2-208 15,1-3-1296-15,3 1-256 16</inkml:trace>
  <inkml:trace contextRef="#ctx0" brushRef="#br0" timeOffset="5969.71">10455 1350 40543 0,'-6'-16'1792'0,"2"8"384"15,0 1-1744-15,2 2-432 0,1 0 0 0,1 2 0 0,-2 2 1072 0,1-2 128 16,0-2 16-16,-1-3 16 16,0 1 80-16,0 2 16 0,1 1 0 0,1 4 0 0,-3-1-1024 0,3 1-304 15,0 0 128-15,0 0-128 0,-23 37 0 0,23-37 0 0,-21 35 0 16,21-35-128-16,-29 47 128 0,12-20 0 16,-2 6 0-16,-3 5 0 0,0 6 384 0,-2 3 64 0,2 0 16 0,3 0 0 15,3-4 96-15,4-2 16 16,12-41 0-16,-10 69 0 0,10-69-160 0,8 47-32 15,-8-47 0-15,0 0 0 0,37 48-128 0,-37-48-48 16,38 20 0-16,-38-20 0 0,54 11-16 0,-21-10-16 16,0-1 0-16,2-3 0 0,0-1-176 0,-1-2 160 15,-1-2-160-15,-2 0 160 0,-2-2-160 0,-6-1 0 16,-1-3 0-16,-4 1 0 0,-2-4 0 0,-5 0 0 16,-3-1 0-16,-1-2 0 0,-5 0 0 0,-2 1 128 0,-4 1-128 0,-3-1 0 15,-2 6 0-15,-4-2 0 0,-3 4 0 0,-4 2 0 31,-1 3-432-31,-4 5-16 0,-5 1 0 0,-3 3 0 0,-4 6 48 0,-3 3 0 0,2 2 0 0,-1 6 0 32,0 1-16-32,5 1 0 0,3 4 0 0,5-2 0 0,5-2-368 0,21-22-80 15,-26 42-16-15,26-42 0 0,0 0-784 16,-2 43-176-16,2-43-16 0</inkml:trace>
  <inkml:trace contextRef="#ctx0" brushRef="#br0" timeOffset="6254.89">11033 1292 43311 0,'-5'-3'1920'0,"2"2"384"15,3 1-1840-15,0 0-464 0,0 0 0 0,0 0 0 0,0 0 1600 0,0 0 208 16,0 0 48-16,-16 38 16 0,16-38-336 0,-6 42-80 0,6-42-16 0,-3 58 0 15,3-58-1088-15,2 62-224 16,-2-62-128-16,3 73 160 0,-3-73-160 0,6 79 0 16,-6-79 0-16,8 84 0 0,-8-84 0 0,9 80 0 0,-9-80-144 0,6 61 144 15,-6-61 0-15,5 49-128 0,-5-49 128 16,0 0 0-16,6 60-256 0,-6-60 64 16,0 0 16-16,4 48 0 15,-4-48-704-15,0 0-144 0,0 0-16 0</inkml:trace>
  <inkml:trace contextRef="#ctx0" brushRef="#br0" timeOffset="158142.75">13486 1300 19343 0,'-5'0'1728'0,"1"0"-1392"0,2 0-336 15,2 0 0-15,0 0 1776 0,-2-1 272 0,1 1 64 0,-2-1 16 16,-1 1 976-16,0-4 192 16,3 3 32-16,0 0 16 0,1-1-2016 0,2 1-416 15,1 1-80-15,0-1 0 0,1 1-96 0,0 0-16 16,-1 1 0-16,1 0 0 0,-4-1-96 0,0 0-32 16,0 0 0-16,0 0 0 0,0 0-80 0,0 0-32 15,15 59 0-15,-15-59 0 0,0 0-48 0,-4 42-16 0,4-42 0 0,-5 35 0 16,5-35-80-16,-7 41-16 0,7-41 0 0,-10 48 0 15,10-48 48-15,-10 50 0 0,10-50 0 0,-14 65 0 16,7-29 0-16,0 1 0 0,0 2 0 0,1-6 0 16,6-33-16-16,-5 55 0 0,5-55 0 0,-1 40 0 15,1-40 96-15,0 0 32 0,0 0 0 0,12 58 0 16,-12-58 112-16,0 0 32 0,0 0 0 0,0 0 0 16,0 0-496-16,41 44-96 0,-41-44-32 0,0 0 0 0,42 3 0 15,-21-4 0-15,2-1 0 0,3-4 0 0,3-1 0 0,2 1 0 16,3-1 0-16,3-3 0 0,-1 1 0 0,-1 2 0 15,1-1 0-15,-1 2 0 0,-2 3 0 0,-3-2 0 16,-3 2 0-16,-3 2 0 0,-24 1-224 0,39-1-32 16,-39 1-16-16,0 0 0 15,27 0-1184-15,-27 1-224 0,-2 0-48 0,-6-1-16 16,0 0 272-16,-5 0 48 0,-1-1 16 0,-2-3 0 16,-2 0 352-16,2-1 80 0,-1-2 16 0,1-2-12288 15,0 1-2464-15</inkml:trace>
  <inkml:trace contextRef="#ctx0" brushRef="#br0" timeOffset="158336.79">13490 1732 41471 0,'-19'0'1840'0,"10"0"368"0,1 1-1760 0,3-1-448 0,2 0 0 0,3-1 0 15,0-2 1952-15,1 1 304 0,3-1 64 0,4-4 16 16,4-3-192-16,4 0-32 0,6-5-16 0,2 2 0 15,2-1-1328-15,0-2-272 0,1 1-48 0,-1 3-16 16,0-2-816-16,0 3-144 0,0-2-48 0,0 1 0 31,-1 0-2000-31,-4 1-416 0,-3 2-80 0,-3-1-19136 0</inkml:trace>
  <inkml:trace contextRef="#ctx0" brushRef="#br0" timeOffset="158522.45">13499 1306 40543 0,'-16'-1'1792'0,"6"1"384"0,4 1-1744 0,4-1-432 0,2-1 0 0,2-1 0 16,3 1 1776-1,3-3 272-15,3 0 48 0,6-2 16 0,8-1 192 0,3-6 64 16,2 2 0-16,-2 1 0 0,2 0-1392 0,0-1-272 0,-1 1-48 0,4 3-16 31,-1 2-1216-31,0 0-240 0,4 2-48 0,-2 3-16080 16,0 2-3216-16</inkml:trace>
  <inkml:trace contextRef="#ctx0" brushRef="#br0" timeOffset="158968.09">14045 1706 40543 0,'-1'-3'3600'0,"1"1"-2880"0,0-1-576 16,1 3-144-16,0 0 1296 0,0 0 240 0,2-1 32 0,-1-2 16 15,-2 3 16-15,0 0 16 0,0 0 0 0,0 0 0 0,0 0-1120 0,35 47-240 16,-35-47-32-16,7 48-16 16,-7-48-208-16,3 54 0 0,-3-54 0 0,-3 46 0 0,3-46 0 0,-3 39 0 15,3-39 0-15,0 0 0 0,-7 44 192 0,7-44-48 16,0 0-16-16,0 0 0 0,0 0 768 0,0 0 128 16,0 0 48-16,0 0 0 0,0 0-464 15,7-3-96-15,-5-12 0 0,2-1-16 0,-1-2-368 0,4-3-128 16,-2 0 0-16,-1-5 0 15,3 1 0-15,-2 0 0 0,1 1 0 0,0 0 0 16,0 4 0-16,2 2 0 0,-1 3 0 0,2 4 0 16,-2 2 0-16,0 4 0 0,-7 5 0 0,0 0 0 15,0 0 0-15,0 0 0 0,51 30 0 0,-51-30 0 16,0 0 0-16,40 57 0 0,-40-57 0 0,26 46 0 16,-26-46 0-16,0 0 0 0,34 60 0 0,-34-60 0 0,0 0 0 0,26 46 0 15,-26-46 0-15,0 0 0 0,0 0 0 0,31 48 0 16,-31-48 0-16,0 0 0 0,0 0 0 0,0 0 0 15,0 0 0-15,0 0 0 0,0 0 0 0,0 0 0 16,0 0 0-16,44 9 0 0,-41-15 0 0,0-2 0 16,0-1 0-16,0 1 0 0,-1-2 0 0,2 0 0 0,0 1 0 15,1 0-17520-15,1-1-3440 16</inkml:trace>
  <inkml:trace contextRef="#ctx0" brushRef="#br0" timeOffset="159424.66">14680 1788 38703 0,'3'-13'1712'0,"-2"4"352"0,2 1-1648 0,-2 0-416 0,0 2 0 0,0 4 0 16,-1-1 1792-16,1-3 256 0,2-3 64 0,-1-4 16 15,1 0-16-15,-2-1 0 0,0 4 0 0,-1 0 0 16,0 4-832-16,-2 4-160 0,-2 2-32 0,-2 7-16 0,-1 1-624 0,-3 5-112 16,-1 5-16-16,-3 6-16 15,-1 3-304-15,-1 4 0 0,1-2 0 0,2 0 0 0,1-6 0 0,4 1-304 16,8-24 64-16,-10 43 16 0,10-43 224 0,0 0 0 15,0 48 0-15,0-48-144 0,0 0 144 0,0 0 0 16,0 0 0-16,0 0 0 16,44 24 176-16,-32-32 64 0,1 1 16 0,1-3 0 0,-1-3-256 0,2 0 0 15,0-3 0-15,-1 0 0 0,-1 2 0 0,0 2 0 16,-1-2 0-16,-1 5 0 0,0 1 0 0,-2 4 0 16,-9 4 0-16,0 0 0 0,0 0 0 0,0 0 0 15,46 20 0-15,-46-20 0 0,0 0 0 0,27 45 0 0,-27-45 0 16,20 47 0-16,-20-47 0 0,17 50 0 0,-17-50 0 0,18 67 0 15,-18-67 0-15,20 69 0 16,-20-69 0-16,16 76 128 0,-16-76-128 0,11 70 0 16,-11-70 0-16,8 62 0 0,-8-62-336 0,0 48-64 15,0-48-16-15,-6 41 0 0,6-41 240 0,-10 31 176 0,10-31-208 0,-17 27 80 16,17-27 512-16,-15 15 128 0,2-7 0 16,-3-1 16-16,-4 0-528 0,-1-2 0 0,-1 0 0 0,0-2 0 15,1-3 0-15,0-1 0 0,1-2 0 0,2-4 0 16,3-2 0-16,2-1 0 0,5-6 0 0,1-1-26112 15</inkml:trace>
  <inkml:trace contextRef="#ctx0" brushRef="#br0" timeOffset="159897.69">15043 1847 35935 0,'-8'1'3200'0,"2"-1"-2560"0,2 0-512 15,2 0-128-15,-1 0 1648 0,1 0 304 0,-3 0 64 0,-4 3 16 16,-3-2 1072-16,-2 0 224 0,2 2 32 0,3 1 16 16,3 0-1904-16,6-4-384 0,0 0-80 0,0 0-16 15,0 0-800-15,0 0-128 0,0 0-64 0,43 50 0 16,-43-50 0-16,0 0 0 0,49 23 0 0,-49-23 0 16,0 0-1664-16,39 19-336 0,-39-19-64 0,0 0-16 31,0 0-176-31,0 0-48 0,0 0 0 0,0 0-18272 0</inkml:trace>
  <inkml:trace contextRef="#ctx0" brushRef="#br0" timeOffset="160102.43">15116 1522 42383 0,'-4'-10'3776'0,"3"1"-3024"0,2 4-608 16,0 1-144-16,0 3 688 0,1-5 96 16,0-1 32-16,1-5 0 0,0-2 704 0,2-2 144 0,3 3 16 0,-1 7 16 31,-7 6-3408-31,0 0-672 0</inkml:trace>
  <inkml:trace contextRef="#ctx0" brushRef="#br0" timeOffset="207201.12">15421 1788 11055 0,'0'-4'976'15,"0"0"-784"-15,0 2-192 0,0 0 0 0,0 1 1280 0,0 0 192 0,1-5 64 0,1-3 0 16,1 0 48-16,1-5 16 0,1 1 0 0,0 0 0 15,1 1-624-15,0 0-112 16,0 3-32-16,-1 1 0 0,1 3 368 0,-2-1 64 0,0 3 16 0,-3 1 0 16,0 4 368-16,-2 1 80 0,-1 3 0 0,-2 1 16 15,0 2-688-15,-3 1-144 16,-2 3-16-16,-1 7-16 0,-2 0-224 16,0 2-32-16,-1-1-16 0,0 2 0 0,0-2-160 0,2 0-48 0,1-2 0 0,3 0 0 15,-1-2-96-15,2 2-32 0,1 2 0 0,5-21 0 0,-6 37-144 16,6-37-128-1,0 0 144-15,0 48-144 0,0-48 128 0,0 0-128 0,0 0 0 0,0 0 0 16,0 0 544-16,0 0 16 0,0 0 0 16,0 0 0-16,41-6 256 0,-32-9 48 15,-1-2 16-15,0-2 0 0,0-1-352 0,-2 2-64 0,2-6-16 16,-2 6 0-16,-1-3-288 0,-1 2-160 16,-1 1 160-16,1 2-160 0,0 2 0 0,-2 2 128 0,2 2-128 0,1 1 0 15,0 3 0-15,1 2 0 0,1 1 0 0,2 0 0 16,-9 3 0-16,0 0 0 0,41 3 0 0,-41-3 0 15,37 4-128-15,-37-4 128 0,43 10 0 0,-43-10 0 16,45 12 0-16,-45-12 0 0,0 0 0 0,63 24 0 16,-63-24 0-16,0 0 0 0,54 31 0 0,-54-31 0 15,0 0 0-15,0 0 0 0,51 38 0 0,-51-38 0 16,0 0 0-16,0 0 0 0,0 0 0 0,35 56 0 16,-35-56 0-16,0 0 0 0,0 0 0 0,0 0 0 15,5 43 0-15,-5-35 0 0,-2-3 0 0,2 0 0 0,0-3 0 0,2 2 0 16,-1-4 0-16,3-3 0 0,-1 0 0 0,3-2 0 15,3-1 0-15,0-2 0 16,2-2-1552-16,0-1-208 0,0 1-32 0,0 0-19200 16</inkml:trace>
  <inkml:trace contextRef="#ctx0" brushRef="#br0" timeOffset="207831.02">16063 1937 39615 0,'-4'-5'1760'0,"3"1"352"0,0 3-1680 0,1-4-432 0,1 3 0 0,0 1 0 15,2-3 1472-15,0 0 224 0,3-3 32 0,4-4 16 16,4-5 304-16,3-5 64 16,6-1 16-16,-1 5 0 0,0-4-1152 0,-1 4-224 0,0 3-48 0,-1-1-16 15,-2 4-496-15,1-1-192 0,0 2 176 0,-2 0-176 16,-4 3 0-16,0-1 0 16,-3 2 0-16,-4 1 0 0,-2-1 0 0,-3 4 0 0,-2-5 0 0,-3 6 0 15,-1-1 0-15,-3-2 0 0,-1 3 0 0,-4 2 0 16,0 0 0-16,-3 4 0 0,-2-1 0 0,0 2 0 15,-2 3 0-15,-2 1 0 0,-1 3 0 0,0 3 0 16,-1 2 0-16,0-1 0 0,0 5 0 0,2 2 0 0,5-2 0 16,2-2 0-16,0 3 0 0,5 1 0 0,4-3 0 15,6-21-128-15,-4 48 128 0,4-48 0 0,0 0 0 16,20 64 0-16,-20-64-128 0,35 42 128 0,-35-42 0 0,48 34 0 16,-48-34 0-16,55 19 0 0,-55-19 0 0,57 8 0 15,-27-9 0-15,0-3 0 0,-1-4 208 0,2 0-48 16,1-2-16-16,2-4 0 0,0-1 16 0,1 2 0 15,-2-3 0-15,-4 0 0 0,-2 1-160 0,-5 2 0 16,1-3 0-16,-5 3 128 0,-1 0-128 0,-3 1 0 16,-3 0 0-16,-2 1 0 0,-2-1 0 0,-2 3 0 15,-2 0 0-15,-3 0 0 0,0 2 0 16,-3-1 0-16,1 2 0 0,-2-1 0 0,-1-1 0 0,0 2 0 16,0 1 0-16,-1-1 0 0,1-1 0 0,-1 3 0 0,-2-2 0 15,2 0 0-15,-1 2 0 0,1-1 0 0,-1 2 0 0,1 0 0 16,0 0-144-16,0 2 144 0,1 1 0 0,-1 0 0 15,-2 3-160-15,1 1 160 0,0 1-128 0,-2 3 128 16,-1 5-192-16,-1 0 64 0,1-1 0 0,0 4 0 16,0-2 128-16,2 2-192 0,0 1 192 0,8-17-192 15,-10 40 192-15,10-40 0 0,0 0 0 0,5 59 0 16,-5-59 0-16,0 0 0 0,32 52 0 0,-32-52-128 16,0 0 128-16,56 36 0 0,-56-36 0 0,43 15 0 15,-43-15 0-15,46 3 0 0,-46-3 0 0,41-1 0 16,-19-1 0-16,-1-2 0 0,-1 0 0 0,-3-1 0 15,0 0-320-15,0-1 0 0,-3 3 16 0,-1-4 0 16,-3 1-480-16,-2 3-112 0,-1-2 0 0,-3 2-16 16,-1 2-592-16,-3 0-112 0,-1 1-32 0,-3 2-19568 15</inkml:trace>
  <inkml:trace contextRef="#ctx0" brushRef="#br0" timeOffset="208193.25">17014 1857 43311 0,'-14'-1'1920'0,"4"1"384"0,0 1-1840 0,4 1-464 16,2-1 0-16,2-1 0 0,1 3 1680 0,-3 2 240 0,-1-1 64 15,-1 2 0-15,0 4-752 0,6-10-144 0,0 0-16 0,0 0-16 16,2 48-768-16,-2-48-160 16,0 0-128-16,0 0 192 0,41 56-192 0,-41-56 0 15,0 0 0-15,42 42 0 0,-42-42-256 0,0 0 80 0,0 0 16 0,46 32 0 16,-46-32-32-16,0 0-16 0,0 0 0 0,29-1 0 15,-24-7 208-15,0 1 0 0,0-3 0 0,-1-3 160 16,-2 0 160-16,1-3 48 0,-2 0 0 0,0 0 0 16,-1-2-80-16,-1 0-16 0,0 0 0 0,-2 0 0 15,0-2-80-15,-2 3-32 0,0-1 0 0,-1 4 0 16,1-1-160-16,-1 1 0 0,2 3 0 0,0 1 128 16,3 3-128-16,1 1 0 0,2 2 0 0,5-1 0 0,0 2-224 0,4 2 32 15,3-3 0-15,-14 4 0 16,37-2-784-16,-37 2-160 0,41-1-16 0,-41 1-16 15,42 0-464-15,-42 0-96 0,42 0 0 0,-42 0-16 32,39 2 192-32,-39-2 32 0</inkml:trace>
  <inkml:trace contextRef="#ctx0" brushRef="#br0" timeOffset="208366.41">17463 1864 25791 0,'1'-7'2304'0,"0"2"-1856"15,2 0-448-15,-1 1 0 0,0 4 3232 0,0 0 544 0,-2 0 128 0,0 0 0 16,0 0-1504-16,0 0-304 0,37 9-64 0,-37-9-16 16,0 0-928-16,0 0-176 0,46 49-32 0,-46-49-16 31,0 0-1200-31,23 56-240 0,-23-56-64 0,0 0-13872 0,14 62-2768 0</inkml:trace>
  <inkml:trace contextRef="#ctx0" brushRef="#br0" timeOffset="208554.93">17633 1592 42383 0,'-21'-6'1872'0,"6"0"400"0,3 5-1824 0,3-1-448 16,6 2 0-16,3 0 0 0,-2 2 1072 0,1-1 112 15,-1-1 32-15,-1 2 0 0,3-2-816 0,0 0-144 16,0 0-48-16,0 0-14192 15,34 48-2848-15</inkml:trace>
  <inkml:trace contextRef="#ctx0" brushRef="#br0" timeOffset="208933.49">17814 1870 43311 0,'-20'3'1920'0,"8"1"384"0,2-2-1840 0,4 0-464 0,3 0 0 0,2 0 0 16,0-1 1776-16,-1 2 256 0,2-3 48 0,0 0 16 15,0 0-896-15,0 0-176 0,-2 47-48 0,2-47 0 16,0 0-736-16,0 0-240 0,35 43 128 0,-35-43-128 16,0 0 0-16,38 19 0 0,-38-19 0 0,0 0 0 15,33 6 0-15,-24-10 0 0,0 0 0 0,-3 0 0 16,0-4 0-16,-1-1 208 16,-1 0-32-16,-3-3-16 0,0-2 160 0,-2 1 48 15,0-3 0-15,-1 0 0 0,1-1-128 0,0-1-32 0,0 1 0 0,1 0 0 0,2 1-208 0,2 3 128 16,2 2-128-16,1 3 0 0,3 0 0 0,4 4 0 15,2 1 0-15,-16 3 0 0,43 5 0 0,-43-5 0 32,52 17-144-32,-52-17 144 0,53 27-240 0,-53-27 48 0,49 32 16 15,-49-32 0-15,44 30-64 0,-44-30-16 0,40 30 0 0,-40-30 0 0,0 0 32 0,44 37 0 16,-44-37 0-16,0 0 0 31,37 33-480-31,-37-33-80 0,0 0-32 0,0 0 0 16,0 0-48-16,0 0-16 0,32 40 0 0,-32-40 0 0,0 0 432 0,-1-4 64 15,1 0 32-15,-1-1 0 16,1 0-864-16,1-2-160 0</inkml:trace>
  <inkml:trace contextRef="#ctx0" brushRef="#br0" timeOffset="209310.88">18661 1854 39615 0,'-4'-11'1760'0,"0"4"352"0,1 1-1680 0,-1 2-432 0,1-1 0 0,1 2 0 16,-2 2 1664-16,-2-5 240 0,-4-1 48 0,-3-3 16 15,-2 1 160-15,-3 0 48 0,2 3 0 0,-1 2 0 16,1 3-1296-16,1 2-256 0,2 3-48 0,-1 4-16 16,2 3-432-16,-1 1-128 0,13-12 0 0,-20 32 0 0,20-32 0 0,-14 30 0 15,14-30 0-15,0 0-144 0,-7 48 144 16,7-48 0-16,0 0 0 0,0 0-128 0,19 47 128 0,-19-47 0 16,0 0 0-16,0 0-128 0,48 26 128 15,-48-26 0-15,34 4 0 0,-34-4 0 0,39-1 128 0,-17-2-128 16,2 1 128-16,-1 0-128 0,3 2 0 0,-1 2 128 15,-25-2-128-15,50 7 0 0,-50-7 0 0,49 20 0 16,-49-20 0-16,46 31 0 0,-46-31 0 0,44 47 0 16,-44-47 0-16,44 65 0 0,-44-65 0 0,32 67 0 15,-32-67-128-15,21 68 128 0,-21-68-176 0,8 55 176 16,-8-55-208-16,-1 48 80 0,1-48 128 0,-7 42 0 0,7-42 0 16,-18 38 0-16,18-38 0 0,-23 37 0 0,23-37 0 15,-28 31 0-15,10-15 128 0,-2-2 0 0,-2-1 0 0,-3 1 0 16,-2 0-128-16,-2-3 192 0,-1-3-64 0,-2 0 0 15,0-3-128-15,-1-2-208 0,-1-3 48 0,3-1-24976 16</inkml:trace>
  <inkml:trace contextRef="#ctx0" brushRef="#br0" timeOffset="209924.71">19858 1393 35935 0,'-3'-1'3200'0,"2"-3"-2560"16,0 4-512-16,0 0-128 0,1 3 912 0,-2-3 176 15,1 1 16-15,-1-1 16 0,-1 0-96 0,1 1-32 16,0 5 0-16,2-6 0 16,0 0-352-16,0 0-64 0,0 0 0 0,7 69-16 0,-7-69-304 0,10 60-48 15,-10-60-16-15,17 88 0 0,-7-30-192 0,-2 2 0 16,1 1 0-16,-2-3 0 0,-2-6 0 0,0 0 0 16,-1-1 0-16,1 1 0 0,-1-4-144 0,-4-48 144 15,6 79-208-15,-6-79 80 0,6 51 544 0,-6-51 112 0,0 0 32 16,0 0 0-16,0 0 144 0,0 0 48 0,0 0 0 0,12-4 0 31,-10-13-2992-31,-1-7-576 0</inkml:trace>
  <inkml:trace contextRef="#ctx0" brushRef="#br0" timeOffset="210254.48">19730 1522 31327 0,'3'-8'2784'15,"1"1"-2224"-15,1 3-560 0,-1-1 0 16,1 1 2176-16,3-1 320 0,3-3 64 0,6-5 0 16,9-8 0-16,8 0-16 0,5-1 0 0,3 2 0 15,0 6-1216-15,0 4-240 0,-2 6-64 0,-2 1 0 0,-1 8-768 0,-37-5-256 16,70 21 160-16,-70-21-160 16,59 31 0-16,-59-31 0 0,53 41 0 0,-53-41 0 0,48 50 0 15,-48-50 0-15,40 60-128 0,-40-60 128 0,25 65-240 0,-25-65 32 16,8 71 0-16,-8-71 0 0,-12 73 48 0,0-38 16 15,-3-2 0-15,-3-3 0 0,0-4 144 0,-3 0 0 16,-4 0 0-16,-1 0 0 0,1-5 256 0,1 0 0 16,0-3-16-16,2-2 0 0,1-4 16 0,2-3 0 15,1 0 0-15,1-4 0 0,0-2-256 0,3-3 0 16,2-3 0-16,3-2 0 16,0-1-752-16,4-3-192 0,1-2-32 0,3 1-22048 0</inkml:trace>
  <inkml:trace contextRef="#ctx0" brushRef="#br0" timeOffset="210663">20584 1990 42383 0,'-15'-11'1872'0,"2"4"400"0,4-1-1824 0,2 6-448 0,5-1 0 0,2 2 0 0,0 0 1696 0,0 0 240 16,-1-1 48-16,1-3 16 15,2 2-816-15,6-3-160 16,3 3-48-16,5-3 0 0,5 2-784 0,2-2-192 0,4 1 0 0,2 0 0 0,1-2 0 0,-3-1 0 16,-1 1 0-16,-4-1-160 0,-2 1 160 0,-4 2 0 15,-3-2 0-15,-3 1-128 0,-2 2 128 0,-6-2 0 16,-1 3 0-16,-4-3 0 0,-2 2 0 0,-4-2 0 16,-2 4 0-16,-3-3 128 0,1 3-128 0,-3 1 176 15,0 2-176-15,-2-1 192 16,2 7-192-16,-1-4 192 0,0 6-192 0,1 0 192 0,1 2-192 0,-1 1 0 15,1 2 0-15,0 2 0 0,1 4 0 0,2-2 0 16,0 3 0-16,12-21 0 0,-16 47 0 0,16-47 0 0,-5 43 0 16,5-43 0-16,0 0 0 0,13 51 0 0,-13-51 0 0,0 0 128 15,45 35 48-15,-45-35 0 0,43 6 0 0,-19-9 0 16,2 0 16-16,-3-2 0 16,1-3 0-16,-1 0 0 0,3-2-192 0,-1-1 0 0,-6 1 0 0,1 0 128 31,-2 1-496-31,-1-2-96 0,-2 2-32 0,-3 2-15552 0,0 1-3104 0</inkml:trace>
  <inkml:trace contextRef="#ctx0" brushRef="#br0" timeOffset="211024.43">21261 1792 45151 0,'-17'-8'2000'0,"5"3"416"0,2 2-1936 0,4 2-480 16,3 0 0-16,1 1 0 0,0 0 1600 0,-1 0 208 15,-4 0 48-15,0 0 16 0,-3 1-880 0,0 2-176 16,-1 3-48-16,1 2 0 16,2 1-592-16,8-9-176 0,-18 21 0 0,10-9 0 0,8-12 0 0,-16 22 0 15,16-22-160-15,-13 22 160 0,13-22-240 0,0 0 64 16,0 0 16-16,0 0 0 0,0 0 160 0,0 0 0 16,17 50-144-16,-17-50 144 0,0 0 0 0,51 8 0 15,-27-8 0-15,-1-3 0 0,2 1 128 0,1 1-128 16,-1-1 192-16,-1 2-64 0,0 0-128 0,-24 0 0 15,43 3 0-15,-43-3 0 0,36 9 0 0,-36-9 0 0,0 0 0 0,0 0 0 16,0 0 0-16,28 47 0 0,-28-47 0 0,-14 27 0 16,2-16 0-16,-2 4 0 0,-4 1 0 0,-2 0 0 15,-1-1 0-15,-1-2 0 0,0 2 0 0,2-5 0 16,0-1 0-16,4-2 0 0,1-4 0 0,3-3 0 16,3-2 0-16,3 1 0 0,3-6-128 0,1-1 128 31,5 1-1312-31,2-4-192 0,2 1-32 0,4-4-13504 0,3 3-2704 0</inkml:trace>
  <inkml:trace contextRef="#ctx0" brushRef="#br0" timeOffset="211213.44">21585 1860 47919 0,'-11'3'2112'0,"5"-1"448"0,1 2-2048 0,3-1-512 16,0-2 0-16,1 3 0 0,1-4 1440 0,0 0 176 15,0 0 48-15,0 0 0 0,0 0-1120 0,14 61-224 16,-14-61-32-16,0 0-16 16,26 54-624-16,-26-54-128 0,0 0-32 0,31 48-15440 15,-31-48-3104-15</inkml:trace>
  <inkml:trace contextRef="#ctx0" brushRef="#br0" timeOffset="211370.28">21704 1665 46079 0,'-15'-9'2048'0,"5"2"400"0,3 5-1952 0,4-2-496 0,2 4 0 0,0 0 0 15,1 0 1152-15,-1 0 128 0,1 0 16 0,0 0 16 16,0 0-1312 0,0 0-480-16</inkml:trace>
  <inkml:trace contextRef="#ctx0" brushRef="#br0" timeOffset="211841.71">21998 1895 44223 0,'-10'-9'1968'0,"5"4"400"0,2 2-1904 0,0-2-464 16,2 2 0-16,0 2 0 0,1-3 1952 0,0 1 288 15,-1-3 64-15,-1-2 16 0,1-1-1168 0,0 4-256 16,0 4-32-16,-3 1-16 0,4 0-688 0,0 0-160 15,-19 21 0-15,19-21 0 0,-18 27-144 0,18-27-32 16,-21 35 0-16,21-35 0 0,-20 38 0 0,20-38 0 16,-16 35 0-16,16-35 0 0,0 0 176 0,-10 42 0 15,10-42-144-15,0 0 144 0,0 0 0 0,0 0 0 16,0 0 0-16,40 4 128 0,-27-12 80 0,1 0 16 0,-1-2 0 16,3 0 0-16,2-1 32 0,-2-4 16 15,-1 1 0-15,-3 6 0 0,-2-1 0 0,-1 4 0 0,-2-1 0 0,-1 3 0 16,0 2-32-16,-6 1-16 0,0 0 0 0,0 0 0 15,0 0 48-15,0 0 16 0,39 53 0 0,-39-53 0 16,23 45-464-16,-23-45-80 0,29 57-32 0,-29-57 0 16,35 60 288-16,-35-60-128 0,41 63 128 0,-41-63 0 15,42 56-128-15,-42-56 128 0,44 45 0 0,-44-45 0 16,35 34-144-16,-35-34 144 0,0 0 0 0,35 48-144 16,-35-48-16-16,0 0 0 0,0 55 0 0,0-55 0 0,-20 43-32 15,4-19-16-15,-4 0 0 0,-3 1 0 0,-2 0 208 0,-3-4 0 16,-1 1 0-16,0-3 0 0,1-3 0 0,3-4 256 15,0 1-16-15,3-6-16 0,0-2 288 0,4 0 48 16,3-5 16-16,3 0 0 0,2-5-432 0,2 0-144 16,3-4 0-16,2-3 0 15,0-3-688-15,3-2-128 0</inkml:trace>
  <inkml:trace contextRef="#ctx0" brushRef="#br0" timeOffset="212281.62">22293 1904 21183 0,'-13'0'1888'0,"7"1"-1504"0,0 1-384 0,2 2 0 16,2-3 4160-16,2-1 768 0,0 0 160 0,0 0 32 16,0 0-2816-16,0 0-576 0,-5 47-96 0,5-47-32 15,0 0-960-15,13 49-192 0,-13-49-32 0,0 0-16 16,29 48-128-16,-29-48-16 0,0 0-16 0,38 46 0 15,-38-46 528-15,0 0 128 0,36 38 0 0,-36-38 16 16,0 0-144-16,0 0-16 0,0 0-16 0,0 0 0 16,33 35-320-16,-33-35-64 0,0 0-16 0,0 0 0 15,-1-5-16-15,0 2 0 0,-2-2 0 0,1 0 0 16,-1-2-48-16,1-1-16 0,-1 0 0 0,2-2 0 16,0-3-48-16,0 1-16 0,1-1 0 0,1-4 0 0,1 3 160 0,3-5 32 15,2 2 0-15,0-3 0 16,2 1-288-16,2-2-96 0,1 2 0 0,2 1 0 0,-1 2 0 0,2 4 0 15,-1 1 0-15,-1 5 0 0,1 2 0 0,-14 4 0 16,26 4 0-16,-26-4 0 0,0 0 0 0,43 26 0 16,-43-26 0-16,0 0 0 0,50 54-240 0,-50-54-32 15,34 48-16-15,-34-48 0 0,36 51 288 0,-36-51 0 16,37 46 0-16,-37-46 0 0,35 43 208 0,-35-43 48 16,33 33 16-16,-33-33 0 0,0 0-192 0,41 36-80 0,-41-36 0 0,0 0 0 15,0 0-256-15,0 0-32 0,35 21-16 0,-35-21-16976 16,0 0-3408-1</inkml:trace>
  <inkml:trace contextRef="#ctx0" brushRef="#br0" timeOffset="212988.82">23888 1468 21183 0,'-2'0'1888'0,"1"0"-1504"0,0 0-384 0,1 0 0 16,1 0 2720-16,-2 2 480 0,-1-2 80 0,-2 1 32 16,0 0-752-16,-3 3-128 0,-2-2-48 0,-1 2 0 15,0 1-672-15,-2 2-144 0,-3 2-32 0,0 1 0 16,2 4-480-16,-5 0-96 0,-2 10-32 0,-3 8 0 0,-3 4-544 15,-1 7-96-15,-2 5-32 0,3 3 0 0,4-1-128 0,4-6-128 16,3-1 144-16,5-2-144 0,10-41 0 0,-3 73 0 16,3-73 0-16,23 66 0 0,-23-66 0 0,48 45 0 15,-48-45 0-15,68 21 0 0,-31-21 352 0,0-6 32 16,0-4 0-16,2-7 0 0,0-5 192 0,2-4 64 16,-3-1 0-16,1-2 0 0,-5-2 16 0,-2 0 16 15,-2 0 0-15,-4-2 0 0,-4-2-288 0,-4 1-48 16,-5-3-16-16,-3 2 0 0,-4 2-224 0,-3 1-96 15,-3-2 0-15,-3-3 0 0,-3 1 0 0,-5 0 0 0,-4 3 0 0,-1 6 0 16,-5 1 0-16,-1 5 0 0,-4 3 0 0,-4 7 0 16,-1 4 0-16,-2 4 0 0,-2 3 0 0,2 4 0 31,1 4-528-31,4 4-112 0,5 2 0 0,4 3-16 16,19-17-1072-16,-21 43-224 0</inkml:trace>
  <inkml:trace contextRef="#ctx0" brushRef="#br0" timeOffset="213507.4">24337 2005 42383 0,'-13'-12'1872'0,"6"7"400"31,1-1-1824-31,2 4-448 0,3 2 0 0,1 0 0 0,1 0 1728 0,-1 3 240 0,0-3 48 0,0 0 16 0,0 0-976 0,0 0-192 15,23 62-32-15,-23-62-16 0,28 54-560 0,-28-54-96 16,32 67-32-16,-32-67 0 0,37 69 720 0,-37-69 144 16,30 64 32-16,-30-64 0 0,21 52-832 0,-21-52-192 15,0 0 0-15,18 63 0 16,-18-63-800-16,0 0-160 0,0 0-16 0,0 0-16 0,8 51 1952 0,-8-51 400 16,0 0 80-16,-5 3 16 0,2-6-1456 0,1-4-192 15,-3-2-96-15,1-1-16 0,-1-3 608 0,0-2 112 16,0-4 32-16,-1-2 0 0,1-2-448 0,0-2 0 15,0 1 0-15,0 2 0 0,0-3 0 0,0-4 0 0,-1-1 128 0,0-5-80 16,-2-2-48-16,1-2 0 0,0-7 0 0,0 2 0 16,0-2 0-16,2 3 0 0,0 0 0 0,3 3 0 15,0 5 0-15,4 7 0 0,0 0 0 0,2 9 0 16,2 6 0-16,3 1 0 0,3 4 0 0,4 6 0 16,-16 2 0-16,45 7 0 0,-45-7 0 0,57 25 0 15,-57-25-304-15,61 37-48 0,-61-37-16 0,57 48 0 16,-57-48 16-16,41 50 0 0,-41-50 0 0,27 46 0 31,-27-46-112-31,0 0-32 0,18 59 0 0,-18-59 0 0,0 0-144 0,0 0-16 0,-13 53-16 0,13-53 0 0,-26 25 496 0,9-15 176 16,-2-2 0-16,0 0-144 0,-2-2 304 0,0-2 64 15,-2-2 16-15,2 0 0 0,1-4 704 0,2-3 144 16,2 3 16-16,2-6 16 16,4 2-2640-16,4-2-528 0</inkml:trace>
  <inkml:trace contextRef="#ctx0" brushRef="#br0" timeOffset="213758.55">25015 1425 38703 0,'-13'-17'3440'0,"5"8"-2752"0,1 2-560 16,1 1-128-16,2 3 2096 0,2 2 384 0,-1 1 80 0,-2 0 0 15,-1 0-256-15,-3 2-64 0,1 6-16 16,8-8 0-16,0 0-1600 0,-15 50-320 0,15-50-64 0,4 61-16 15,-4-61-224-15,13 77 0 0,-13-77 0 0,27 93 0 16,-11-47-128-16,-16-46 128 0,33 86-192 0,-33-86 192 31,27 68-512-31,-27-68 16 0,20 51 0 0,-20-51 0 16,0 0-320-16,21 63-64 0,-21-63-16 0,0 0 0 0,0 0 112 16,13 48 16-16,-13-48 0 0,0 0 0 0,0 0-384 0,0 0-64 0,0 0 0 0,-15 8-19136 15</inkml:trace>
  <inkml:trace contextRef="#ctx0" brushRef="#br0" timeOffset="213947.1">24798 1797 46991 0,'-16'-5'2080'0,"8"4"432"0,3-1-2000 0,2 1-512 16,1-1 0-16,4 1 0 0,-2 1 1600 0,7-2 240 15,2-2 32-15,7 0 16 0,10-3-912 0,6-1-176 16,7 1-32-16,6-2-16 0,2 2-432 0,1-1-96 15,0 2-16-15,-2-1 0 16,-5 2-512-16,-5 2-96 0,-4 5-32 0,-6 0-16272 0,-26-2-3248 0</inkml:trace>
  <inkml:trace contextRef="#ctx0" brushRef="#br0" timeOffset="214136.84">25438 1810 46991 0,'-18'0'2080'0,"8"0"432"16,-2 2-2000-16,4 2-512 0,8-4 0 0,0 0 0 15,0 0 1472-15,0 0 192 0,-22 30 32 0,22-30 16 0,0 0-816 0,-15 53-144 16,15-53-48-16,0 0 0 0,12 52-576 0,-12-52-128 16,0 0 0-16,37 39 0 15,-37-39-1536-15,0 0-240 0,44 25-48 0,-44-25-21040 16</inkml:trace>
  <inkml:trace contextRef="#ctx0" brushRef="#br0" timeOffset="214309.2">25526 1535 42383 0,'-13'-13'1872'0,"5"6"400"0,1 4-1824 0,1-2-448 0,2 2 0 15,1 2 0-15,2 1 1680 0,-1 0 240 0,-2-1 64 0,0 0 0 16,0-2-1200-16,2 3-224 15,2 0-48-15,0 0-16 16,0 0-1856-16,0 0-368 0,35 38-80 0,-35-38-16 0</inkml:trace>
  <inkml:trace contextRef="#ctx0" brushRef="#br0" timeOffset="-214605.58">25630 1828 1839 0,'0'-7'160'0,"0"4"-160"0,1 2 0 0,-1 1 0 0,0 0 6432 0,0 0 1248 16,0 0 256-16,0 0 64 0,0 0-4320 0,0 0-864 15,0 0-160-15,15 51-32 0,-15-51-944 0,0 0-176 16,10 52-32-16,-10-52-16 0,0 0 256 0,10 52 48 16,-10-52 16-16,0 0 0 0,0 0-576 0,17 50-112 15,-17-50-32-15,0 0 0 0,0 0-320 0,0 0-64 16,0 0-16-16,0 0 0 0,0 0-272 0,0 0-48 15,0 0-16-15,32 18 0 0,-30-24-224 0,-2-2-96 16,0 0 0-16,1-2 0 0,-1-2 0 0,0 0 0 16,0 0 0-16,1-4 0 0,0 2 0 0,1 0 0 15,1 1 0-15,0 1 0 0,2-3 0 0,0 4 0 0,0-3 0 0,-1 3 0 16,1 1 0-16,0-1 0 0,2 6 0 0,-3 0 0 31,-4 5-336-31,0 0-64 0,0 0-16 0,0 0 0 0,0 0 416 0,36 22-128 0,-36-22 128 0,0 0 0 16,0 0 0-16,25 50-128 0,-25-50 128 0,0 0 0 15,0 0 0-15,29 56 0 0,-29-56 0 0,0 0-128 16,0 0 128-16,30 51 0 0,-30-51 0 0,0 0 0 16,0 0 0-16,0 0 0 0,0 0 0 0,38 31 0 15,-38-31 0-15,8-1 144 0,-3-4-144 0,0 1 160 16,0-3 0-16,1-2 0 0,-1-1 0 0,1-2 0 16,1 1 64-16,0-3 16 0,-1 2 0 0,2-2 0 0,-2 2-176 15,2-3-64-15,1 3 0 0,2-3 0 0,0 2 0 0,3 2 0 16,2 1 0-16,-1 5 0 0,1 0 0 0,-1 5 0 15,-15 0 0-15,27 5 0 0,-27-5-320 0,0 0-48 16,0 0-16-16,38 38 0 0,-38-38 192 0,0 0 16 16,0 0 16-16,20 53 0 0,-20-53 160 0,0 0 0 15,0 0-144-15,10 63 144 0,-10-63 0 0,0 0 0 16,0 0 0-16,11 55 0 0,-11-55 0 0,0 0 0 16,0 0 0-16,0 0 0 15,0 0-512-15,14 51-48 0,-14-51 0 0,0 0-24144 0</inkml:trace>
  <inkml:trace contextRef="#ctx0" brushRef="#br0" timeOffset="-214417.05">26472 1825 34095 0,'-2'-4'3024'0,"0"3"-2416"0,2 1-480 0,0 0-128 15,0 0 2496-15,0 0 464 0,0 0 112 0,0 0 0 16,0 0-352-16,0 0-80 0,-13 45-16 0,13-45 0 15,0 0-1760-15,-4 55-352 0,4-55-80 0,0 0-16 16,5 59-416-16,-5-59 0 0,0 0 0 0,14 52 0 16,-14-52-992-16,0 0-80 15,23 51-16-15,-23-51-14832 0,0 0-2960 0</inkml:trace>
  <inkml:trace contextRef="#ctx0" brushRef="#br0" timeOffset="-214212.98">26369 1604 44223 0,'-13'-4'1968'0,"7"1"400"0,1 2-1904 0,2-3-464 16,2 3 0-16,2 0 0 0,2-1 752 0,0 2 48 15,4-2 16-15,3-2 0 16,4 2-1232-16,9 2-240 0,4 3-48 0,5 2-16 0</inkml:trace>
  <inkml:trace contextRef="#ctx0" brushRef="#br0" timeOffset="-213874.48">26625 1852 35007 0,'2'-13'3120'0,"0"8"-2496"0,2-2-496 0,1 1-128 16,0 2 2384-16,-5 4 464 0,8-7 96 0,4-1 0 15,6-2-96-15,7-4-32 0,3 1 0 0,1 0 0 16,-2 3-1776-16,0 2-352 0,0 6-80 0,-1-2-16 0,0 5-240 0,-2 3-48 16,-24-4-16-16,39 10 0 0,-39-10-448 0,0 0-96 15,40 31 0-15,-40-31-16 0,0 0 64 16,0 0 16-16,-1 54 0 0,1-54 0 0,-24 32-144 0,24-32-32 16,-36 38 0-16,15-20 0 0,1-1 112 0,2 3 0 15,-1-1 16-15,19-19 0 0,-31 36 240 0,31-36 0 16,-19 34 0-16,19-34-144 0,0 0 144 0,0 0 0 15,-7 47 0-15,7-47 128 0,0 0 96 0,0 0 32 16,33 19 0-16,-33-19 0 0,39 1 112 0,-13-2 16 16,4-3 16-16,2-1 0 0,0 1-208 0,2-1-64 15,0 1 0-15,1 0 0 0,-3-1-128 0,-5 1-192 16,-2 0 32-16,-5 2 16 16,-2 1-1552-16,-2-2-304 0</inkml:trace>
  <inkml:trace contextRef="#ctx0" brushRef="#br0" timeOffset="-213473.66">27459 1843 41471 0,'-1'-6'3680'0,"-2"2"-2944"0,2-1-592 0,0 4-144 15,-1 0 2176-15,1-4 416 0,-1-3 80 0,-3-3 16 0,0-2-832 16,-1-1-144-16,-2-1-48 0,2 5 0 15,1 2-1088-15,-2 5-240 0,-1 1-32 0,8 2-16 16,-22 15-288-16,22-15 0 0,-30 33-208 0,30-33 80 0,-29 48-112 0,29-48-16 16,-23 48 0-16,23-48 0 0,-14 46-48 0,14-46-16 15,0 0 0-15,-7 53 0 0,7-53 128 0,0 0 0 16,0 0 16-16,16 47 0 0,-16-47 176 0,0 0 0 16,0 0 0-16,31 13 0 15,-21-14 128-15,1-6 96 0,2 1 32 0,-1-1 0 0,3-3 144 0,0 0 48 16,2 0 0-16,-1-1 0 0,1-1-48 0,0 0 0 15,-1 4 0-15,-2-1 0 0,1 0-288 0,0 3-112 16,-1 4 0-16,-3-2 0 0,0 3 0 0,-1 2 0 0,-10-1 0 0,0 0 0 16,0 0 0-16,31 32 0 0,-31-32 0 0,0 0 0 31,25 42-704-31,-25-42-144 0,0 0-32 0,28 45 0 16,-28-45-144-16,0 0-16 0,32 38-16 0,-32-38 0 15,0 0-384-15,31 21-80 0,-31-21-16 0,0 0 0 16,26 6-336-16,-20-7-80 0</inkml:trace>
  <inkml:trace contextRef="#ctx0" brushRef="#br0" timeOffset="-213221.71">27914 1419 42383 0,'-9'-1'3776'0,"3"0"-3024"31,2 1-608-31,2 1-144 0,1 0 2080 0,-3 1 384 0,-1 2 80 0,-5 0 16 0,10-4-944 0,-25 30-176 16,25-30-32-16,-16 52-16 0,16-52-992 0,3 76-192 16,-3-76-32-16,17 95-16 0,-2-44-160 0,2-1 0 15,-17-50 0-15,34 77-176 0,-34-77 176 0,27 60-160 16,-27-60 160-16,25 52-160 16,-25-52-208-16,21 46-32 0,-21-46-16 0,0 0 0 15,17 48-832-15,-17-48-160 0,0 0-48 0,0 0 0 16,0 0-592-16,0 0-128 0</inkml:trace>
  <inkml:trace contextRef="#ctx0" brushRef="#br0" timeOffset="-213017.55">27662 1771 41471 0,'-2'-3'3680'0,"2"0"-2944"0,2 1-592 0,0 1-144 16,-2 1 1872-16,8-3 352 0,-1 1 64 0,5-5 16 15,7-1-448-15,8-1-96 16,6 2-16-16,6 2 0 0,3 2-1200 0,0 3-240 0,-1 0-48 0,1 3-16 0,3 0-240 0,0 2-256 16,0 2 48-16,-6-1 16 15,-2 2-1920-15,-5 0-368 0</inkml:trace>
  <inkml:trace contextRef="#ctx0" brushRef="#br0" timeOffset="-212860.68">28366 1869 39615 0,'0'0'3520'0,"0"0"-2816"16,0 0-560-16,0 0-144 0,0 0 1984 0,0 0 384 15,0 0 64-15,-22 26 0 0,22-26-320 0,0 0-80 16,0 0-16-16,-7 51 0 0,7-51-1376 0,0 0-288 0,0 0-48 0,38 44-16 31,-38-44-688-31,35 19-144 0,-35-19-32 0,34 21-24064 0</inkml:trace>
  <inkml:trace contextRef="#ctx0" brushRef="#br0" timeOffset="-212671.74">28600 1561 39615 0,'-5'-7'3520'16,"2"-2"-2816"-16,1 5-560 0,2 4-144 15,0 0 1616-15,-1-1 304 0,-1-3 48 0,-1-2 16 0,-1 0-512 0,2 1-80 16,2 1-32-16,0 4 0 16,0 0-2256-16,0 0-448 0,31 41-80 0,-31-41-32 0</inkml:trace>
  <inkml:trace contextRef="#ctx0" brushRef="#br0" timeOffset="-212341.78">28814 1890 42335 0,'-5'-12'928'0,"3"6"192"0,0 3 32 0,1-2 48 0,0 3-960 0,0 0-240 0,1 2 0 0,-5 0 0 16,0-1 2480-16,-3-1 448 0,-1 5 80 0,9-3 32 15,-24 10-2192-15,24-10-432 0,-28 23-96 0,28-23 0 16,-29 26-320-16,29-26 0 0,0 0 0 0,-26 44 0 16,26-44 0-16,0 0 0 0,0 0 0 0,9 61-144 15,-9-61 144-15,0 0 0 0,36 28 0 0,-36-28 128 16,41 9 192-16,-18-7 32 0,5-4 16 0,5-2 0 15,-1-3-32-15,1-2 0 0,1 0 0 0,-2-2 0 16,-4-2 208-16,-3 1 32 0,-2 0 16 0,-3 0 0 16,-3-3-464-16,-4 0-96 0,-3 0-32 0,-7-2 0 15,-3 2 0-15,-3-1 0 0,-6 1 0 0,-3 3 0 0,-4-2 0 16,-7 3 0-16,-3 4 0 0,-1 0 0 0,0 4 0 16,1-1 0-16,1 2 0 0,2 0 0 0,4 4 0 0,4-1 0 15,15-1 0-15,-18 6 0 16,18-6-1200-16,0 0-224 0,0 0-48 0,0 0-23264 15</inkml:trace>
  <inkml:trace contextRef="#ctx0" brushRef="#br0" timeOffset="-211981.09">29221 1889 40431 0,'-6'0'896'0,"2"0"176"0,0 0 32 0,1 1 32 0,1 2-912 0,1-2-224 15,0 0 0-15,1-1 0 0,0 0 2432 0,0 0 432 16,0 0 80-16,0 0 32 0,0 0-1536 0,-4 52-304 15,4-52-64-15,0 0-16 0,0 0-640 0,32 37-128 0,-32-37-32 0,0 0 0 16,30 16-128-16,-30-16-128 0,17 5 144 0,-10-5-144 16,-1-1 0-16,-1-2 128 15,-2 0-128-15,1 0 0 0,-3-3 0 0,2 0 0 0,-2 1 128 0,-1-2-128 16,1-1 160-16,1-1-16 0,-1 1 0 0,1-1 0 16,2 0 176-16,0 1 48 0,2-1 0 0,1-1 0 15,2-1-112-15,3 2-32 0,3 1 0 0,1 0 0 16,4 3-160-16,1-1-64 0,2 4 0 0,2 2 0 15,-3 0 0-15,1 4 0 0,-1 3 0 0,-1 2 0 16,0 4 0-16,-21-13 0 0,38 30 0 0,-38-30 0 0,32 36 0 16,-32-36 0-16,29 41 0 0,-29-41 0 0,25 40 0 0,-25-40 0 15,19 42 0-15,-19-42 0 16,20 41-848-16,-20-41-176 0,0 0-16 0,24 47-16 16,-24-47-1072-16,0 0-224 0,22 35-32 0,-22-35-19744 15</inkml:trace>
  <inkml:trace contextRef="#ctx0" brushRef="#br0" timeOffset="-190956.65">7477 4774 39615 0,'-8'6'3520'0,"0"0"-2816"16,2-1-560-16,2-4-144 0,2 2 864 0,-3 2 144 16,-6 2 16-16,-5 4 16 0,-4 2 864 0,3-1 160 15,2-3 48-15,5-4 0 0,5-5-928 0,3-3-176 16,4-3-48-16,3-4 0 0,2-7-464 0,3-3-112 15,-1 3 0-15,-2-5-16 0,1 2 16 0,0-7 16 16,1-7 0-16,1-7 0 0,-1-1-96 0,-2-2-32 0,1-6 0 16,-2 1 0-16,0-2-32 0,-1-1-16 0,0 3 0 0,0 3 0 15,0 9-160-15,-2-1-64 0,1 3 0 0,2 0 0 16,3-1 0-16,1 2 0 16,1 3 0-16,3 7 0 0,2 10-208 0,0 5-48 0,-16 9 0 0,0 0 0 15,50 17 128-15,-50-17 128 0,33 52-208 0,-33-52 80 16,33 87 0-16,-16-30 0 0,-2 3 0 0,-1 1 0 15,-3-3 128-15,-1-1 0 0,0 3 0 0,-1-4 0 16,0-5 0-16,0-9-160 0,-9-42 160 0,17 60 0 16,-17-60 0-16,0 0 0 0,0 0 0 0,36 42 0 15,-36-42 0-15,25-17 0 0,-10 0 160 0,-1-2-32 0,2-7 256 0,4-10 48 16,2-4 16-16,2-10 0 0,2-4-336 0,0-3-112 16,-1-1 0-16,-2 1 0 0,-4 10 0 0,-1 0 0 15,-3 2 0-15,0 2 0 0,-3 0 0 0,2 3 0 16,-2 11 0-16,-1 4 0 0,-1 9 0 0,-1 7 0 15,-2 8 0-15,-7 1 0 0,0 0 0 0,0 0 0 16,21 52 0-16,-21-52 0 16,9 71 0-16,-4-21 0 15,0 7 0-15,-1 2 0 0,-1 1 0 0,1-4 0 0,-1 3 0 0,0-3 0 0,1 3-192 0,1-6-48 16,1-6 0-16,0-5 0 0,-6-42-16 0,11 64 0 16,-11-64 0-16,0 0 0 0,12 46 256 0,-12-46 0 15,0 0 0-15,0 0-144 0,0 0 144 0,0 0-128 0,21-9 128 0,-17 1-128 31,0-1-1024-31,1-2-192 0,0-5-32 0</inkml:trace>
  <inkml:trace contextRef="#ctx0" brushRef="#br0" timeOffset="-190579.95">8556 4439 50687 0,'-11'3'2240'0,"4"-3"464"0,2 3-2160 15,0-1-544-15,3 1 0 0,1-2 0 0,0-1 1408 0,1 1 160 16,0 2 32-16,0 2 16 0,0-5-736 0,0 0-160 0,0 0-16 0,0 0-16 15,59 20-560-15,-59-20-80 0,43 6-48 0,-43-6 0 16,51 8 0-16,-51-8 0 0,54 9 0 0,-54-9 0 16,52 11-784-16,-52-11-160 0,50 14-16 0,-50-14-16 15,0 0-1696-15,54 16-336 0,-54-16-64 0,0 0 0 32,0 0 64-32,0 0 32 0,0 0 0 0,35-6 0 0,-37-4-944 0,0 0-192 0,0-4-48 0,-1-2 0 15,1 0 1728-15,2-2 320 0,1-2 80 0,3-4 16 0,2 2 3424 0,0 0 704 16,3 1 128-16,0 6 16 0,0 3 2368 0,2 4 480 15,-11 8 80-15,0 0 32 0,0 0-2208 0,0 0-448 16,0 0-96-16,41 50-16 0,-41-50-288 0,4 49-64 16,-4-12-16-16,-1 9 0 0,-3 2-1024 0,-2 8-208 15,-2 4-32-15,-2 3-16 0,0-4-336 0,-1-9-64 0,3-6-16 16,-2-1 0-16,-1 4-384 0,-2-1 0 0,1 2 128 0,0-4-80 16,2-3-48-16,2-11 0 0,2-7 0 0,6-23 0 31,0 0-688-31,0 0-128 0,0 0-16 0,0 0-16128 0,27-31-3232 0</inkml:trace>
  <inkml:trace contextRef="#ctx0" brushRef="#br0" timeOffset="-190343.85">9178 3804 49759 0,'-11'-7'2208'0,"4"6"448"15,2-2-2128-15,3 1-528 0,1 4 0 0,-1 1 0 0,2-3 1424 0,0 0 176 16,-2 33 48-16,2-33 0 0,0 64-880 0,2-17-160 16,1 4-32-16,1 8-16 0,2 6-352 0,-2 2-64 15,-1 1-16-15,1-3 0 0,-2-6-128 0,0 1 0 16,-1-8-160-16,-1 1 160 0,0-2-304 0,0-2 48 16,0-2 0-16,1-6 0 15,2-5-672-15,-3-36-128 0,5 49-32 0,-5-49 0 16,0 0-752-16,0 0-144 0,0 0-48 0,0 0 0 15,0 0 48-15,0 0 16 0</inkml:trace>
  <inkml:trace contextRef="#ctx0" brushRef="#br0" timeOffset="-189808.85">9512 4358 46991 0,'-8'0'4176'0,"2"2"-3344"0,1-2-656 0,1 0-176 16,2 1 1760-16,-4 0 320 0,-4-1 64 0,-8 4 16 15,-4-3-800-15,-3 3-144 0,-1 1-48 0,2 2 0 16,0-2-928-16,3 6-176 0,1-1-64 0,2 6 0 16,-1 1 0-16,3 8 0 0,3 1 0 0,0 3 0 15,5 3 0-15,0 1 0 0,6 2 0 0,3-1 0 16,-1-34 0-16,12 60 0 0,-12-60 0 0,0 0 0 16,51 50 0-16,-51-50 0 0,56 13 0 0,-56-13 0 15,62-3 0-15,-28-3 0 0,4-4 0 0,2-2 0 0,0-3 0 0,-3-2 0 16,-3-1 0-16,-3 2 0 0,-2 2 0 0,-6 2 0 15,-23 12 0-15,39-14 0 0,-39 14 0 0,0 0 0 16,35-9 0-16,-35 9 0 0,0 0 0 0,0 0 0 16,0 0 0-16,0 0 0 0,0 0 0 0,0 0 0 15,0 0 0-15,0 0 0 0,0 0 0 0,0 0 0 16,0 0 0-16,36-6 0 0,-28 0 0 0,-2-3 0 16,1 1 0-16,1-1 0 0,0-4 0 0,2 0 0 15,1-6 0-15,2-1 0 0,-2 0 0 0,-1 2 0 0,-2 3 0 16,-3-1 0-16,-1 5 0 0,-1-1 0 0,-5 3 0 15,-1 1 0-15,-5 5 0 0,-2 3 0 0,-1 0 0 0,-5 6 0 16,-1 3 0-16,-3 4 0 0,-2 6 0 0,-1 5 0 16,-1 7 0-16,3 3 0 0,3 0 0 0,5 0 0 15,4 2 0-15,5-4 0 0,4-32 0 0,8 52 0 16,-8-52 0-16,30 41 0 0,-30-41 0 0,49 21 0 16,-49-21 0-16,64 7 0 0,-27-8 0 0,0-4 0 15,2-1 0-15,-2-6 0 0,-2 1 0 0,-3 0 0 16,-1-5 0-16,-5 3 0 0,-4 1 0 0,-1-2 0 15,0-2 0-15,-4-1 0 0,-3 4 0 0,-2-2 0 16,1-1-2464 0,-2-4-432-16</inkml:trace>
  <inkml:trace contextRef="#ctx0" brushRef="#br0" timeOffset="-189620.59">10375 3811 53439 0,'-28'18'2368'0,"15"-7"496"0,-1 4-2288 0,-2 4-576 15,9-5 0-15,6-10 0 0,1-4 1328 0,-9 31 144 16,0 2 48-16,-1 13 0 0,4 15-1216 0,5 2-304 16,11-1 0-16,6-9 0 0,6-5 0 0,4-5 0 15,-26-43 0-15,63 71 0 0,-63-71 0 0,69 68 0 16,-34-33 0-16,-35-35 144 0,69 68-144 0,-35-35 0 0,-34-33 0 16</inkml:trace>
  <inkml:trace contextRef="#ctx0" brushRef="#br0" timeOffset="-189099.36">12499 3602 15663 0,'-12'-2'1392'0,"4"2"-1120"0,1 2-272 0,1-1 0 0,1 0 2496 0,1 2 432 0,0-2 80 0,-2 2 32 16,-3 4 560-16,-3 3 112 0,0 3 32 0,-1 0 0 15,5 3-1376-15,3 2-256 0,5-18-64 0,1 46-16 16,-1-46-464-16,12 54-96 0,-12-54 0 0,19 67-16 15,-19-67-624-15,18 84-112 0,-9-33-16 0,0 5-16 16,-1 9-336-16,1 4-64 0,-4-1-16 0,-2-2 0 16,-5-7-272-16,-1-2 0 0,-2-1 0 0,-3-1 0 15,-2 4 0-15,-2-5 0 16,1-8 0-16,1-9-192 0,3-9-208 16,7-28-48-16,-9 29 0 0,9-29 0 0,0 0-1120 0,6-10-224 0,1-9-64 0,3-6 0 15,1-4-448-15,3-6-80 0</inkml:trace>
  <inkml:trace contextRef="#ctx0" brushRef="#br0" timeOffset="-188804.57">13078 3710 44223 0,'1'-5'3936'0,"0"3"-3152"16,-1 2-624-16,0 0-160 0,0 0 2176 0,0 0 416 16,-2 6 80-16,-2-3 16 0,-1 4-1040 0,-2 0-208 15,-4 10-32-15,-3 1-16 0,-2 6-1120 0,-1-1-272 16,-1 3 0-16,1 3 0 0,-2 0 0 0,0 3 0 15,-5 5 0-15,-3 5 0 0,-3 7 0 0,-1 1 0 16,-2 1 0-16,2-5 144 0,5-4-144 0,5-7 0 16,6-5 0-16,7-9 0 0,8-21 0 0,0 0 0 15,4 41 0-15,-4-41 0 0,0 0 0 0,0 0 0 0,49 29 0 16,-49-29 0-16,0 0 0 0,53 18 0 0,-53-18 0 0,43 13 0 16,-43-13 0-16,51 16 0 0,-51-16 0 0,53 15 0 15,-53-15 0-15,56 11 0 16,-56-11 0-16,52 11 0 0,-52-11 0 0,45 7 0 0,-45-7 0 0,0 0 0 15,54 8 0-15,-54-8 0 0,0 0 0 0,0 0 0 16,47 5 0-16,-47-5 0 0,0 0 0 0,0 0-17520 16,0 0-3440-16</inkml:trace>
  <inkml:trace contextRef="#ctx0" brushRef="#br0" timeOffset="-188459.87">13464 4376 53439 0,'-9'-8'4752'0,"1"2"-3792"16,5 2-768-16,2 3-192 0,-1-3 1264 0,-1-1 208 16,-5-2 64-16,-3-7 0 0,-3 1-1248 0,1-3-288 15,2 3 0-15,2 5 0 16,3 4 0-16,2 7 0 0,4-3 0 0,0 0 0 0,0 0 0 0,5 54 0 16,-5-54 0-16,0 0 0 0,19 63 0 0,-19-63 0 15,21 49 0-15,-21-49 96 0,27 46-96 0,-27-46 0 16,0 0 0-16,44 48 0 0,-44-48 0 0,0 0 0 15,56 18 0-15,-56-18 0 0,43-13 0 0,-22 2 0 0,2-5 0 0,-2-2 0 16,-2-5 0-16,-1 1 0 0,-2-3 0 16,-5-2 0-16,-2-1 0 0,-4 1 0 0,-7 2 0 0,-4 4 0 15,-4-3 0-15,-5 6 0 0,-2 3 0 0,-3 4 0 16,-2 2 0-16,-4 2 0 0,-2 4 0 0,-5 4 0 16,1 2 0-16,1 3 0 0,4 3 0 0,6-1 0 15,6 1 0-15,7 0 0 0,8-9 0 0,0 0-17472 16,0 0-3504-16</inkml:trace>
  <inkml:trace contextRef="#ctx0" brushRef="#br0" timeOffset="-188192.55">14062 4300 56207 0,'-11'-7'2496'0,"5"3"512"0,0-2-2416 0,-1 2-464 15,4-2-128-15,-1 5 0 16,0-4 640-16,-1 0 96 0,-3-4 32 0,-2-3 0 0,-3 2-624 0,2 0-96 15,0 4-48-15,-1 3 0 0,-1 6 0 0,-1 6 0 16,-3 5 0-16,0 10 0 0,0 2 0 0,0 2 0 16,2 4 0-16,2 3 0 0,3 0 0 0,4-2 0 15,6-33 0-15,4 59 0 0,-4-59 0 0,22 44 0 16,-22-44 0-16,50 27 0 0,-50-27 0 0,70 9 0 16,-28-13 0-16,2-5 0 0,0-4 0 0,-1-5 0 0,2-1 0 15,-2-5 0-15,-1-2 0 0,-4 0 0 16,0 0 0-16,-6 0 0 15,-4 0-528-15,-4 0-112 0,-7-1 0 0,-5 4-16 16,-3-2-1264-16,-5 0-240 0</inkml:trace>
  <inkml:trace contextRef="#ctx0" brushRef="#br0" timeOffset="-187187.42">14485 3811 52527 0,'-14'0'2320'0,"4"1"496"0,2 1-2256 0,3 1-560 0,5-3 0 0,0 0 0 15,-6 12 1536-15,6-12 208 0,0 0 48 0,-8 36 0 16,8-36-1440-16,-2 53-256 0,2-53-96 0,5 68 0 16,-5-68 0-16,17 78 0 0,-17-78 0 0,26 83 0 0,-10-41 0 0,-16-42 0 15,36 78 0-15,-36-78 0 0,31 67 0 0,-31-67 0 16,22 54 0-16,-22-54 0 0,17 46 0 0,-17-46 0 16,0 0 0-16,17 48 0 0,-17-48 0 0,0 0 0 15,0 0 0-15,0 0 0 0,0 0 0 0,0 0 0 16,0 0 0-16,0 0 0 0,0 0 0 0,0 0 0 15,28-5 0-15,-23-12 0 0,1-1 0 0,1-4 0 16,2 1 0-16,2-4 0 0,3-2 0 0,2 0 0 16,0 5 0-16,0 3 0 0,0 3 0 0,1 4 0 15,1 4 0-15,-18 8 0 0,31-5 0 0,-31 5 0 0,0 0 0 0,41 15 0 16,-41-15 0-16,0 0 0 0,29 37 0 0,-29-37 0 16,0 0 0-16,16 46 0 0,-16-46 0 0,0 0 0 15,13 50 0-15,-13-50 0 16,0 0 0-16,17 44 0 0,-17-44 0 0,0 0 0 0,0 0 0 0,44 42 0 15,-44-42 0-15,0 0 0 0,56 10 0 0,-56-10 0 16,45-5 0-16,-22-2 0 0,1-1 0 0,-1-2 0 16,1 0 0-16,-2 1 0 0,0-5 0 0,-2 3 0 15,0-4 0 1,-2 4 0-16,0-4 0 0,-2 0 0 0,-2 4 0 0,0-5 0 0,-2 2 0 0,1 1 0 16,-3-1 0-16,-2 2 0 0,1-1 0 0,-2 1 0 15,-2 3 0-15,0-3 0 0,-2 1 0 0,-1 2 0 0,-2 1 0 16,-1-1 0-16,0 2 0 0,-3 2 0 0,-1-2 0 0,-1 2 0 31,-1 2 0-31,-2 2 0 0,-1 1 0 0,-2 1 0 0,-3 4 0 0,-3 5 0 0,0 1 0 0,-1 5 0 16,0 1 0-16,0 3 0 0,3 3 0 0,4 1 0 15,12-24 0-15,-12 44 0 16,12-44 0-16,0 0 0 0,12 56 0 0,-12-56 0 0,0 0 0 0,42 38 0 16,-42-38 0-16,44 16 0 0,-44-16 0 0,64 9 0 15,-26-6 0-15,0-1 0 0,1 1 0 0,0-2 0 16,-2 0 0-16,-2-1 0 0,-3-1 0 0,-32 1 0 15,52-4 0-15,-52 4 0 0,38-9 0 0,-38 9 0 0,27-13 0 16,-17 5 0-16,-1-1-304 0,-1-6-48 16,0 0-16-16,-1-1 0 15,1 1-1184-15,-1-5-240 0,0 0-64 0,0 2 0 16,-1-3-1104-16,-1 1-240 0,1 1-32 0,0 2-16 16,-1 0-1920-16,0 1-384 0,0 2-80 0,-1 4 0 15,-3 4 1904-15,0 2 384 0,-1 4 80 0,0 0 0 0,0 0 8960 0,-11 34 1792 0,11-34 368 0,-10 34 64 16,10-34-3424-16,-13 42-672 0,13-42-144 0,-14 42-32 31,14-42-1088-31,-8 36-208 0,8-36-48 0,0 0-16 16,0 50-1440-16,0-50-272 0,0 0-64 0,12 42-16 15,-12-42-496-15,0 0 0 0,0 0 0 0,31 43 0 16,-31-43 0-16,0 0 0 0,0 0 0 0,0 0 128 0,40 19-128 0,-40-19 0 16,0 0 0-16,23-8 0 0,-17 2 0 0,-1 1 0 15,-2-4 0-15,1 1 0 0,-1-5 0 0,-1 1 0 16,2-3 0-16,0-1 0 0,0-1 0 0,4-3 0 15,3-2 0-15,1 1 0 0,4-5 0 0,3 1 0 16,2-1 0-16,1 3 0 0,-1 2 0 0,3 1 0 16,-1 6 0-16,2 2 0 0,0 7 0 0,-25 5 0 15,43 1 0-15,-43-1 0 0,41 24 0 0,-41-24 0 16,37 37 0-16,-37-37 0 0,28 53 0 0,-28-53 0 16,19 57 0-16,-19-57 0 0,12 53 0 0,-12-53 0 15,10 47 0-15,-10-47 0 0,9 43 0 0,-9-43 0 0,7 42 0 16,-7-42 0-16,0 0 0 0,15 46 0 0,-15-46 0 0,0 0 0 15,0 0 0-15,0 0 0 0,46 25 0 0,-46-25-17504 16,31-14-3456-16</inkml:trace>
  <inkml:trace contextRef="#ctx0" brushRef="#br0" timeOffset="-186669.96">16922 4347 45151 0,'-5'-23'2000'0,"3"7"416"0,1 2-1936 0,-2 3-480 15,2 5 0-15,0 1 0 0,-1 0 1472 0,1-4 208 16,-1-2 48-16,-3-6 0 0,0-1-640 0,-3 1-112 16,-2 5-16-16,-3 8-16 0,-6 4-672 0,-4 11-128 15,-4 8-16-15,-7 10-128 0,-2 6 0 0,0 6 0 16,3-5 0-16,6-3 0 0,3-1 0 0,3-1-144 0,3 3 144 0,5-2 0 15,7 1 0-15,6-33 0 0,5 45 0 0,-5-45 0 16,0 0 240-16,52 23 16 0,-25-30 16 0,4-7 0 16,4-6 448-16,2-4 96 0,5-5 16 0,1-5 0 15,3-4-672-15,0 0-160 0,-2-3 0 0,-4-1 0 16,-4 1 0-16,-9-1 0 0,-4 2 0 0,-4-9 112 16,-3-3-112-16,-6-1 0 0,-3-2 0 0,-5 3 0 15,-2 2 0-15,-5 3 0 0,-1 5 0 0,-3 5 0 16,0 7 0-16,-2 6 0 0,-1 4 0 0,-2 3 0 15,-1 2 0-15,0 5 0 0,1 4 0 0,1 3 0 0,2 4 0 16,4 6 0-16,7-7 0 0,0 0 0 0,0 0 0 0,15 56 0 16,-15-56 0-16</inkml:trace>
  <inkml:trace contextRef="#ctx0" brushRef="#br0" timeOffset="-186072.96">17186 4562 53439 0,'-5'-9'2368'0,"3"1"496"16,4-1-2288-16,0 1-576 0,2-1 0 0,1 2 0 0,2-2 1344 0,7-5 144 15,8-8 48-15,13-11 0 0,10-7-1232 0,4 2-224 16,-2 0-80-16,-3 5 0 0,-4 4 0 0,-6 3 0 16,-4 1 0-16,-6 7 0 0,-8 3 0 0,-7 5 0 15,-4 0 0-15,-5 2 0 0,-6 2 0 0,-6 4 0 0,-7 4 0 16,-5 4 0-16,-6 7 0 0,-7 3 0 0,-4 6 0 0,-3 5 0 15,-1 7-288-15,3-1-48 0,6 2-16 0,6 1 0 16,7-4 352-16,6 0 0 0,4-5 0 0,13-27 0 16,-7 55-144-16,7-55 144 0,11 48 0 0,-11-48 0 15,35 41 0-15,-35-41-128 0,59 23 128 0,-24-17 0 16,-5-5 0-16,6-2 0 0,5-6 0 0,0-3 0 16,-5 0 0-16,0-4 128 0,0 1-128 0,-2-7 0 0,-3 2 368 15,-4-2-32-15,-2 1 0 0,-4-3 0 0,-5 3-240 16,-4 1-96-16,-2 1 0 0,-2 0 0 0,-2 0 0 0,-4 2 0 15,1 4 0-15,-2-2 0 0,0 1-272 0,-2 4-48 16,1 2-16-16,0 3 0 0,-1-1 32 0,1 4 16 16,0 0 0-16,0 0 0 0,0 0-16 0,0 0 0 15,0 0 0-15,2 50 0 0,-2-50 128 0,0 0 32 16,0 0 0-16,21 60 0 0,-21-60 144 0,0 0 0 16,39 52 0-16,-39-52 0 0,0 0 128 0,50 46-128 15,-50-46 160-15,0 0-160 0,50 31 384 0,-50-31 0 16,0 0-16-16,43 15 0 0,-43-15 176 0,0 0 32 15,25-1 16-15,-21-2 0 0,-3-3-464 0,-2-3-96 16,-1 1-32-16,-3-3 0 0,2-3 0 0,-3 2 0 0,-1-4 0 16,1-4 0-16,-1 0 0 0,-1 0 0 0,2-3 0 0,1-1 0 15,3-1 0-15,-1 2 0 0,6-1 0 0,-2-2 0 16,4 4 0-16,0 2 0 0,2 2 0 0,3 1 0 16,0 1 0-16,5 2 0 0,2 3 0 0,4 3 0 15,1 6 0-15,4 2 0 0,-26 0 0 0,57 10 0 31,-57-10-640-31,65 20-128 0,-30-8-32 0,4-1-24608 0</inkml:trace>
  <inkml:trace contextRef="#ctx0" brushRef="#br0" timeOffset="-185749.59">18751 3888 42383 0,'-4'-8'3776'0,"1"-2"-3024"16,0 3-608-16,2-1-144 0,0 2 2512 0,-2-5 480 15,-2-7 80-15,-2-11 32 16,-3-6-1296-16,-1-2-256 0,1 2-48 0,0 5-16 0,1 4-1184 0,1 6-304 16,0 1 0-16,0 4 0 0,0 7 0 0,-2 2 0 15,0 4 0-15,-2 4 144 0,-3 5-144 0,-3 4 0 16,-3 9 0-16,-3 1 0 0,-3 5 0 0,-1 6 0 16,-1 5 0-16,1 3 0 0,5 2 0 0,4 1 0 15,3 6 0-15,3-2 0 0,5 3 0 0,3 6 0 0,5 4 0 16,3 2 0-16,6 0 0 0,3-7 0 0,-12-55 0 0,31 91 0 15,-31-91 0-15,36 71 0 0,-36-71 0 0,36 52 0 16,-36-52 0-16,51 59 0 0,-51-59 0 0,58 50 0 16,-58-50 0-16,59 39 0 0,-59-39 0 0,52 26 0 15,-52-26-320-15,38 14 0 0,-38-14 0 0,0 0 0 32,31 9-1792-32,-31-9-352 0</inkml:trace>
  <inkml:trace contextRef="#ctx0" brushRef="#br0" timeOffset="-185549.43">18250 4477 41471 0,'-10'-9'3680'0,"5"3"-2944"0,2 4-592 0,0-3-144 0,2 2 2464 0,1 2 464 16,1-3 80-16,2-1 32 0,3-1-976 0,6-4-192 15,11-4-32-15,7 1-16 0,11-2-1456 0,9 1-272 16,9 1-96-16,7 0 0 0,5 1 0 0,2 4 0 15,-2-1 0-15,-2 0 0 0,-2 5 0 0,-4 0 0 16,-4 4 0-16,-9 2-26240 16</inkml:trace>
  <inkml:trace contextRef="#ctx0" brushRef="#br0" timeOffset="-185177.57">19170 4465 55295 0,'-6'-11'2448'0,"4"4"496"0,0 2-2352 0,1 1-464 0,1 0-128 0,1 0 0 15,1 0 832-15,1-3 128 0,5-3 48 0,3-6 0 16,4-3-800-16,2-2-208 0,2 3 0 0,0-2 112 16,1 3-112-16,0-1 0 0,0 2 0 0,-2 2 0 15,-3 1 0-15,-1 0 0 0,-3 1 0 0,-4 0 0 16,-4 1 0-16,-5 1 0 0,-5 3 0 0,-5 0 0 15,-6 4-304-15,-5 3-48 0,-3 1-16 0,-4 6 0 16,-3 8 48-16,-3 4 0 0,-1 3 0 0,-1 5 0 0,0-1 320 0,8-2 0 16,4 3 0-16,8-5 0 0,18-22 256 0,-11 40 80 15,11-40 16-15,0 0 0 0,43 63-32 16,-43-63-16-16,52 39 0 0,-52-39 0 0,62 28-304 0,-28-18 0 16,3-6 0-16,2-1 144 15,1-4-144-15,3-1 0 0,5-4 0 0,2 0 0 0,-1 0 0 0,-3-2 0 16,-5 0 0-16,-8-1 0 0,-6 1 0 0,-3-1 0 15,-6 0 0-15,-3-2 0 16,-2 2-368-16,-5 0-64 0,0 0-16 0,-3-2-16752 0,-2 1-3344 16</inkml:trace>
  <inkml:trace contextRef="#ctx0" brushRef="#br0" timeOffset="-184925.01">19760 4318 17503 0,'-1'-7'1552'0,"1"5"-1232"0,0 2-320 0,0 0 0 16,0 0 5520-16,0 0 1056 0,0 0 208 0,0 0 32 15,0 0-2576-15,0 0-512 0,0 0-96 0,0 0-32 16,0 0-2000-16,26 44-416 0,-26-44-80 0,0 0-16 15,36 26-864-15,-36-26-160 0,36 20-64 0,-36-20 0 16,43 18 0-16,-43-18 0 0,42 17 0 0,-42-17 0 16,34 16 0-16,-34-16 0 0,0 0 0 0,0 0 0 15,35 20 0-15,-35-20 0 0,0 0 0 0,-6 3 0 16,-3-5 0-16,-2-2 0 16,-1-2 0-16,-2-3 0 0,1-1 0 0,0 1 0 0,1-6 0 0,-1-4 0 0,4 2 0 0,2-7 0 15,4 5 0-15,3-9 0 16,6 1 0-16,1 1 0 0,6-1 0 0,5-1 0 0,7-5 0 0,8-2 0 15,11-7 0-15,9-1 0 16,6 1 0-16,5 3 0 0,7 4 0 0,6 8 0 16,7 7-640-16,-1 5-64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20:06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10362 5512 9215 0,'-5'-11'816'0,"0"2"-656"16,2 7-160-16,1-1 0 0,1 3 1408 0,-1-1 256 15,-3-3 64-15,-5-3 0 0,-2-2 256 0,-5 1 48 16,0 0 16-16,1 5 0 0,0 0-1088 0,2 2-224 16,2 5-32-16,0-2-16 0,3 1-560 0,2 1-128 15,2-1 0-15,1 3 0 0,3-3 0 0,1 2-144 16,1-4 144-16,3 1-160 0,2 1 160 0,1-1-160 16,4-1 160-16,3-1-160 0,5 0 16 0,3 0 0 0,4-1 0 0,0 1 0 15,3 1 304-15,5-1 64 0,3 3 16 0,2 3 0 16,2 2 256-16,-4-4 48 0,-7 3 16 0,0 0 0 15,3 2 16-15,3-1 16 0,2 4 0 0,3 0 0 16,0 1-272-16,-3 1-64 0,-1 1-16 0,-1-3 0 16,-2 3-112-16,-1-1-128 0,-1-1 176 0,-1 1-176 0,-3-2 176 15,0 2-176 1,-28-14 160-16,47 28-160 0,-47-28 0 0,38 34 0 0,-38-34 0 0,0 0 0 0,42 55 0 0,-42-55 0 16,0 0 0-16,26 72 0 0,-26-72 0 0,11 61 0 15,-11-61 0-15,6 66 0 0,-6-66 176 0,5 98-176 16,-2-34 192-16,2 1-192 0,0 0 704 0,1 2 16 15,0-6 16-15,1 5 0 0,2 5-336 0,2 4-64 16,0 6-16-16,0-5 0 0,1-3-320 0,-1-2 128 31,-1-3-128-31,1 6 0 16,2 13-768-16,-2-3-208 0,1-8-48 0,-5-8-16 0,-1-6 1648 0,-3 9 336 16,-2 10 64-16,-2 3 16 0,-3 2-816 0,-3-6-208 15,-2-7 0-15,-5 9 0 0,-3 14 128 0,-5 2-128 0,-1 1 128 16,-1-2-128-16,-1 2 624 0,2 3 32 0,1 0 16 0,4-4 0 15,3-6-304-15,4-1-64 0,4 3-16 16,4-1 0-16,3-2-64 0,3-2-16 0,1-9 0 0,5 5 0 16,1 1-80-16,2 3 0 0,1-4-128 0,-2-11 192 15,-1-9-192-15,2 11 0 0,2 9 128 0,1 8-128 16,-2-4 0-16,-3-3 0 0,-2-14 0 0,-4 7 0 16,1 14 0-16,-5 7 0 0,-1-3 0 0,-5-2 0 15,0-5 0-15,-5 4 0 0,-3 9 0 0,-1-2 0 16,-2-4 0-16,0-1 0 0,-1 3 0 0,3 1 0 15,2-2 0-15,2-3 128 0,3-15-128 0,2 6 0 0,5 7 0 16,2-3 0-16,4-1 0 0,1-8 0 0,2-9 0 0,2 5 0 16,2 8 0-16,3 0 0 0,0-5 0 0,-4-5 0 15,-1-12 0-15,0 5 0 0,2 8 0 0,-2 1 0 16,0 3 0-16,-2-10 0 0,-1-2 0 0,-3-6 0 16,1-4 0-16,-1 8 0 0,0 4 160 0,-2-1-16 15,1-1 0-15,-3-6 0 0,0-5 16 0,-1 0 0 16,-2 0 0-16,1 3 0 0,-1 3-160 0,1 2 0 15,-1-2 0-15,-1-6 128 0,4-57-128 0,-6 101 0 16,6-101 0-16,-6 90 0 0,6-90 0 0,-6 104 0 16,6-104 0-16,-5 103 0 0,5-103 0 0,-6 86 0 15,6-86 0-15,-5 75 0 0,5-75 0 0,-8 69 0 16,8-69 0-16,-8 65 0 0,8-65 144 0,-13 68-144 0,13-68 160 16,-13 68-160-16,13-68 384 0,-16 62-32 0,16-62 0 0,-18 58 0 15,18-58-160-15,-14 50-48 0,14-50 0 0,-17 43 0 16,17-43-144-16,0 0 0 0,-21 57 0 0,21-57 128 15,-18 38-128-15,18-38 0 0,-16 34 0 0,5-17 0 16,11-17 0-16,-25 37 0 0,10-16 128 0,-2-2-128 16,1 2 0-16,-3-1 0 0,1-2 0 0,-3 1 0 15,0 0 0-15,-2-1 0 0,1 2 0 0,-1-7 0 16,-2 1 0-16,-1-2 0 0,-1 2 128 0,-2-6-128 16,0 1 0-16,-1-2 0 0,0 1 0 0,-2-6 128 15,0 2 32-15,-6-1 0 0,-3-3 0 0,-9 0 0 0,1-3 96 16,-10 3 0-16,-12 3 16 0,-9-2 0 0,-6 6-144 0,-4-4-128 15,0 3 144-15,-9-1-144 0,-6 7 0 0,2-1 128 16,4 3-128-16,3-3 0 0,2 4 0 0,4 1 0 16,3 2 0-16,7 0 0 0,5-1 0 0,9-1 0 15,9-3 0-15,-9 4 0 16,-12 8-672-16,-14 7-80 0,-11 4-16 0,-17 13-18704 0</inkml:trace>
  <inkml:trace contextRef="#ctx0" brushRef="#br0" timeOffset="69807.69">19102 6326 911 0,'0'-1'0'0,"0"-2"0"0,0 3 0 0,0 0 0 16,0 3 176-16,0-6-48 0,1 2-128 0,-1-2 192 15,2 1-192-15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22:15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25824 5146 25791 0,'-1'-4'2304'0,"0"3"-1856"0,1 0-448 0,0 1 0 16,0 1 1600-16,0-1 240 0,-2 0 32 0,1 0 16 15,-1 1-608-15,-1 2-128 0,0 2-32 0,-1-1 0 16,-1 3-832-16,0-1-160 0,1 2-128 0,-2-5 144 15,0 3-144-15,-3 3 0 0,-1-1 0 0,0-4 0 16,1 1-560 0,-3-1 16-16,1 0 0 0,1-4 0 0,3 1 208 0,2-1 32 0,3-1 16 0,3 1 0 15,5-4 288-15,5 0 272 0,5 2-48 0,6-3-16 16,7 3 656-16,5-5 128 0,9 5 32 0,7-6 0 0,8 2-496 16,8 0-80-16,7 0-32 0,2-2 0 0,-3 4 0 0,-3 0 0 15,0 0 0-15,6 2 0 0,4 0-32 0,1 1 0 16,-4 2 0-16,-2-1 0 0,-5 0-192 0,2 0-64 15,0 0 0-15,0-1 0 0,-2 1-128 0,-2-4 0 16,-2 1 0-16,0-3 0 0,-6 1 0 0,0-3 0 16,2-3 0-16,-2 1 0 0,-4 0 0 0,-1-1 0 15,3-1 0-15,1-1 0 0,3-4 0 0,0 0 0 16,3 1 128-16,2 1-128 0,4 3 128 0,1-2 0 16,3 3 0-16,3-3 0 0,4 2 16 0,-1 2 0 15,0 2 0-15,2 1 0 0,-2 5-144 0,1-3 192 0,-1 1-192 16,-3-1 192-16,-3 4-192 0,1 1 0 15,4 0 0-15,-1 2 0 0,-5-2 0 0,-2-1 0 0,-1 0 128 0,0 1-128 16,-2 0 0-16,-4 0 0 0,-4-4 0 0,-3 0 0 16,-6-1 0-16,1-1 0 0,1-2 0 0,-1-4 0 15,0 3 0-15,1 0 0 0,0 0 0 0,2 1 0 16,-1-1 0-16,5 3 0 0,6 1 128 0,4 4-128 16,-1 1 0-16,5 1 0 0,5 4 144 0,2 5-144 15,-1-2 192-15,-2 3-48 0,1 2 0 0,0 2 0 16,0 1-144-16,-4 1 0 0,-1-1 0 0,-4-1 0 15,-3-3 0-15,1 2 0 0,-1-3 0 0,1 3 0 0,0-2 0 0,-3-1 0 16,-7-3 0-16,-1-4 0 0,-2-2 0 0,2-2 0 16,-3-2 0-16,4-4 0 15,1 4-400-15,2-7-112 16,2 2-32-16,4-3 0 0,6-4-272 0,1 3-48 0,-3 4-16 0</inkml:trace>
  <inkml:trace contextRef="#ctx0" brushRef="#br0" timeOffset="1870.63">462 5827 24879 0,'0'-29'1088'0,"2"7"256"0,0 3-1088 0,2 8-256 0,-2 3 0 0,1 5 0 0,1-2 576 0,0-4 64 15,5-3 16-15,1-3 0 16,2-1-320-16,1 0-64 0,-3 2-16 0,-2 4 0 0,0 2-256 0,-3 1 0 15,-2 4 0-15,0 1 0 0,-3 2-128 0,-1 2 128 16,-1 1 0-16,-1 2-144 16,-1 3 144-16,0 0 0 0,-1 1 0 0,2 2 0 0,0-1 0 0,2-1 128 15,2 2 0-15,2-2 0 0,0-1 112 0,4 1 16 16,0-3 16-16,0 1 0 0,2 0 304 0,0-2 64 16,1-3 16-16,1-1 0 0,0-1 80 0,1-1 16 15,3-1 0-15,1-5 0 0,3 2-48 0,3 1 0 16,4-4 0-16,0 1 0 0,0-1-272 0,2 0-64 15,4-1-16-15,1 0 0 0,1 3-224 0,0 1-128 0,0 0 160 0,-2 3-160 16,0 1 0-16,1-2 128 0,0 3-128 0,0 0 0 16,1 3 0-16,-1-3 0 0,2 0 0 0,1-3 0 15,4 1 0-15,2-1 0 0,2 2 0 0,-1-4 0 16,-6 2 0-16,1-3 0 0,5 3 0 0,-1-4 0 16,-2 1 0-16,6-1 0 0,5-2 0 0,1 0 0 15,0 0 192-15,1 0-64 0,1 0-128 0,-1 2 192 16,-8 2-16-16,-1-3-16 0,3 1 0 0,2 1 0 15,1 1-16-15,0-1 0 0,-1 5 0 0,-3-3 0 16,0 4 0-16,-3 0 0 0,-1 0 0 0,-1 2 0 16,1 0-144-16,0-2 128 0,-1 1-128 0,-2-1 128 15,1 1-128-15,1 0 0 0,1 3 0 0,0-3 0 0,2 3 0 0,2 1 0 16,0-3 0-16,1 1 0 0,-4-1 0 0,5-1 0 16,7-2 0-16,2 1 0 0,2-2 0 0,2 1 0 15,-1-2 0-15,2 1 0 0,-3-5 0 0,4 1 0 16,7-4 0-16,0 0 0 0,-2 2 0 0,-2 0 0 15,-2 2 0-15,-6 2 0 0,-5-2 0 0,-2 0 0 16,-2 1 0-16,-3-1 0 0,-2 3 0 0,-4-1 0 16,2 1 128-16,0 3-128 0,0 0 192 0,0 3 0 15,-2 1 0-15,0-1 0 0,0 3-192 0,0-3 128 16,0 2-128-16,-2-3 128 0,1 2-128 0,4 1 0 16,0 1 0-16,-6-1 0 0,-5 0 0 0,4 2 0 15,3-2 0-15,2 0 0 0,-4-1 0 0,4 1 0 0,5-5 0 16,2 1 0-16,3-1 0 0,0 0 0 0,-1 0 0 0,2 0 0 15,-4 1 0-15,3 0 0 0,4-1 0 0,-1-1 0 16,-5 1 0-16,1 0 0 0,4 1 0 0,1 2 0 16,-1 1 0-16,0 2 0 0,1 1 0 0,-3 2 0 15,-1 0 0-15,-2-1 0 0,-1 2 0 0,0 1 0 32,4 3-400-32,0-1-64 0,0 4-16 0,1 0-17568 0</inkml:trace>
  <inkml:trace contextRef="#ctx0" brushRef="#br0" timeOffset="48970.96">17993 5686 3679 0,'-5'0'320'0,"0"0"-320"15,1 0 0-15,1 0 0 0,0 0 640 0,-2 0 48 16,-3 0 16-16,-6-1 0 0,-3 1 448 0,-3-3 80 16,1 0 32-16,5 2 0 0,2-4 144 0,5 2 48 15,3-3 0-15,4 3 0 0,3-5-192 0,1 2-48 16,2-1 0-16,2-1 0 0,3 2-416 0,1-3-96 15,2 1 0-15,1-1-16 0,1-2-112 0,-1 1 0 0,-1 1-16 0,-2 2 0 16,-1-1-176-16,-2 3-16 0,-3 1-16 0,0 0 0 16,-3 0-96-16,-2 2-32 0,-2 0 0 0,-3 2 0 15,-2 2 448-15,-2-1 96 0,0 3 0 0,-2-3 16 16,0 0-288-16,-2 2-64 0,-1 1-16 0,1-2 0 16,-2 0 112-16,2 2 32 0,1-3 0 0,1 2 0 15,0-1 16-15,3 1 16 0,0-2 0 0,4-1 0 16,-1 0-64-16,3 0-16 0,1 0 0 0,2-1 0 15,2-3-80-15,2 1-32 0,2 2 0 0,0 0 0 16,3-4-48-16,3 2-16 0,1 2 0 0,1-2 0 16,2 0-48-16,1 2-16 0,2-3 0 0,0 2 0 15,0 0-96-15,0 2-32 0,1-1 0 0,-2 1 0 0,1 0-144 0,-2 1 160 16,-2 1-160-16,-1 0 160 0,1 2-160 0,1-2 0 16,3 3 0-16,0-2 0 0,1 0 0 0,3 1 0 15,3 0 0-15,3 0 0 0,1-2 0 0,4 0 0 16,4 3 0-16,3-3 0 0,-1-1 0 0,1 1 0 15,2 1 0-15,1-3 0 0,1-3 0 0,2 2 0 16,-3 0 0-16,1-2 0 0,3 0 0 0,2 0 0 16,2 2 0-16,-4 0 0 0,0 0 0 15,-3-3 0-15,0 3 0 0,-3-2 0 0,-2 2 0 0,-3-4 0 16,-5 2 0-16,0 2 128 0,-5-4-128 0,0 3 128 0,-5-2-128 0,-1 3 128 16,-7-2-128-16,-1 2 0 0,-3 1 0 15,-2-1 0-15,-3 1 0 0,-2-3 0 0,0 3 0 0,-2 0 0 16,-1 0 0-16,-1 0 0 0,1 0 0 0,-2 3 0 15,-2-2 0-15,2-1 0 0,-1 3 0 0,0-1 0 16,0 2 0-16,-1-2 0 0,0 3 0 0,-1-2 0 16,0 0 0-16,-3 1 0 0,-3-1 0 0,-3-2 0 15,-3 0 0-15,-5-1 0 0,-6-1 176 0,-5 0-176 16,-5-2 224-16,-7-2-48 0,-9 1-16 0,-10-3 0 16,-8-3-32-16,-12 0 0 0,-6-1 0 0,0 1 0 15,-1 4 0-15,3 1-128 0,1 0 192 0,2 1-64 16,7 0-128-16,-3 2 160 15,-3 5-160-15,3 0 160 0,11 0-160 0,-2 2 0 0,-1-4 0 0,1 4 0 16,4 0 0-16,13 2 0 0,12 1 0 0,3-1 0 0,5-1 0 0,3 6 0 16,8-4 0-16,4 1 0 0,9 1 0 0,5-2 0 15,6 0 0-15,6-1 0 0,7-2-128 0,4 1 128 16,10-2-160-16,3 0 160 0,5-4-256 0,5 0 64 16,9-4 0-16,6 0 0 0,0-1 192 0,8 1 0 15,9-5 0-15,5-4 0 0,1 4 0 0,4-1 0 16,7 0 0-16,8 0 0 0,7-5 0 0,3 0 0 15,-4 4 160-15,-1-1-160 0,-2 6 176 0,-3-2-48 16,-8-1-128-16,-4 2 192 0,-8 2-192 0,-4 3 176 0,-7 2-176 16,-10-2 160-16,-12 2-160 0,-9 0 0 0,-7 0 0 0,-9 2 0 15,-5 0 0-15,-6 2 0 0,-7 0 0 0,-9 2 0 16,-6 2-192-16,-10 2-64 0,-9 4 0 0,-1-4-16 31,2-2-240-31,-10 0-32 0,-17 1-16 0,-19-1 0 0,-18 1 368 0,-4 1 192 0,13-2-192 0,-5 0 192 16,-8 0 0-16,-5 0 0 0,-1-1 0 0,5-2 0 15,9 1 128-15,9 1 0 0,6-5-128 0,9 2 192 16,7-1-64-16,9 0-128 0,7-1 176 0,7 1-176 16,7-3 0-16,7 0 0 15,7 0 0-15,6 0-18320 0</inkml:trace>
  <inkml:trace contextRef="#ctx0" brushRef="#br0" timeOffset="49725.1">23268 5610 8287 0,'6'-4'736'0,"1"3"-592"16,-4 1-144-16</inkml:trace>
  <inkml:trace contextRef="#ctx0" brushRef="#br0" timeOffset="50431.98">23250 5555 4607 0,'-7'-5'192'0,"5"4"64"16,0-2-256-16,-1 0 0 0,2 2 0 0,1 1 0 0,0-1 1056 0,1-3 160 0,0 1 48 0,3-2 0 15,1 2 528-15,1 3 128 0,2-1 0 0,-1 1 16 16,0 1 416-16,2-1 80 0,1 0 0 0,1 2 16 16,1 2 352-16,1-3 64 0,0 2 16 0,0 2 0 15,-1-2-2496-15,2 2-384 0,-2 0-320 0,0 0 64 16,2 3 256-16,0-6 0 0,0 4 192 0,3-5-192 15,-3 2 0-15,4-2 0 0,1 0 0 0,4-2 0 16,1 0 0-16,6 0 0 0,2-1 0 0,3 1 0 16,3-4 0-16,1 3 0 0,-1-2 0 0,3 0 0 15,4 2 128-15,7-4-128 0,7 3 0 0,0-3 0 16,1 1 0-16,4 0 128 0,4-3-128 0,3-2 0 0,2-2 480 16,-1 5-16-16,-3 2 0 0,-7-1 0 0,-5 3 80 0,-10 3 16 15,-11-1 0-15,-4-2 0 0,-2 1-304 0,-6 1-64 16,-3 0-16-16,-2 1 0 0,-3 0-176 0,-4 0 160 15,1 2-160-15,-5 1 160 0,-1 0-160 0,-4 1 0 16,0 2 144-16,-3-2-144 0,0 1 0 0,-4 1 0 16,-2 2 0-16,-4 0 0 0,-5 1 0 0,-2 0-208 15,-3-1 48-15,-3-3 16 0,1 0 144 0,0-1-208 16,-1 0 80-16,-6-4 128 0,-3-3 0 0,-6 2 0 16,-1-3 0-16,-5 3 0 0,-8-4 0 0,-5 2 0 15,-2-3 0-15,-3 0 192 0,-4 0-48 0,-5-5 0 16,-6 5 0-16,-1-2 0 0,1 2-16 0,7 5 0 15,11 0 0-15,9 1 0 0,9 0-128 0,7 1 192 0,4 1-192 0,7 3 192 16,4-1-192-16,0 2 0 0,2 2 0 0,1 0 0 16,4 1 0-16,1-1-144 0,1 4 144 0,1 1 0 15,3-3-256-15,1 2 64 0,1 1 16 0,0-1 0 16,3 1-32-16,0-4-16 0,0 0 0 0,1 0 0 16,1-3 80-16,0-4 16 0,0 1 0 0,4-2 0 15,0-2 128-15,5-2 0 0,4-3 0 0,7-1-128 16,9-2 128-16,8-2 0 0,11 1 0 0,9-3 128 15,6 1 32-15,12 1 16 0,14-1 0 0,6 2 0 16,-5 1-176-16,8 3 192 0,10 2-192 0,2 0 192 16,-3 2-192-16,-6 2 192 0,-3 0-192 0,0 2 192 0,1 2 32 15,-9 0 16-15,-12 1 0 0,-12 3 0 0,-9-5-96 0,-6 3-16 16,-2-1 0-16,-5 0 0 0,-10 2-128 0,-12-6 0 16,-6 2 0-16,-6 1 0 0,-4-3 0 0,-9 2 0 15,-7 1 0-15,-11-3-176 16,-10 1-272-16,-11 0-64 0,-14-1-16 0,-12-2 0 15,-7-1-768-15,-9 0-160 0,-9-2-16 0,-5 2-9152 16,-6 0-1840-16</inkml:trace>
  <inkml:trace contextRef="#ctx0" brushRef="#br0" timeOffset="82003.67">15104 6773 10127 0,'-3'-2'896'0,"-1"1"-704"16,3-2-192-16,0 0 0 0,1 0 1792 0,-2 2 336 15,-1-5 64-15,-2-2 16 0,0-2 544 0,-1 0 128 16,-1 2 0-16,2-1 16 0,0-1-912 0,2 4-176 0,0 0-32 0,2 3-16 16,-1 0-816-16,-1 1-176 15,2 2-16-15,-2 2-16 0,1 0-480 0,-2 1-80 16,-1 2-32-16,0-3 0 0,-2 4-144 0,-3 0 0 0,-1 1 0 0,-3-1 0 15,1 2 0-15,-5-3 0 0,-3 3 144 0,-2-1-144 16,-2 1 288-16,-3-1-16 0,-4 1 0 0,-1-4 0 16,0 3 112-16,1 0 0 0,2 0 16 0,3-2 0 15,3 0 96-15,3 2 16 0,4-4 0 0,4 0 0 16,1 0-160-16,5 0-32 0,2-1 0 0,3 2 0 16,3-4-160-16,1 1-32 0,4 1-128 0,3-2 192 15,2-2-32-15,3 1-16 0,4 0 0 0,2-4 0 0,2 2 112 16,2-1 0-16,-1 0 16 0,1 0 0 0,-1 3 0 15,0 0 0-15,-1 1 0 0,-2 0 0 0,-3 2-272 16,-1 2 0-16,-1-3 0 0,0 2 0 0,0 1 0 0,-1 0 0 16,3 1 0-16,0-2 0 0,1 2 0 0,5-4 0 15,4 2 0-15,5 2 0 16,4-3 0-16,5 0 0 0,2 1 0 0,6-6 0 0,5 1 0 0,1-1 0 16,6-2 0-16,1 3 0 0,2-3 0 0,1 1 0 15,0 3 0-15,-1-2 0 0,-1 1 0 0,-2 1 0 16,-1 1 0-16,0 1 0 0,-2 0 0 0,-4 4 0 15,-2 0 0-15,-5 1 0 0,-9 0 0 0,-3-2 0 16,0 1 0-16,-6 1 0 0,-1-3 0 0,-5-1 0 16,-2 3 0-16,-2-4 0 0,-3 1 0 0,-1 0 0 0,-1 1 0 0,-1-3 0 15,-3 0 0-15,-2-4 0 0,-1 3 0 0,-4-2 0 16,0-1 0-16,-2 1 0 0,-2 0 0 0,-3-2 0 16,0 2 128-16,-2-4-128 0,-1 2 0 0,-3 2 0 15,-1-2 128-15,-3 1-128 0,-3 3 0 0,-1-2 0 16,-1 3 0-16,-2 3 0 0,-3-1 0 0,-4 2 0 15,-3 1 0-15,-3 2 0 0,-1 0 0 0,-4-5 0 16,-2 2 0-16,-2-1 0 0,-1-3 0 0,-6 0 0 16,-6 2 0-16,-5-2 0 0,-6 0 0 0,0 0 0 15,2-2 0-15,-1-2 0 0,2 0 0 0,-1-4 0 0,1 6 0 16,0-3 160-16,2 4-160 0,4-3 128 0,5 2 0 0,7-1 0 16,4-1 0-16,7 1 0 0,4 1-128 0,5-1 160 15,4 2-160-15,5-1 160 16,4 2-160-16,4-1 0 0,2 1 0 0,5 0 0 0,2 0 0 0,4 0 0 15,2 0 0-15,2 0 0 0,6 0 0 0,2 0 0 16,5-1 0-16,3 1 0 0,4-1 0 0,4-2 0 16,5 1 0-16,3-1 128 0,3-2-128 0,5 1 0 15,3-3 0-15,2 2 128 0,4 1 32 0,4 3 0 16,3-3 0-16,0 2 0 0,-1 2 176 0,1 0 48 16,0 1 0-16,-1 0 0 0,0 3-112 0,-1-3-16 15,-3 3 0-15,-2 1 0 0,-1 1-256 0,-3-3 160 0,0 0-160 16,0 1 128-16,3-1-128 0,1-1 0 0,2 2 0 0,-1 0 0 15,-1 0 0-15,-5 0 0 0,-4 1 0 0,-5-5 0 16,-4 1 0-16,-5-1 0 0,-3 0 0 0,-5 2 0 16,-3-1 0-16,-6 0 0 0,-5 3 0 0,-3-3 0 31,-4 1-288-31,-3 1-32 0,-4-1-16 0,-4-2 0 16,-3 3-176-16,-2-2-48 0,-4 3 0 0,-3-3 0 0,-2 2 384 0,-4 1 176 0,-1-1-160 0,-4 2 160 15,-2-3 0-15,-2 1 0 0,-3 2 0 0,-5-4 0 16,0 0 0-16,-6 1 0 0,-4 1 192 0,-8-2-192 15,-8 3 208-15,-3 1-64 0,-4 3-16 0,-4-5 0 16,0 2-128-16,-4-1 128 0,-4 2-128 0,-3 3 128 16,-2 2-128-16,0-1 0 0,-2-2 0 0,0 5 0 15,1-2-352-15,6 4-96 16,7 0-32-16,-3-3 0 0,-2 3-784 0,0-2-144 0,0 3-48 0,3-2-11536 16,4 1-2320-16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26:15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7259 3122 1839 0,'0'-5'160'15,"0"1"-160"-15,0 3 0 0,0-3 0 0,0 3 848 0,0 0 144 16,0-1 32-16,0-2 0 16,-2 0 368-16,1-2 80 0,-1-1 0 0,-3 3 16 0,0-1-352 0,-4 2-80 15,0 2-16-15,-3 1 0 0,0 0-320 0,-3 1-64 16,-2 0-16-16,-1 2 0 0,1 1-64 0,0-3-32 15,-2 0 0-15,-1 1 0 0,0 1-48 0,1-3-16 16,0 0 0-16,3-3 0 0,2 2 160 0,2-1 16 16,2 1 16-16,4-4 0 0,1 2 32 0,1-1 16 15,3 1 0-15,2-4 0 0,6 0-80 0,2-2 0 16,4 1-16-16,3 2 0 0,4-1-224 0,1 5-32 16,2-2-16-16,3 4 0 0,4 0-352 0,2 4 0 15,5-3 0-15,3 2 128 0,-4-2-128 0,-11 3 0 0,-2-3 0 16,1 0 0-16,6 2 0 0,5 0 0 0,6 0 0 15,2-2 128-15,1 0 144 0,6-1 48 0,9-4 0 0,7-2 0 16,0-1 96-16,-1-1 32 0,-2 0 0 0,-4 2 0 16,-1-2 16-16,-3 1 16 0,-2-2 0 0,-1 2 0 15,-1-1-96-15,-1 2-32 0,1 1 0 0,-3 4 0 16,0 1-224-16,2 1-128 0,1 7 160 0,-1-5-160 16,2 3 0-16,-1 2 128 0,1-3-128 0,-1 0 0 15,-2-2 0-15,-2 2 0 0,-3-2 0 0,-4 1 0 16,-5-2 0-16,-3-2 0 0,-2 0 0 0,-6 0 0 15,-4-1 0-15,-4 0 0 0,-5-3 0 0,-2 1 0 16,-5 3-448 0,-3-5-192-16,-4 4-48 0,-2-1 0 0,-2 2-1360 0,0-1-288 0,-2 1-48 15,0 1-9888-15</inkml:trace>
  <inkml:trace contextRef="#ctx0" brushRef="#br0" timeOffset="1021.13">8086 3693 5519 0,'-9'-7'496'0,"3"2"-496"16,3 1 0-16,3 3 0 0,2 0 1024 0,-1-3 96 15,-2 0 32-15,-1-5 0 0,2 0 496 0,2-5 96 16,0 3 32-16,2-3 0 0,-2 3-752 0,3 2-128 16,0 2-48-16,0 5 0 0,-1-2-464 0,1 4-112 15,-1 1-16-15,1 3 0 0,-1 4-256 0,3 0 0 16,-1 1 128-16,1-1-128 0,2 2 0 0,1 1 128 16,2 2-128-16,2-4 0 0,1 1 272 0,3-1-48 15,4-2-16-15,6 1 0 0,3-6 496 0,6 0 112 16,6-2 16-16,6-3 0 0,10-2 96 0,4 0 32 0,2-1 0 15,3-1 0-15,4-2-480 0,5-1-96 0,9 0 0 0,3-3-16 16,-1 0-16-16,2-2 0 16,5 1 0-16,8-3 0 0,8 0 432 0,2 0 96 0,-7 1 16 0,-6 2 0 15,-2 4-224-15,-4 3-32 0,-6 1-16 0,-5 2 0 16,-3-1-304-16,-2 3-48 0,-3-2-16 0,-3 6 0 16,-4 1-128-16,-6-1-128 0,-5 2 144 0,-7-2-144 15,-4 0 0-15,-5-1 0 0,-8 0 0 0,-5-1 0 16,-6 3 128-16,-5-2-128 0,-3-1 0 0,-6 0 0 15,-4 1 0-15,-4-1 0 0,-2 0 0 0,-4-1 0 16,-4 1-448 0,-3-4-144-16,0 0-32 0,-1 3 0 0,2-4-336 0,1 3-64 0,2-1 0 0,1 1-8608 15,4 1-1712-15</inkml:trace>
  <inkml:trace contextRef="#ctx0" brushRef="#br0" timeOffset="1493.9">13361 3548 1839 0,'-6'-5'160'0,"0"2"-160"0,1 3 0 0,2-4 0 16,2 3 1248-16,-3-2 224 0,-1-2 32 0,-6-3 16 15,-1-3 960-15,-2-1 192 0,3 3 32 0,2-3 16 16,3 6-112-16,2 0-32 0,4 0 0 0,3 3 0 15,1 3-1168-15,2 0-224 0,3 0-48 0,0 2-16 16,3-1-720-16,-1 1-144 0,0 1-16 0,0-2-16 16,0-1-96-16,3 1-128 0,-1 1 176 0,5-2-176 0,3 0 144 0,5 0-144 15,8 0 0-15,6 0 144 0,5 1 144 0,6 1 32 16,-1-2 0-16,8 0 0 0,10-2 64 0,15 2 0 16,13 4 16-16,4-3 0 0,-3-2-160 0,3-1-48 15,6-1 0-15,1 0 0 0,-1 3-48 0,-5-4-16 16,-8 1 0-16,-6 0 0 0,-6 1-128 0,-7 4 0 15,-7 1 0-15,-11 4-10432 16,-7 1-2176-16</inkml:trace>
  <inkml:trace contextRef="#ctx0" brushRef="#br0" timeOffset="49642.51">24670 3176 4607 0,'-9'-12'400'0,"1"2"-400"0,2 3 0 0,1 0 0 15,3 6 0-15,0 0 0 0,1 1-224 0,0-4 80 16,-3 2 560-16,0-1 112 0,1-3 32 0,-2 1 0 15,1 1-560-15,2-1 0 0,0 2 0 0,1 0 0 16,0 0 0-16,0 0 0 0,1 2-160 0,0 0 160 16,-2 1 0-16,2 0 128 0,0 0 0 0,-1 1 0 15,1 0 432-15,0 0 80 0,1 2 0 0,1 0 16 16,1-3-208-16,1 2-64 0,3-1 0 0,2-2 0 16,3-1 48-16,2 1 0 0,2-4 0 0,1 2 0 15,3-4 144-15,0 0 48 0,0 1 0 0,2-3 0 16,5-3-288-16,5-2-48 0,2 1-16 0,-2-2 0 0,-2 1 48 0,-2 3 0 15,-1 1 0-15,-2 3 0 0,-4 2-176 0,-2 1-16 16,-1 4-128-16,-1 1 192 0,-2 2-192 0,0 2 0 16,0 1 0-16,-1-1 0 0,0 1 0 0,1 1 0 15,0 2-192-15,0-2 192 0,0 1 0 0,-4-4 0 16,-1 2 0-16,-2-4 0 0,4 3 0 0,0-4 0 16,3 3 0-16,1 0 0 0,2-3 0 0,2-1-128 15,1 1 128-15,0-2 0 0,1 1 0 0,-1 0 0 16,2-1 0-16,-1-2 0 0,5 1 0 0,0-1 0 15,3 3 0-15,-3 0 0 0,-4 0 0 0,0 0 0 16,1 2 0-16,0 0 0 0,2 3 0 0,1-2-128 16,1 2 128-16,-1-2 0 0,3 3-192 0,-2-1 192 0,2 2-192 15,-2 0-6736-15</inkml:trace>
  <inkml:trace contextRef="#ctx0" brushRef="#br0" timeOffset="51597.64">24847 8116 1839 0,'-8'-9'160'0,"1"1"-160"0,2 1 0 0,2 2 0 16,2 5 608-16,1-2 96 0,0 1 0 0,0 0 16 16,0-1-432-16,0-5-96 0,1 1 0 0,1 1-16 15,1-2-176-15,0 1-144 0,1-2 144 0,0 3-208 16,0-1 208-16,-2-1 208 0,2-1-32 0,-1 1-16 15,0 2 368-15,-1-3 80 0,0 4 16 0,-1 0 0 16,0 0 176-16,0 2 32 0,1-1 16 0,-1-1 0 16,0 2-80-16,3-1 0 0,1 0-16 0,1-1 0 0,3-1-352 0,3 0-64 15,3-2-16-15,2-1 0 0,2 1-192 0,2-1-128 16,3 0 128-16,4-2-128 0,1 1 0 0,2 1 144 16,1 0-144-16,0 3 0 0,2-1 256 0,0 1-64 15,1 1-16-15,-2 1 0 0,2 0 224 0,0 1 48 16,2-2 16-16,0 2 0 0,-4 0 864 0,2 1 160 15,3 1 48-15,4 0 0 0,4 0-1088 0,2 0-192 16,4-1-64-16,3-4 0 0,4 1-192 0,3-3 128 16,0-2-128-16,2-1 0 0,1-1 0 0,5 0 128 15,1 0-128-15,2-4 0 0,3 1 0 0,-7 1 0 0,-6-2 0 16,0 1 0-16,3 2 0 0,-7 3 0 0,-3 4 0 0,-7 5 0 16,-4 5 0-16,-8 4 0 0,-4 6 0 0,-33-15 0 15,52 34-192-15,-52-34 192 0,0 0-192 0,52 55 192 16,-52-55-160-16,0 0 160 0,52 65-128 0,-52-65 128 31,52 51-1104-31,-52-51-144 0</inkml:trace>
  <inkml:trace contextRef="#ctx0" brushRef="#br0" timeOffset="54582.4">25227 3646 1839 0,'5'3'160'0,"-1"-2"-160"15,-2-1 0-15,-1 2 0 0,-1 0 960 0,1 1 144 32,2-2 48-32,1 4 0 0,1 3-400 0,1 0-80 0,-1 2-16 0,-2 2 0 0,-1-5-368 0,-1-1-80 15,-1-1-16-15,-3-1 0 16,1-2 192-16,-3-2 16 0,0-3 16 0,0 0 0 0,-1 1 432 0,0-5 96 15,0 1 16-15,1-1 0 0,0 2-192 0,0-4-16 16,0 1-16-16,1-1 0 0,0 1-288 0,2 0-64 16,-1 0-16-16,2 2 0 0,0 3-48 0,1-4-16 15,0 5 0-15,0-2 0 0,0 3 80 0,1 1 0 16,0 0 16-16,1 4 0 0,-1-2-240 0,1 2-160 16,0 2 192-16,0 0-192 15,1 3 160-15,-1-2-160 0,1 2 128 0,0 0-128 0,1 0 176 0,0-1-48 16,1 1-128-16,-2-2 192 0,2-2-192 0,1 1 0 15,-1 0 128-15,2-5-128 0,0 1 0 0,2-2 144 0,1-2-144 0,1-1 128 16,0-1 80-16,2-2 16 0,2-2 0 16,0 2 0-16,0-1 144 0,1-1 16 0,0-1 16 0,3-3 0 15,-1 3-48-15,1-3-16 16,-1 3 0-16,1-4 0 0,-2 3 48 0,-1 2 16 0,0 0 0 0,0 3 0 16,-1-2-208-16,-1 3-32 0,-2 2-16 0,-1 2 0 15,-1 0-144-15,0 2 0 0,-1 2 0 0,-1-2 0 16,-1 3 0-16,0-1 0 0,-1 2-144 0,0-1 144 31,2 1 0-31,-3 0 0 0,1 3 0 0,0-5 0 0,1 2 0 0,0-1 0 16,0-1 0-16,1 1 0 0,0-3 0 0,1 1 0 15,1-2 0-15,0-1 0 0,1 0 0 0,0 0 0 16,0-1 0-16,0-2 0 0,0 2 0 0,0-3 0 16,-1 0 0-16,1 2 0 0,-1-3 0 0,1 3 0 15,1-3 0-15,-1 2 0 0,-1-2 0 0,-1 1 0 16,1 1 0-16,0-1 0 0,0 3 0 0,-1-3 0 15,2 2 0-15,-1-1 0 0,0 3 0 0,1-1 0 16,1-2 0-16,1 2 0 0,-1 1 0 0,3-1 0 16,1 1 0-16,1-1 0 0,3 1 0 0,0-2 0 15,1 2 0-15,0 0 0 0,2-1 0 0,3-1 0 16,-2 1 0-16,-1-1 0 0,2 1 0 0,0 0-128 0,2 0 128 16,-1-3 0-16,-1 1 0 0,-2 2 0 0,-1 1 0 0,-1-1 0 15,0 1 0-15,-2-3 0 0,-3 6 0 0,-1-3 0 16,-2 0 0-16,0 1 0 0,-1-1 0 0,-1 0 0 15,-1 1 0-15,0 1-128 0,0-2 128 0,-1 1 0 16,1-1 0-16,-2 1 0 0,3-1 0 0,-1 0 0 16,-1 3 0-16,1-3 0 0,0 0 0 0,0 1 0 15,-2-1 0-15,2 0 0 0,-1 1 0 0,-1 0 0 16,0 1 0-16,-1-1 0 0,-1 1 0 0,2-1-160 16,-2 1 160-16,-1 0 0 0,1-1 0 0,-1 2 0 15,1-2 0-15,-1 0 0 0,0 1 0 0,-1 0 0 0,1 1 0 0,-1-2 0 16,0 0 0-16,0-1 0 0,1 2 0 0,1 0 0 15,-1 0 128-15,1-2-128 0,1 1 0 0,0-1 0 16,2-1 0-16,1-1-128 0,-1 0 128 0,3 1 0 16,-1-1 0-16,0 1 0 0,-1-3 0 0,1 0 0 15,0 0 0-15,0-1 0 0,-1 2 0 0,-1-1 0 16,-1 3 0-16,0-4 0 0,-3 4 0 0,0-2 0 16,-2 3 0-16,0-1 0 15,-2 1-2640-15,0 0-560 0,-2 1-96 0,0-1-32 0,0 3 5264 0,-3-1 1056 16,1 1 208-16,0-2 32 0,-1 1-2704 0,0 1-528 15,1 0 0-15,0-3-240 0,1 3 240 0,-1-2 0 16,3 0 0-16,0-1 0 0,0 3 0 0,3-3 0 16,-1 0 0-16,2 0 0 0,1 0 0 0,1-3 0 0,1 3 0 0,2 0 0 15,1-1 0-15,-1 0 0 0,0 1-128 0,1-1 128 16,2-1 0-16,-3 2 0 0,4 0 0 0,-3-1 0 16,1-1 0-16,-1 1 0 0,1 1 0 0,-3-2 0 15,1 1 0-15,0 0 0 0,-1 1 0 0,-1 0 0 16,-1 0 0-16,-1-1 0 0,1 1 0 0,0 0 0 15,0 0 0-15,0 0 0 0,2 1 0 0,-2-1 0 16,1 0 0-16,2 1 0 0,0 0 0 0,1-1 0 16,1 2 0-16,0-1 0 0,3-1 0 0,-1 2 0 15,3-2 0-15,2 0 0 0,-1-2 0 0,0 1 0 16,-1 1 0-16,0-2 0 0,2 1 0 0,-1 0 0 0,-1 0 0 16,0-2 0-16,0 1 0 0,0 0 0 0,-1 1 0 0,-1 1 0 15,-1-1 0-15,-2-2 0 0,1 2 0 0,-3 1 0 16,3 0 0-16,-4-1 0 0,2 1 0 15,-1 0 0-15,-2 0 0 0,1-1 0 0,2 1 0 0,-1 0 0 16,3 0 0-16,0-2 0 0,1 2 0 0,2 0 0 16,1 0 0-16,3 0 0 0,0-1 0 0,0-1 0 15,1 2 0-15,0-1 0 0,0-1 0 0,1 2 0 16,0-1 0-16,-2 1 0 0,-1 0 0 0,-1-1 0 16,2 1 0-16,-2-1 0 0,-2 1 0 0,1-3 0 15,0 3 0-15,-1 0 0 0,0 0 0 0,-2 0 0 16,1 0 0-16,-2 0 0 0,1 0 0 0,-2 0 0 15,0 3 0-15,-3-3 0 0,2 1 0 0,-1-1 0 0,2 1 0 0,0-1 0 16,2 0 0-16,-1 1 0 0,2 1 0 0,-1-1 0 16,1-1 0-16,2 2 0 0,2-1-128 0,3-1 128 15,4 0 0-15,2 2 0 0,2-1 0 0,-1 0 0 16,2 3 0-16,0-3 0 0,1 2 0 0,-3 2-144 16,0-3 144-16,0 4 0 0,-4-2 0 0,0 2-128 15,-2-2 128-15,-2 1 0 0,0 0 0 0,-3-2-128 16,-2 1 128-16,0 0 0 0,-4-3 0 0,0 2 0 15,-1-2 0-15,-3 1 0 0,2 0 0 0,0-4 0 16,-2 2 0-16,0 0 128 0,2-2-128 0,2 2 0 16,0-1 0-16,3-1 0 0,1 1 0 0,0 0 0 0,1 0 0 0,1-2 0 15,0 2 0-15,3 0 0 0,-1-1 0 0,0 2 0 16,1 0 0-16,-1-1 0 0,-1 1 0 0,1 1 0 16,-3-1 0-16,0 0 0 0,-1 2 0 0,0 0 0 15,-2 2 0-15,0-3 0 0,-2 0 0 0,0 2 0 16,-1-1 0-16,-2 1 128 0,1-3-128 0,0 1 0 15,1 0 0-15,0 0-128 0,2 2 128 0,0-3 0 16,4 1 0-16,2-1 0 0,1 1 0 0,4-1 0 16,1 2 0-16,5-2 0 0,1 1 0 0,2-1 0 15,4 1 0-15,-2-1 0 0,-3 0 0 0,-1 0 0 16,1 0 0-16,-2-1 0 0,3 0 0 0,-2-1 0 16,0 1 0-16,-2 0 0 0,-2-3 0 0,-1 2 0 15,2-1 0-15,-2 0 0 0,-2 0-192 0,3 2-16 0,0 0 0 16,3-2 0-1,-2 2-1808-15,3 1-352 0</inkml:trace>
  <inkml:trace contextRef="#ctx0" brushRef="#br0" timeOffset="68471.83">19127 2878 4607 0,'-2'-2'400'0,"-1"0"-400"0,1-2 0 0,0 1 0 16,2 2 880-16,-1-5 80 0,-3-2 32 0,-1-4 0 15,-1-4 288-15,0-3 64 16,0 3 16-16,1 0 0 0,1 6 160 0,2-1 16 0,-2 2 16 0,2 4 0 16,-1 2-432-16,-1 2-96 0,-1 1 0 0,2 3-16 15,-2 0-560-15,0 3-96 0,0-2-32 0,0 3 0 16,1 0-192-16,-1 2-128 0,2-3 160 0,0-1-160 16,1 1 208-16,0-2-48 0,1 0-16 0,0-3 0 15,2-1 768-15,-1 0 160 0,3-1 16 0,0-3 16 16,5-1 240-16,2 0 64 0,4-2 0 0,5 1 0 0,3-3-656 0,7-2-128 15,8 0-32-15,4 1 0 0,1 1-128 0,8-1-16 16,12-2-16-16,9 1 0 0,2 1-128 0,3-1-32 16,3 1 0-16,-1 2 0 0,1 0-272 0,3 2 128 15,3-3-128-15,-2 1 0 0,-5 1 128 0,-2-2-128 16,-2 2 0-16,-2-2 0 0,-2 2 0 0,-1 3 0 16,-2-1 0-16,-1 4 0 15,-5 1 0-15,2 4 0 16,1 3 0-16,-1 3 0 0,1 2 0 0,1 6 0 15,3 0 0-15,0 6 0 0,-1-1 0 0,-2 1 0 16,-1 2 0-16,-1-4 0 0,-1-2 0 0,-7-5 0 16,-4-2 0-16,-10-7 0 0,-8-1 0 0,-9-3 0 0,-6-5 0 15,-7-2 0-15,-4 0 0 0,-6-3 0 0,-4-5 0 0,-4 2 0 16,-3-3 0-16,-6 2 0 0,-5-3 0 0,-4 0 0 16,-2 2 0-16,-4-2 0 0,-2 4 0 0,-8-4 0 15,-9 0 128-15,-3-1-128 0,-2 4 192 0,-1-2-192 16,3 3 128-16,-4 2-128 0,-7 2 0 0,-4 1 0 15,-7 2 0-15,1 2 0 0,5-1 0 0,-8 1 0 16,-10 2 0-16,-10 0 0 0,-4 0 0 0,1 1 0 16,1-2 0-16,-3-1 0 0,1 2 0 0,-4 0 0 15,-2 0 0-15,11 0 0 0,11-1 0 0,0 1 0 16,-1 0 0-16,6 4 0 0,5 1 0 0,14-1 0 0,10 2 0 16,10 0 0-16,11 0 0 0,9 1 0 0,7 1 0 15,6-1 0-15,6 2 0 0,4-2 0 0,7 1-128 0,2-3 128 16,5 1 0-16,4 0-144 0,3-3 144 0,3-2 0 15,3-1 0-15,2-1 0 0,-2-2 0 0,6-1 0 16,4-1 0-16,3-3 0 0,-2 0 0 0,1 1 0 16,-2 1 0-16,11-3 0 0,8-2 0 0,9 1 0 15,-7 0 0-15,8 3 0 0,9 1 0 0,7 2 0 16,6 0 0-16,2 5 0 0,1 3 0 0,1 1 0 16,1 6 0-16,-9 0 0 0,-13 4 0 0,-11 1 0 15,-10-1 0-15,-9 1 0 0,-7 0 0 0,-7-1 0 16,-6 1 0-16,-6-2-128 0,-17-14 128 0,0 0 0 15,0 0 0-15,0 0 0 0,5 63 0 0,-22-56 0 0,-6-2 0 0,-7 0 0 16,-3-5 0-16,-5 0 0 0,-4-6 0 0,-5 0 0 16,-2 0 0-16,-12-6 0 0,-10 3 0 0,-6-3 0 15,-2-1 0-15,0 0 0 0,1 4 0 0,-1-3 128 16,-4 4-128-16,-6-1 0 0,-4-1 0 0,3 2 0 16,7 0 0-16,4 3 0 0,1-1 0 0,2 4 128 15,6-1-128-15,7 3 0 0,7 4 128 0,9-2-128 16,9 4 0-16,6-1 0 0,7 2 0 0,7 0 0 15,5 0 0-15,7 1 0 0,3-3 0 0,5 0 0 16,4 1 0-16,4-4 0 0,6 1 0 0,4-2 0 16,6-1 0-16,7-2 0 0,7 0 0 0,3-3-128 0,3 2 128 15,12-5 0-15,13 0 0 0,15-1 0 0,4 0 0 0,13 1 0 16,12-2 0-16,2 1 0 0,-1-1 0 0,12 2 0 16,10-4 0-16,6 3 0 0,-5 1 0 0,-4 3 0 15,-5 0 0-15,-5 4 0 0,-9 2 0 0,-8 2 0 16,-13 0 0-16,-13 2 0 0,-11 3 0 0,-10 0 0 15,-14 4 0-15,-13-1 0 0,-10 1 0 0,-15 2 0 16,-9 1 0-16,-14 1 0 0,-12 1 0 0,-12 0 0 16,-12 2 0-16,-12-2 0 0,-12 2 0 0,-9-2 0 15,-7-2 0-15,-10-7 0 0,-8 1 0 0,-7-6 0 0,-3-2 0 16,-7-5 0-16,-4-1 0 0,2-2 128 0,6-3-128 0,4 0 0 16,6 0 128-16,0 0-128 0,0-5 128 0,10 5-128 15,15 2 224-15,2-1-32 0,2 3 0 0,-1 2 0 16,3-1-192-16,7 4 0 0,9 4 0 0,8 3-11712 15,9 4-2320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27:5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12254 6002 1839 0</inkml:trace>
  <inkml:trace contextRef="#ctx0" brushRef="#br0" timeOffset="1998.3">11826 6168 12895 0,'-8'-3'576'0,"3"2"112"0,1 1-560 0,2-1-128 16,0-2 0-16,2 2 0 0,2 0 1280 0,-1-1 240 15,0 1 32-15,3-4 16 0,2 3-288 0,1-4-64 16,2 1-16-16,0-2 0 0,1 1-560 0,1 0-96 16,-3 1-32-16,2-1 0 0,0 0-320 0,-1 0-192 15,-3 1 192-15,0 1-192 0,-2-1 0 0,0 1 0 16,-1-2 0-16,1 0 0 0,-2 2 176 0,1-2-32 15,-1 0 0-15,0 2 0 0,-1-2 240 0,0 0 32 0,2 1 16 0,-1-3 0 16,1 2 32-16,-1 1 16 0,2-2 0 0,-1-1 0 16,2 3-64-16,0 2-16 0,0-3 0 0,3-1 0 15,-1 2 16-15,1-1 0 0,-2 4 0 0,1-4 0 16,-1 2-96-16,1-2-32 0,0 3 0 0,0-3 0 16,1 4-96-16,-3-3-32 0,1 2 0 0,-1 2 0 15,0 1-160-15,-1-4 0 0,-1 4 0 0,0-1 0 16,-1 1 0-16,1 0 0 0,-2 1 0 0,0 0 0 15,0 2 0-15,1-2 0 0,-1-1 0 0,1 1 0 0,0 1-128 16,0-1 128-16,-1 0 0 0,3-1 0 0,0-1 0 0,-1 0 0 16,2-1 0-16,1 1 0 0,1-5 192 0,0 2 0 15,3-2 0-15,-1 0 0 0,2-2 320 0,1 1 64 16,1 2 0-16,0-4 16 0,1 2-208 0,2-2-64 16,0 2 0-16,0-2 0 0,1 2-128 0,-1-1-16 15,2 4-16-15,-2-4 0 0,-1 2-160 0,1 0 0 16,0 2 144-16,-1 2-144 0,-1-3 0 0,0 2 0 15,0 3 0-15,-1-4 0 0,0 3 0 0,-1-1 0 16,0 0 0-16,1 2 0 0,-2-1 0 0,0-1 0 16,0 1 0-16,1-2 0 0,0 2 0 0,1-3 0 0,2 2 0 0,1-1 128 15,0-1-128-15,1 1 0 0,2-2 0 0,1 1 0 16,2-3 0-16,0 2 0 0,-1 1 0 0,0 2 0 16,0-5 0-16,2 2 0 0,-2 2 0 0,0 0 128 15,-2-2-128-15,0 3 0 16,0 1 0-16,-2-3 128 0,-2 1-128 0,-2 2 144 0,1 1-144 0,-2 0 160 15,1 0-160-15,-4 1 128 0,1 1-128 0,0-1 128 16,-2 3-128-16,-1-3 0 0,1 0 0 0,-1 2 128 16,2-2-128-16,-2 2 0 0,2-3 0 0,1 2 0 15,1 0 0-15,0-2 0 0,4 0 0 0,0-1 0 16,2 1 0-16,0-1 0 0,0-1 0 0,3 2 0 0,-1 0 0 16,3-1 0-16,0-1 0 0,2 1 0 0,-3-1 0 0,0 1 0 15,-1 1 0-15,-1 0 0 0,1 0 0 0,-1 0 0 16,-3 1 0-16,0 1 0 0,-3-1 0 0,0 1 0 15,-1-1 0-15,1 1 0 0,-2 0 0 0,0 2 0 16,0-3 0-16,0 3 0 0,0 0 0 0,0-3 0 16,2 2 0-16,-2 1 0 0,1-1 0 0,2-1 0 15,1 3 0-15,0-4 0 0,-1 4 0 0,4-2 0 16,0-1 0-16,3 2 0 0,0-3 0 0,2 0 0 16,-1 2 0-16,1-3 0 0,-2 1 0 0,2 2 0 15,-2-2 0-15,-2 0 0 0,1 2 0 0,0-2 0 16,-3 2 0-16,-1-1 0 0,2 0 0 0,-5 2 0 15,1-3 0-15,-2 3 0 0,-1 0 0 0,0-2 0 0,1 0 0 16,-3 3 0-16,1-2 0 0,1 2 0 0,1-3 0 0,0 1 0 16,2 1 0-16,-1-3 0 0,3 0 0 0,2 0 0 15,-1 0 0-15,3-1 0 0,2 0 0 0,3 0 0 16,-2 0 0-16,4-1 0 0,3 0 0 16,1 0 0-16,-3 1 0 0,2-1 0 0,2-1 0 0,0 0 0 15,1 2 0-15,-1 0 0 0,0 2 0 0,0-2 0 16,0 0 0-16,-2-2 0 0,-2 2 0 0,-1-1 0 15,-2-1 0-15,0 1 0 0,-2 0 0 0,0-3 0 0,-2 3 0 16,-3-2 0-16,2 2 0 0,0-1 0 0,-2 0 0 16,0 1 0-16,-1 1 0 0,-1 0 0 0,1 0 0 0,-1 0 0 15,2 0 0-15,0 0 0 0,2 1 0 0,0 1 0 16,1 1 0-16,0-1 0 0,2 1 0 0,1 0 0 16,-1-2 0-16,0 0 0 0,-1 1 0 0,1-1 0 15,2-1 0-15,-1 0 0 0,-2 0 0 0,0 0 0 16,0 0 0-16,1 0 0 0,-2 2 0 0,-2-4 0 15,0 2 0-15,0 0 0 0,-2 0 0 0,-1 0 0 16,0 0 0-16,-1 0 0 0,-2 0 0 0,1 0 0 16,1 0 0-16,-2 0 0 0,1 2 0 0,-2-2 0 15,3 2 0-15,-1-2 0 0,1 1 0 0,0 0 0 0,-1 1 0 0,2 1 0 16,-1-2 0-16,1 0 0 0,3-1 0 0,-2 3 0 16,2-2 0-16,-2 2 0 0,0-3 0 0,0 1 0 15,1 0 0-15,-1-1 0 0,1 0 0 0,-1 0 0 16,0 1 0-16,-1-1 0 0,0 2 0 0,-1-2 0 15,0 0 0-15,1 1 0 0,0 1 0 0,0-1 0 16,0-1 0-16,-1 2 0 0,1-1 0 0,0 0 0 16,2 3 0-16,-1-3 0 0,2-1 0 0,-2 1 0 15,1 1 0-15,1-2 0 0,1 0 0 0,1 0 0 16,2-2 0-16,1 1 0 0,-2-3 0 0,2 1 0 16,-2 1 0-16,1-2 0 0,2 1 0 0,0 1 0 15,-1-3 0-15,0 3 0 0,1-3 0 0,-2 3 0 16,1 1 0-16,0 1 0 0,-1 0 0 0,0 0 0 15,-1 0 0-15,-1 1 0 0,2 0 0 0,-3-1 0 16,1 1 0-16,-2 3 0 0,2-3 0 0,-1-1 0 0,0 3 0 0,-2-2 0 16,2-1 0-16,0 0 0 0,0 0 0 0,2 0 0 15,3-1 0-15,-3 1 0 0,2-1 0 0,0-1 0 16,3 2 0-16,-1-1 0 0,3 1 0 0,-1-1 0 16,0-2 0-16,-1 2 0 0,0 0 0 0,-1 0 0 15,1 0 0-15,0-1 0 0,-1-1 0 0,0 1 0 16,1 1 0-16,-1 1 0 0,0 0 0 0,-1-1 0 15,2-2 0-15,-2 3 0 0,2 0 0 0,-1-1 0 16,1 1 0-16,1-1 0 0,0 0 0 0,-1-1 0 0,2 1 0 0,0-3 0 16,4 2 0-16,0 0 0 0,3-3 0 0,0 2 0 15,1-2 0-15,0 1 0 0,2 0 0 0,0 0 0 32,0 0 0-32,0 0 0 0,1-1 0 0,-1 2 0 0,-1-2 0 0,-1 1 0 0,0-2 0 0,-1 3 0 15,-1-2 0-15,-1 2 0 0,2-2 0 0,-1 1 0 16,-3-1 0-16,0 1 0 0,0 1 0 0,1-1 0 15,0-1 0-15,-2 1 0 0,1 2 0 0,-2-2 0 16,-2 3 0-16,1-2 0 0,0 3 0 0,1-3 0 16,-2 2 0-16,3-2 0 0,4 3 0 0,-1-2 0 15,4-2 0-15,-1 1 0 0,2 1 0 0,2-3 0 0,-3 4 0 16,1-3 0-16,0 0 0 0,0 3 0 0,-4 0 0 0,0-3 0 16,1 2 0-16,-1 0 0 0,-2-1 0 0,2 0 0 15,-2 1 0-15,0 2 0 0,1-4 0 0,-2 2 0 16,1 0 0-16,-1 1 0 0,-3 1 0 0,1-1 0 15,-1-2 0-15,2 3 0 0,-1 0 0 0,0 0 0 16,-2 0 0-16,3 0 0 0,5 3 0 0,-2-3 0 16,3 1 0-16,1-1 0 0,2 1 0 0,1 2 0 15,4 1 0-15,-1-3 0 0,2 1 0 0,1 1 0 16,1 0 0-16,2 0 0 0,0 2 0 0,2-4 0 16,4 3 0-16,-2 0 0 0,-2-3 0 0,0 0 0 0,-1 0 0 15,-3 0 0-15,-2-1 0 0,0 0 0 0,-1-1 0 0,0-1 0 16,-3 2 0-1,-1-4 0-15,0 2 0 0,-2-1 0 0,-1-1 0 0,0 2 0 0,-1-1 0 0,0 2 0 16,0-2 0-16,-1 0 0 0,2 2 0 0,-2 0 0 16,0-3 0-16,0 3 0 0,2-2 0 0,0 2 0 15,2-2 0-15,-3 1 0 0,-1-1 0 0,-2 2 0 16,1-2 0-16,0-1 0 0,-2 3 0 0,0-4 0 16,0 2 0-16,-1-2 0 0,-3 3 0 0,-3-1 0 31,-1 0 0-31,0 0 0 0,1 2 0 0,1-3 0 0,-1 3 0 0,0 1 0 0,1 0 0 0,2 0 0 0,-1 1 0 15,4 0-144-15,4 2 144 0,2-2-208 16,2 0-1056-16,4 2-208 16,5 2-32-16,3-4-16 0,3 4-400 0,2-3-96 0</inkml:trace>
  <inkml:trace contextRef="#ctx0" brushRef="#br0" timeOffset="50445.94">6259 6542 10127 0,'2'-11'896'0,"0"1"-704"0,2 3-192 0,0 3 0 16,-1 0 640-16,2-2 80 0,4-5 32 0,4-6 0 15,6-7 16-15,3-2 16 0,3 2 0 0,-3 4 0 16,1 2-528-16,-6 5-96 0,-1 4-32 0,-4 5 0 16,-3 1-128-16,-3 5-272 0,-3 2 64 0,-3 2 16 15,-3 3-944-15,-3-1-176 16,0 2-32-16,-4 0-16 0,0 4 592 0,-1-2 112 16,-2 2 16-16,2-2 16 0,0 1 624 0,1-4 0 0,-1 1 0 0,1-1 0 0,0-3 480 0,1-1 160 15,0-1 48-15,0-2 0 0,3 0 880 16,1-2 176-16,0-2 48 0,3 1 0 0,0 0 80 0,1 0 32 15,1-4 0-15,1 2 0 0,2-2-512 0,-1 1-112 16,1 1 0-16,1 0-16 0,-1 1-560 0,1 1-96 16,0-3-32-16,-1 3 0 0,0-1-96 0,1 2-32 15,-1 0 0-15,2 0 0 0,0 0-160 0,0 0-32 16,0 3-16-16,0-2 0 0,2 2-240 0,0-1 0 16,-1-1 0-16,0 2 0 0,1 0 0 0,1-3 0 15,-1 3 0-15,2-1 0 0,0 1 0 0,0-2 0 16,1-1 0-16,1 0 0 0,1 0 0 0,0 0 0 15,0-1 128-15,1-2-128 0,2 2 320 0,-1-1 32 16,4 0 0-16,-2-1 0 0,2 0 128 0,0 1 32 0,0-2 0 0,1 0 0 16,-2 3-144-16,0-4-32 0,3 3 0 0,0-3 0 15,0 1-160-15,-1-1-48 0,1 1 0 0,1 0 0 16,0 0-128-16,2-1 0 0,0 1 144 0,3-1-144 16,1 1 0-16,3 1 0 0,2 0 0 0,1 1 128 15,3 1-128-15,0-3 0 0,0 1 0 0,1 3 0 16,-1-2 0-16,0-2 0 0,-3 3 0 0,1 0 0 15,0 1 0-15,0 1 0 0,-2 0 0 0,-4 4 0 16,-1-2 0-16,1 2 0 0,-1 0 0 0,0 1 0 16,0 1 0-16,-1-2 0 0,1 1 0 0,-1 0 0 0,0-1 0 15,-1-1 0-15,1 0 0 0,1-3 0 0,2 2 0 16,2-2 0-16,2-2 0 0,3 1 0 0,2 0 0 0,7-3 0 16,4 6 160-16,4-3-160 0,2-4 176 0,0 1-176 15,0 1 192-15,-2-3-192 0,-2 2 128 0,1-1-128 16,0 0 0-16,-2 4 0 0,0 0 0 0,-3 1 0 15,-3 2 0-15,-3 0 0 0,-1-2 0 0,-5 2 0 16,-2 2 0-16,-4-3 0 0,-2 2 0 0,1 1 0 16,-2 2 0-16,0 0 0 0,-3-1 0 0,-1 1 0 15,1 1 0-15,-7-2 0 0,-4-1 0 0,2 0 0 16,-1 2 0-16,5 1 0 0,0-4 0 0,4 4 0 16,2-2 0-16,3 2 0 0,3-6 0 0,4 0 0 0,5 2 0 0,3-4 0 15,0 0 0-15,1-1 0 0,4-2 0 16,3 1 0-16,-2 1 0 0,-3-2 0 0,-2-2 0 0,4-1 0 15,9-1 0-15,7-2 0 0,-1 0 0 0,-1 1 0 16,-3 3 0-16,-4-3 0 0,0 6 0 0,-7-3 0 16,-3 2 128-16,-3 0-128 0,-2 0 0 0,-1 2 0 15,-1-1 128-15,0-2-128 0,1 3 0 0,0-1 0 16,1 2 0-16,-1 0 0 0,4 0 0 0,0 0 0 16,-1 2 0-16,2-4 0 0,1 2 0 0,0-1 0 15,3-3 128-15,1 2-128 0,0 1 0 0,1 0 0 16,-4 1 0-16,1 0 0 0,1 1 0 0,0-1 0 15,-2 0 0-15,-2 0 0 0,-1-1 0 0,-4 1 0 0,1-3 0 16,-3 2 0-16,-1 2 0 0,-1-1 0 0,0 4 0 0,1-3 0 16,-3 4 0-16,-1-3 0 0,-1 2 0 0,-1 1 0 15,0-2 0-15,-2 0 0 0,-1-2 0 0,0 1 0 16,4-1 0-16,-2 0 0 0,1 0 0 0,2-1 0 16,2 0 0-16,3 3 0 0,0-2 0 0,2-1 0 15,0 1 0-15,2 1 0 0,-2-1 0 0,4 0 0 16,3-1 0-16,1 0 0 0,-3-1 0 0,-1 1 0 15,-1 0 0-15,-3 0 0 0,-2 1 0 0,1 3 0 16,4-2 0-16,-2 3 0 0,-2-1 0 0,-9 1 0 16,-7-4 0-16,-2 2 0 0,2 2 0 0,4-4 0 15,-1 2 0-15,0 1 0 0,2-1 0 0,2 2 0 16,0-3 0-16,3 2 0 0,2 0 0 0,2-2 0 0,2 0 0 0,4 2 0 16,3-3 0-16,6-1 0 0,3 0 0 0,3-1 0 15,1-3 0-15,6 1 0 0,3 2 0 16,4-3 0-16,-4 0 0 0,7-2 0 0,16-3 0 0,8-1 0 15,0 3 0-15,-3 0 0 0,-4 2 0 0,-6-3 0 16,-5-1 0-16,-4 2 0 0,-3 0 0 0,-2 4 0 16,0-1 0-16,-5 3 0 15,-6 1 0-15,-4-1 0 0,-4 1 0 0,-1 1 0 0,0 0 0 0,-1 3 0 16,-1-1 0-16,4 3 0 0,7 2 0 0,6 1 0 16,7 0-160-16,-5-1 160 0,-8 1-160 0,13 0 160 15,19 8-1264-15,23 2-144 16</inkml:trace>
  <inkml:trace contextRef="#ctx0" brushRef="#br0" timeOffset="53718.51">19363 6602 11967 0,'-2'-12'1072'16,"-1"4"-864"-16,1 3-208 0,0 2 0 16,2 3 1040-16,-1-1 176 0,-1-3 16 0,-2-2 16 15,-1-6 416-15,-1 1 64 0,0 0 32 0,1-1 0 16,1 9-1072-16,4-1-224 0,-1 4-32 0,2 0-16 15,2 3-416-15,-1-1-224 0,4 4 32 0,0-1 0 16,2 1-48-16,0 2 0 0,2 0 0 0,0 0 0 0,0 0-64 16,-1 0-16-16,2 1 0 0,-1-3 0 0,1 1 320 0,0-1 0 15,0 2 0-15,0-2 0 0,1-2 128 0,-1 1 48 32,1-3 0-32,2 2 0 0,2-2 272 0,2-1 48 0,4 1 16 15,3-2 0-15,5 0 288 0,2 0 64 0,4 0 16 0,3 0 0 0,0 0-192 0,4-2-48 16,5 2 0-16,4 0 0 0,4-1-160 0,2-1-32 15,5 2-16-15,-1-1 0 0,1 1-192 0,-2 0-48 16,-2 1 0-16,1-1 0 0,2 2-192 0,0-1 176 0,1-1-176 0,-2 0 160 16,-3 2-160-16,-2 0 0 0,-2-1 0 0,-1 2 0 15,-1-2 0-15,-1-1 0 0,1 0 0 0,0 0 0 16,0 0 0 0,1 0 0-16,0 1 0 0,0-1 0 0,0 0 0 0,0 0 0 0,-1 0 0 0,8-1 0 15,7 1 0-15,3 0 0 0,3-4 0 0,1 2 0 16,-3 1 0-16,3-2 0 0,2-2 128 0,2 3-128 15,-6-3 384-15,4 2-16 0,1-4 0 0,3 1 0 16,-6 2 80-16,1-2 32 0,1 3 0 0,-3-1 0 16,-7 0-272-16,-3 3-48 0,2-3-16 0,-3 3 0 15,-2 1-16-15,-1 1-128 0,2 3 192 0,0-3-64 16,-3 3-128-16,-3 0 0 0,1 0 0 0,-2 1 0 0,2 3 0 0,1-5 0 16,1 3 0-16,0-2 0 0,0 1 0 0,0 1 0 15,1-3 0-15,0-1 0 0,2-1 0 0,0 2 0 16,2-3 0-16,-2-3 0 0,0 1 0 0,-2-1 0 15,-3 2 0-15,-2-5 0 0,2 4 0 0,3-5 0 32,2-1 0-32,-2 2 0 0,-6-1 0 0,0 1 0 0,0-1 0 0,1-2 0 0,-2 2 0 0,0-1 128 15,2 0-128-15,0 1 0 0,2 4 128 0,-3 0-128 16,2 0 128-16,-2 0-128 0,-1 3 256 16,1 0-16-16,4-1-16 0,1 2 0 0,-10 0-224 0,3 4 0 15,1-2 128-15,1 3-128 0,-1-4 0 0,-1 2 0 16,-7 0 0-16,1-3 0 0,-1 2 0 0,1-2 0 15,2-1 0-15,0 0 0 0,1 2 0 0,0-1 0 0,3-1 0 0,-2 0 0 16,-2-1 0-16,-1-1 0 0,0 1 0 0,2-2 0 31,4 2 0-31,2 0 0 0,3-2 0 0,0 3 0 16,-1 0 0-16,-2 0 0 0,2 0 0 0,-2 0 0 16,1 3 0-16,-1-2 0 0,0 0 0 0,1 3 0 15,0 1 0-15,2 1 0 0,1 0 0 0,3 2 0 16,0 0-224-16,-1 2 16 0,1 1 0 0,-1-1-16256 15</inkml:trace>
  <inkml:trace contextRef="#ctx0" brushRef="#br0" timeOffset="61537.32">4840 8090 3679 0,'-1'-3'320'0,"-2"0"-320"0,2 2 0 0,1 1 0 16,0 0 576-16,-1 0 64 0,-1-1 0 0,0 1 0 15,-1-1 320-15,0-3 64 0,-1 1 0 0,2 2 16 16,-2 1 80-16,3-1 16 0,-2 1 0 0,2 0 0 15,1-3 144-15,1 3 16 0,-1 0 16 0,3 0 0 16,-1 0-32-16,1 0 0 0,-1 3 0 0,1-3 0 16,-1 1-256-16,2 2-64 0,-2 2-16 0,2-3 0 15,-2 4-528-15,1-2-96 0,-1 2-32 0,1 0 0 16,-1-2 96-16,0 2 0 16,0-2 16-16,0 1 0 0,1 0 944 0,-2-2 176 0,2-1 32 0,-1-1 16 15,1 0-1392-15,0-1-176 0,3-2-256 0,1 0 64 0,0-2 768 0,3 0 160 16,2-2 32-16,-1 2 0 0,2-2-336 0,-2 1-64 15,1 1-16-15,1-1 0 0,2 1-176 0,-1 1-48 16,1 0 0-16,0 2 0 0,-1 0-128 0,-2 1 0 16,-2 0 0-16,0 0 128 0,-2 0-128 0,2 1 0 15,0 0 0-15,-1 0 0 0,1-1 0 0,0 0 0 16,0 0 0-16,-1 0 0 0,1-1 0 0,1 0 0 0,1 0 0 0,-1-3 0 16,1 0 0-16,0 2 0 0,3-4 0 0,-1 3 128 15,1-4 32-15,0 2 0 0,1 0 0 0,0-1 0 16,-1 1-16-16,2 1 0 0,0-2 0 0,-2 3 0 15,-3-2-16-15,1 3 0 0,0 1 0 0,2 0 0 16,1-2-128-16,0 2 0 16,0 0 144-16,1 1-144 0,-1-2 0 0,-2 2 0 15,0 0 0-15,-2 0 0 0,-2 0 0 0,1-1 0 0,2 1 0 0,-1-4 128 16,2 2-128-16,-1-1 0 0,1-3 0 0,0 3 0 16,-1-4 0-16,1 1 0 0,-2 1 0 0,2-1 128 0,-2-1-128 15,0 0 0-15,1 3 0 0,-2-3 128 0,-1 5-128 0,0-3 176 16,1 2-176-16,-1 0 192 0,0 0-192 0,-2 2 160 15,2 1-160-15,0 1 160 16,-1 0-160-16,1 4 0 0,-3-3 0 0,2 1 0 0,-1 2 0 0,1 2 0 16,-2-4 0-16,2 2 0 0,-1-1 0 15,1 2 0-15,1-2 0 0,3 1 0 0,-1 1 0 0,3-2 0 16,1 1 0-16,3-3 0 0,0 2 0 0,0-1 0 16,-1-1 0-16,3 0 0 0,0-1 0 0,-3 2 0 15,-7-2 0-15,0-1 0 0,1 0 0 0,3 1 0 16,1-1 0-16,0 2 0 0,0 0 0 0,2 1 0 15,-2-2 0-15,-1 1 0 0,-2 1 0 0,0 0 0 0,-1 1 0 0,-2 1 0 16,0 1 0-16,-2-3 0 0,1 3 0 0,-1-4 0 16,-2 2 0-16,1 0 0 0,1 0 0 0,-1 0 0 15,0-2 0-15,1 0 0 0,-1-1 0 0,2 2 0 16,0-2 0-16,0-1 0 0,4-1 0 0,-1-2 0 16,1 2 0-16,-1 0 0 15,-1 0 0-15,1-1 0 0,1 1 0 0,0-2 0 0,0 1 128 0,-1 1-128 16,-1 0 0-16,0 1 0 0,0 0 0 0,-1 0 0 15,0 0 128-15,0 0-128 0,0 1 128 16,1-1-128-16,-3 1 128 0,0-1-128 0,3 2 0 0,2-2 128 16,2 0-128-16,-1 0 0 0,2 0 0 0,1 0 0 15,-1-2 0-15,0 1 0 0,1 0 0 0,0-3 0 16,-3 3 0-16,0-2 0 0,3 2 128 0,1-4-128 0,-2 3 0 0,2 1 0 16,0-1 0-16,1-1 0 0,-1 0 0 0,1 3 128 15,0-1-128-15,-2 1 0 0,-1 0 0 0,0 1 0 16,-1-1 128-16,0 3-128 0,-2-2 0 0,1 3 0 15,1-2 0-15,-3 0 0 0,-1 2 0 0,-1-3 0 16,1 3 0-16,-1 0 0 0,0-3 0 0,0 2 0 31,1-2 0-31,-1 2 0 0,0-3 0 0,-2 0 0 16,2 2 0-16,1-4 0 0,1 2 0 0,-1 0 0 16,0 0 0-16,1-1 0 0,2-1 0 0,1-1 0 15,1 2 128-15,0 0-128 0,0 0 0 0,0-2 0 16,-5 2 0-16,0 1 0 0,-1-1 0 0,1-1 0 0,2 4 0 15,1-2 0-15,4 1 0 0,-2 3 0 0,0-3 0 16,0 0 0-16,0 2 0 0,-1-2 0 0,-1 2 0 0,-2-1 0 16,-1-1 0-16,-1 0 0 0,0 3 0 0,1-3 0 15,-2-1 0-15,-1 1 0 0,1-1 0 0,1 0 0 16,-2 2 0-16,2-2 0 0,1 0 0 0,1 0 0 16,-1-2 0-16,0 2 0 0,0 0 0 0,0 0 0 15,1 0 0-15,0 0 0 0,-1 0 0 0,0 0 0 16,1 2 0-16,1-2 0 0,-1 1 0 0,2 0 0 15,-2 2 0-15,-2-3 0 0,0 1 0 0,0-1 0 16,-1 0 0-16,3 1 0 0,0 0 0 0,0 0 0 16,1-1 0-16,0 0 0 0,0 2 128 0,-2-2-128 15,1 0 0-15,1 0 160 0,-1 0-160 0,0 0 160 0,-1 0-16 0,2-2 0 16,-2 2 0-16,1 0 0 0,-2 0-144 0,0-1 0 16,0 1 144-16,0 0-144 0,0 0 0 0,1-1 128 15,1 1-128-15,-1-1 0 0,2 1 0 0,2 0 0 16,-1-1 0-16,2-3 128 0,-2 3-128 0,2-2 0 15,-1 2 0-15,0-3 0 0,0 2 0 0,-2 0 0 16,1-1 0-16,-1-1 128 0,-1 3-128 0,-3 0 0 16,1-3 0-16,0 3 128 0,-2-2-128 0,-1 3 128 15,1-1-128-15,-1 1 128 0,0-3-128 0,0 3 128 16,-1 3-128-16,0-3 128 0,-1 0-128 0,1 1 0 16,0-1 0-16,0 1 0 0,1 1 0 0,1-1 0 15,2 0 0-15,0 3 0 0,1-4 0 0,0 1 0 0,3 2 0 16,-2-2 0-16,3 2 0 0,0-3 0 0,0 2 0 15,-3-1 0-15,-1 0 0 0,2 0 0 0,1-1 0 0,1 0 0 16,1 3 0-16,0-3 0 0,1 0 0 0,-1-3 0 16,-3 3 0-16,0 0 0 0,0 0 0 0,0-1 0 15,0 1 0-15,1-1 0 0,-1 1 0 0,-3-1 0 16,-2 1 0-16,2 0 0 0,1 0 0 0,2 0 0 16,2 0 0-16,2 0 0 0,0 1 0 0,-1 0 0 15,0 0 0-15,0 3 0 0,-1-3 0 0,1 1 0 16,-2 3 0-16,3-4 0 0,-1 1 0 0,1 1 0 15,-1 0 0-15,0-3 0 0,1 3 0 0,2-2 0 16,-2 0 0-16,2 2 0 0,3-2 0 0,2-1 0 0,-3 0 0 0,1 0 0 16,1 0 0-16,5 0 0 0,-2 0 0 0,1 0 0 15,0 0 0-15,0 0 0 0,-1 0 0 0,-1 0 0 16,2 0 0-16,-2 0 0 0,-3 0 0 0,-2 0 0 16,0 0 0-16,-2 0 128 0,-3 0-128 0,1 0 0 15,0 0 0-15,3-1 0 0,-1-2 0 0,1 1 128 16,-3 1-128-16,2-1 0 0,3-1 0 0,0 0 144 15,2 1-144-15,-1-2 0 0,0 0 128 0,2 3-128 16,2-4 0-16,1 1 0 0,1 3 0 0,1-2 0 16,-1 0 128-16,-2 2-128 0,-1 1 0 0,-2-1 0 15,2 1 0-15,-1 0 0 0,-3-3 0 0,2 3 0 16,2-1 0-16,2 1 0 0,2-1 0 0,-2-1 0 0,0 1 0 16,0 1 0-16,2 0 0 0,-2-1 0 0,-5-2 0 0,-2 3 0 15,0 0 0-15,-1-1 0 0,1 1 0 0,0 0 0 16,0-1 0-16,-2 1 0 0,0 0 0 0,-2-1 0 15,1 2 0-15,-2-1 0 0,1 0 0 0,-2 1 0 16,-6 0 0-16,2-1 0 0,0 4 0 0,1-4 0 16,0 1 0-16,0 2 0 0,2 1 0 0,-2-3 0 15,1 3 0-15,1-1 0 0,-1-2 0 0,0 2 0 16,1 2 0-16,-1-4 0 0,3 2 0 0,0-1 0 16,2 2 0-16,-1-3 0 0,3 0 0 0,-2 2 0 15,-1-1 0-15,1-1 0 0,2 1 0 0,1-1 0 0,-4 0 0 0,0 0 0 16,1 2 0-16,0-2 0 0,1-1 0 0,0 1 0 15,-2 2 0-15,2-1 0 0,-2 1 0 0,0-1 0 16,-1 2 0-16,-2-2 0 0,2 1 0 0,-1 1 0 16,-2-2 0-16,0 2 0 0,2 1 0 0,1-2 0 15,0 2 0-15,-2 2 0 0,1-4 0 0,-2 2 0 16,3-1 0-16,-1 1 0 0,1-1 0 0,1-2 0 16,1 2 0-16,2-2 0 0,0 2 0 0,2-2 0 15,0-2 0-15,3 2 0 0,-1-2 0 0,2 0 0 16,1 0 0-16,1 0 0 0,-1 0 0 0,1 0 0 15,-1 0 0-15,2 0 0 0,-4 1 0 0,1-1 0 16,1 1 0-16,-1-1 0 0,-1 3 0 0,0-2 0 0,-2-1 0 0,0 1 0 16,1-1 0-16,-1 1 0 0,0 1 0 0,1-2 0 15,-1 1 0-15,1 1 0 0,1-1 0 0,-2 1 0 16,0-1 0-16,-1 0 0 0,2 3 0 0,-2-3 0 16,-3 0 0-16,2 2 0 0,1-2 0 0,1 3 0 15,0-4 0-15,1 1 0 0,1 0 0 0,0 1 0 16,-1-1 0-16,0-1 0 15,-2 2 0-15,2-2 0 0,3 0 0 0,4 0 0 0,2-2 0 0,1 1 0 16,1-1 0-16,0 1 0 0,0 0 0 0,-2 1 0 16,-2 0 0-16,1 0 0 0,3 0 0 0,0 0 0 15,-1 0 0-15,0 0 0 0,2 0 0 0,-2 0 0 16,1 0 0-16,-3-1 0 0,1-2 0 0,-3 1 0 16,2 0 0-16,-2 1 0 0,-3 1 0 0,-2 0 0 0,0 0 0 15,-3 0 0-15,0 1 0 0,-1-1 0 0,1 2 0 0,-3-1 0 16,1 0 0-16,-3 2 0 0,-1-2 0 0,0-1 0 15,1 1 0-15,-1-1 0 0,1 1 0 0,0-1 0 16,1 0 0-16,0 0 0 0,-1 0 0 0,2 0 0 16,0 0 0-16,2 0 0 0,1 0 0 0,-1 0 0 15,1 0 0-15,0 0 0 0,2 0 0 0,0 2 0 16,0-2 0-16,-1 1 0 0,2 1 0 0,-1-2 0 16,0 0 0-16,-1 0 0 0,-4 0 0 0,1 0 0 15,-2 0 0-15,-1 0 0 0,1 0 0 0,-3-2 0 16,-1 1 0-16,0-1 0 0,2 0 0 0,-1 1 0 0,-1-3 0 0,1 1 0 15,0 1 0-15,0-3 0 0,1 2 0 16,1 0 0-16,-1 0 0 0,0 2 0 0,1-1 0 0,0-1 0 16,-2 3 0-16,-1 3 0 0,0-1 0 15,-5 1 0-15,0 3 0 0,-3 2 0 0,-2 4-176 0,-1 1-13136 16,-2-13-2624 0</inkml:trace>
  <inkml:trace contextRef="#ctx0" brushRef="#br0" timeOffset="144209.35">12526 8925 34719 0,'44'-6'3088'0,"4"-1"-2464"0,4-2-496 0,2-1-128 0,3 0 240 0,-10 3 16 16,-14 2 16-16,-14 3 0 0,-7 2 16 0,4-1 0 15,14 0 0-15,15 0 0 0,8 0-160 0,2-2-128 16,-1 2 144-16,-5 1-144 0,-4 0 128 0,-6-1-128 16,-1 1 0-16,0 0 144 0,2 0-144 0,4 0 0 15,0 1 0-15,2 0 0 0,2 3 0 0,0-4 0 16,3-1 0-16,1-3 0 0,1 0 0 0,2-2 128 16,0 2-128-16,3-2 0 0,2 1 0 0,0 1 128 0,1 2-128 15,-1-4 0-15,0 1 192 0,-1 0-64 0,3-3 0 16,-1 3 0-16,-1 2-128 0,-2-1 192 0,-1 3-192 0,-1 1 192 15,-2-1-48-15,-1-1 0 0,-4 1 0 0,-1 1 0 16,3 3-144-16,-1-1 160 0,2 2-160 0,0-1 160 16,0 2-160-16,-3 2 0 0,0-5 0 0,-1-1 0 15,-2 2 0-15,4-3 0 0,1 2 0 0,1-2 0 16,2 2 0-16,0-1 0 0,-1-1 0 0,-1 0 0 16,-5 0 0-16,2 0 0 0,6-3 128 0,1-2-128 15,1 4 128-15,-1 0-128 0,1 0 192 0,-3 1-64 16,-1 1-128-16,-2 0 192 0,-1-1-192 0,-3 1 192 15,-4 1-192-15,-1-1 128 0,-1 3-128 0,0-2 128 0,-1 3-128 0,-1-3 160 16,-2 6-160-16,-1-4 160 0,-2 2-160 0,0 0 128 16,0-2-128-16,1-2 128 0,2 2-128 0,0-2 0 15,0 1 0-15,4 0 0 0,3 0 0 0,2 2 0 16,2-3 0-16,2 3 0 0,1-2 0 0,-1-3 0 16,-1 0 0-16,1-1 0 0,3-3 0 0,-1 1 0 15,-1 2 0-15,1-3 0 0,1 3 0 0,0 0 0 16,-2 1 0-16,-2-3 0 0,0 2 0 0,-5-3 0 15,-3 2 0-15,1 1 0 0,0 0 0 0,1 1 0 16,1 1 0-16,-1 1 0 0,-1 4 0 0,-1-3 0 16,0 2 0-16,-1-4 0 0,1 0 0 0,4 2 0 0,4-1 0 15,3 1 0-15,-2-1 0 0,3 4 0 0,2-2 0 16,1 1 0-16,0 1 0 0,-1-3 0 0,0-1 0 0,-3-1 0 16,-5 2 0-16,1-2 0 0,3 0 0 0,1 2 0 15,-1 2 0-15,-1-3 0 0,-2 3 0 0,-2-4 0 16,-2-1 0-16,-2 0 0 0,-3 0 0 0,-3 0 0 15,1 2 0-15,0-1 0 0,0 0 0 0,0 4 0 16,0-4 176-16,-1 6-48 0,1-5-128 0,-1 3 192 16,1-3-64-16,1-2 0 0,-1 2-128 0,2-1 192 15,2-1-192-15,2 1 0 0,3 2 0 0,1-1 0 16,1-1 0-16,1 2 0 0,0 0 0 0,-1-3 0 16,0 0 0-16,0-3 0 0,2 0 0 0,0 1 0 0,4 1 0 15,-1-2 0-15,-3 3 0 0,0 0 0 0,-2 0 0 0,-3-1 0 16,-1-2 0-16,-1 2 0 0,1-4 0 0,0 3 0 15,1-2 0-15,-1 2 0 0,-4-1 0 0,2 3 0 16,1 0 0-16,0 0 0 0,2 0 0 0,-1-1 0 16,3-3 0-16,0 2 0 0,0-1 0 0,4 0 0 15,1 0 0-15,2 2 0 0,3 1 0 0,-1 1 0 16,0-1 0-16,-1-1 0 0,-2 1 0 0,-1-4 0 16,2 2 0-16,0 0 0 0,2 2 0 0,-1 2 0 15,0-1 0-15,-3 0 0 0,-4 3 0 0,-1-4 0 16,0-1 0-16,-4-2 0 0,2 1 0 0,-2 2 0 15,0 0 0-15,-1 0 0 0,0 1 0 0,-1 0 0 0,0-1 0 16,0-1 0-16,-4 0 0 0,4-2 0 0,1-1 0 16,3-1 0-16,4 1 0 0,-1 0 0 0,1 0 0 0,4 2 0 15,3 0 0-15,1 0 0 0,-1-2 0 0,1 2 0 16,1-1 0-16,0 0 0 0,-3 0 0 0,0 3 0 16,0 1 0-16,-1 2 0 0,-2 2 0 0,-4-2 0 15,-4 2 0-15,-2-2 0 0,2 2 0 0,-2-1 0 16,0 0 0-16,-1 4 0 0,-3 1 0 0,-2-3 0 15,-3 1 0-15,-2-1 0 0,-1 2 0 0,-3-7 0 16,-1 1 0-16,-3-3 0 0,-2-1 0 0,2-4 0 16,-2-2 0-16,3-2 0 0,5-2 128 0,1-4-128 15,3 0 240-15,5-3 0 0,6-2 0 0,1 1 0 0,2 2 0 16,4-4 0-16,3 1 0 0,2-3 0 0,0 7-240 16,-3-1 0-16,-2 6 0 0,-3 6 0 0,-3 3 0 0,-4 10 0 15,-4 7 0-15,-4 12-12816 16,-7 10-2624-16</inkml:trace>
  <inkml:trace contextRef="#ctx0" brushRef="#br0" timeOffset="168471.81">5776 10515 1839 0,'-27'-3'160'0,"7"0"-160"15,4 0 0-15,5 0 0 0,6 2 224 0,2 1 16 16,1 0 0-16,-4-4 0 0,-4 2 288 0,-3-1 64 16,2-2 16-16,1 1 0 0,5 3 128 0,3-4 32 15,2 4 0-15,2 0 0 0,2-3-224 0,1 3-32 16,0-2-16-16,1 3 0 0,0-1 240 0,1 0 48 0,0 1 16 0,-1 0 0 16,-1 0 288-16,1 0 48 0,-1 0 16 0,1 1 0 15,-1 0-208-15,0 1-48 0,2 0 0 0,-1 2 0 16,0-2-416-16,0 1-96 0,-1 0 0 0,1-3-16 15,0 3-112-15,4-2 0 0,4 0-16 0,4 2 0 16,7-6 304-16,5 1 64 0,6-1 16 0,4-3 0 16,4 4 272-16,2-6 64 0,2 2 16 0,1-1 0 15,-1-2-176-15,-1 0-32 0,2 0-16 0,1 0 0 16,-1 2-64-16,1-1-16 0,1 3 0 0,-2 1 0 16,2 2-160-16,-3 1-16 0,-3 0-16 0,-3-1 0 0,0-1-208 15,1 3-32-15,-1 0-16 0,2 1 0 0,-1 4-224 0,-1-3 0 16,0 4 0-16,0 2 0 0,-1-1 0 0,0-3 0 15,-1 2 0-15,0-2 0 0,0 0 0 0,0-3 0 16,1 1 0-16,2 3 0 0,2-1 0 0,-2 2 0 16,3-2 0-16,-3 2 0 0,1 1 0 0,-1-3 0 15,1 1 0-15,1-1 0 0,-1-1 0 0,-8-1 0 16,-5 0 0-16,1 3 144 0,5 0 288 0,7 3 48 16,3-1 16-16,3 2 0 0,-1-2-240 0,0 0-32 15,3 1-16-15,1-3 0 0,4 0-208 0,2 1 0 16,4-4 0-16,7 1 0 0,-4-2 0 0,6-1 0 0,4-1 0 15,2-3 0-15,1 0 0 0,5 1 0 0,2-5 0 16,5 1 0-16,0-3 0 0,-4 1 128 0,-3 2-128 0,6-2 0 16,9-1 0-16,5-1 0 0,-4-1 0 0,-5 3 0 15,-2 4 240-15,-7 0 0 0,-4 4 0 0,-8-3 0 16,-2 1-32-16,6 3 0 0,5 1 0 0,2 5 0 16,-1 0-208-16,-1-2 0 0,-3 2 0 0,-9-1 0 15,-7 3 0-15,8 0 0 0,8 5 0 0,11-4 0 16,2 3 0-16,4-1 0 0,-1 1 0 0,2-3 0 15,-3-1 0-15,1 0 0 0,1-3 0 0,1-2 0 16,1 0 0-16,-2-3 0 0,-3-1 0 0,-8-1 0 16,-7-1 0-16,5-2 0 0,5-1 0 0,0-2 0 0,-4 1 0 15,-2-2 0-15,-1 2 0 0,-1 1 0 0,4-1 0 0,-1 1 128 16,1 1-128-16,-3 0 0 0,-9 3 0 0,-2 2 0 16,3 2 128-16,4 3-128 0,1-1 0 0,4 5 0 15,4 0 0-15,2 5 0 0,0 2 0 0,1 4 0 16,2 3 0-16,-2 3 0 15,0-1-976-15,-1 5-192 16</inkml:trace>
  <inkml:trace contextRef="#ctx0" brushRef="#br0" timeOffset="173503.95">14610 11541 11967 0,'11'-18'1072'0,"-4"3"-864"0,1 5-208 0,-4 3 0 0,-2 2 336 0,-1 4 32 16,2-2 0-16,-1-2 0 0,3-2 528 0,3-3 128 16,-1 0 0-16,-1 3 16 15,-1 2-528-15,-1 0-128 0,-2 2 0 0,1 3-16 0,-2 0-368 0,-1 0-208 16,0 2 16-16,-1-1 16 0,0 4 48 0,-1-4 0 16,-1 3 0-16,0 1 0 15,2-3 128-15,-2 3-160 0,2-1 160 0,0 2-160 0,1-1 160 0,0-1-128 16,0-1 128-16,0 2-128 0,0-2 128 0,0 3-160 15,0 0 160-15,0-1-160 0,1 1 160 0,0 2 0 16,1-1 0-16,-1-2 0 0,1 1 512 0,0 2 48 16,0-3 0-16,2 0 0 0,-1 2 128 0,2-3 16 15,2 1 16-15,0 1 0 0,3-4-80 0,1 2-32 16,3 0 0-16,2-2 0 0,1 1-96 0,4-1 0 0,3-1-16 0,3 1 0 16,2-2-80-16,2 1-16 0,0-1 0 0,3 0 0 15,-1 0 48-15,2 0 0 0,-1 0 0 0,0 0 0 16,-5 1-32-16,1 0 0 0,2 3 0 0,0-3 0 15,-1 3-64-15,-1 0-16 0,0-2 0 0,-3 3 0 16,0-2-64-16,-1 0-16 0,-1 1 0 0,-2-3 0 16,-2 2-112-16,1-2-16 15,1 2-128-15,-1-3 192 16,0-3 112-16,3 2 16 0,1-2 0 0,1 2 0 16,-1-3 256-16,3 2 48 0,4-1 16 0,3 0 0 0,2 0-368 15,0 1-64-15,3 1-16 0,3-3 0 0,1 1-192 16,4 2 0-16,0 0 0 0,-1-3 0 0,-1 4 0 0,0-1 0 15,0 1 0-15,-2 0 0 0,-8-1 0 0,2 1 0 16,2 0 0-16,1 0 0 0,-3-2 0 0,-1 2 0 16,-1-1 0-16,-1-1 0 0,-4 1 0 0,0-2 0 15,-1 2 0-15,0-4 0 0,0 2 0 0,-3-2 0 16,1 1 0-16,-1-3 0 0,3 4 0 0,2-4 0 16,2 0 0-16,2 1 0 0,2 2 0 0,1-2 0 15,1 2 0-15,0-1 0 0,0 2 0 0,0-2 0 16,-2 2 0-16,4-2 0 0,3 4 0 0,1 0 0 15,0 1 0-15,3 1 0 0,0 1 0 0,-1 2 0 16,-6 0 0-16,-5 0 0 0,-1-3 0 0,-2 1-128 16,-2 0 128-16,-2-1 0 0,-4-1 0 0,2 0 0 0,0 0 0 0,2-3 0 15,-2 2 0-15,-1 0 0 0,2-3 0 0,-3 0 0 16,-2 2 0-16,2-3 0 0,2 1 0 0,1-2 0 16,8-3 0-16,5 1 0 0,4-5 0 0,0 4 0 15,0 0 0-15,-1 1 0 0,1 3 0 0,0-2 0 16,1 6 0-16,-1-4 0 0,-1 2 0 0,-3 3 0 15,0-2 0-15,-1-2 0 0,-2 2 0 0,-1 1 0 16,2-1 0-16,-3 2 0 0,-2 0 0 0,-1 2 0 16,1-1 0-16,-3 2 0 0,1 2-128 0,-1-3 128 15,-2 3 0-15,0-4 0 0,-2-1 0 0,1 1 0 16,-1 0 0-16,0-1 0 0,2 2 0 0,0-1 0 0,0 1 0 0,2-1 0 16,2 2 0-16,0-1 0 0,2 2 0 0,0 0 0 15,0 1 0-15,-3-1 0 0,2 0 0 0,-1-1 0 16,0-1 0-16,-1 1 0 0,2-2 0 0,0-1 0 15,1 1 0-15,1 1 0 0,1-1 0 0,-1 3 0 16,2-3 0-16,-2-1 0 0,1 1 0 0,-1-1 0 16,-3-1 0-16,0 0 0 0,-3-4 0 0,3 2 0 15,1-3 0-15,0 0 0 0,-1 1 272 0,1 1-32 16,0 0-16-16,0 3 0 0,0-3 64 0,1 2 16 16,0 1 0-16,-2-1 0 0,-1-1-304 0,0 0 0 15,2 1 0-15,-2-2 0 0,3 2 0 0,-1 0 0 0,0 1 0 16,-1 0 0-16,0 1 0 0,3 0 0 0,-1 2 0 0,-1-2 0 15,-1 3 0-15,1-2 0 0,-4 2 0 0,-1-3 0 16,-1 0 0-16,1-3 0 0,0 2 0 0,1-2 0 16,-2 3 0-16,-1-1 0 0,2 1 0 0,-2-1 0 15,-2 1 0-15,0 0 0 0,-1 0 0 0,0 2 0 16,0 0 0-16,-1 0 0 0,1 2 0 0,-3 0 0 16,-1 0 0-16,1 1 0 0,-1 2 0 0,-1-1 0 15,-1-1 0-15,1 1 0 0,-1 0 0 0,-3 3 0 16,-2-3 0-16,0-1 0 0,-2 1 0 0,1 1 0 15,2 1 0-15,1 1 0 0,-1-1 0 0,2-2 0 0,-2 2 0 16,-2-2 0-16,3 1 0 0,-1-3 0 0,-2 1 0 0,3-2 0 16,0 2 0-16,-1-4 0 0,-1 0 0 0,1-1 0 15,0 1 0-15,0-1 0 0,-2 0 0 0,-2 0 0 16,0-1 0-16,1 1 0 0,-2-1 0 0,1 1 0 16,1 0 0-16,0-1 0 0,1-1 0 0,-1 0 0 15,2 1 0-15,0-1 0 0,0 1 0 0,0 0 0 16,0 0 0-16,-1-2 0 0,1 1 0 0,0 0 0 15,0-1 0-15,-2 0 0 0,0 2 0 0,-1 0 0 16,-2 1 0-16,-1 2 0 0,-3 3 0 0,-2-1 0 16,-4 5 0-16,-8 4-11264 15,-5 4-2288-15</inkml:trace>
  <inkml:trace contextRef="#ctx0" brushRef="#br0" timeOffset="178660.86">22506 11839 9215 0,'7'-7'816'16,"-2"5"-656"-16,0-2-160 0,-2 2 0 0,1 0 208 0,1 1 16 15,4-4 0-15,5-2 0 0,5-4 176 0,1 1 48 16,1-4 0-16,-4 3 0 0,-3 1-448 0,-4-1 0 15,-3 1-144-15,-3 0 144 16,-4 0-1216-16,-3 2-144 0,-2-1-32 0,-3 0 0 16,-4 1 32-16,-1 0 0 0,-2 2 0 0,-1 2 0 0,0 0 1360 0,0 1 0 15,-1-2 256-15,0 4-16 0,0 0 1040 0,1-1 192 16,0 2 64-16,1 0 0 0,0 2 288 0,3-2 64 16,1 1 16-16,0 0 0 0,3 2-144 0,0-2-32 15,0 0 0-15,3-1 0 0,-1 0-496 0,2 1-96 0,2-1-32 16,-1 0 0-16,3-1-288 0,3 1-64 0,-1-1-16 0,2-3 0 15,1 3-224-15,1-2-32 0,2 1-16 0,-1-3 0 16,2 3-112-16,-1-3-32 0,2 2 0 0,-1 2 0 16,1-2 0-16,0 6 0 0,0-2 0 0,-2 3 0 15,2 1-64-15,0 3-32 0,1 2 0 0,0 4 0 16,-11-14-224-16,27 28 0 0,-27-28 0 0,34 34 0 16,-13-17 0-16,4 2 0 0,1-2 0 0,1 0 0 15,1-2 0-15,2 0 0 0,0-5 0 0,0-2 0 16,3-3 0-16,-1-1-128 0,0-4 128 0,4 0 0 15,5-6 0-15,3 0 0 0,6 1 176 0,2-4-176 16,6-4 400-16,2-1-16 0,5-5-16 0,-2 1 0 0,1-1 80 16,3-2 0-16,4-2 16 0,2-3 0 0,3 2 80 0,0 1 16 15,-4 2 0-15,-3 3 0 0,1 0-128 0,3 2-32 16,3 0 0-16,0 0 0 0,-5 5-128 0,5-1-16 16,3 4-16-16,1 3 0 0,1 1-48 0,-1 3-16 15,-1 1 0-15,-1 0 0 0,-7 4-176 0,0-2 0 16,2 5 0-16,2 1 0 0,-3 1 0 0,1-3 0 15,0 2 0-15,3 0 0 0,0 0 0 0,1 0 0 16,2-1 0-16,-1 1 0 0,3-2 0 0,-1-4-144 16,3 5 144-16,3-6 0 0,3 0-192 0,5-1 192 15,2 0-192-15,2-1 192 0,4 1-128 0,2-1 128 16,0-3 0-16,-2 1 0 0,0-2-128 0,0 2 128 0,2 0 0 16,-1-2 0-16,-3 2 0 0,-2-4 0 0,-2 4 0 15,-2-1 0-15,-1 2 0 0,-3-5 0 0,-5 5 0 0,1-3 0 16,-1 2 0-16,0 0 0 0,-3 2 0 0,0-1 0 15,0 0 0-15,3 2 0 0,0 0 0 0,0 0 0 16,3 2 0-16,3 0 0 0,6 2 0 0,2-1 0 16,1 3 0-16,0-1 0 0,-5-1 0 0,2 1 0 15,-1 0-352-15,1 0 32 0,-2-2 16 0,-5 2 0 32,-3-2-1808-32,-8-2-352 0</inkml:trace>
  <inkml:trace contextRef="#ctx0" brushRef="#br0" timeOffset="192994.24">4151 15300 17503 0,'0'-9'1552'0,"1"3"-1232"0,1 3-320 0,-1 3 0 15,1 0 368-15,2-3 16 0,1-2 0 0,4-4 0 16,2 1 144-16,2 0 48 0,2 2 0 0,-2 3 0 15,1 5-384-15,-4 1-192 0,1 4 192 0,-2 0-192 16,-2 2 0-16,1 1 0 0,-1-1 0 0,-7-9-144 16,0 0 144-16,0 0-128 0,0 0 128 0,40 54-128 0,-30-45 128 0,1 0 0 15,1-1-144-15,2-3 144 0,1 1 0 0,3-3 0 16,5 1 0-16,1-4 0 0,6 0 0 0,3-4 256 16,3-1 0-16,2-3-16 0,6-1 928 0,-1-6 192 15,0 5 48-15,4-6 0 0,4 2-288 0,3 1-48 16,1-2-16-16,0 4 0 0,1 1-208 15,0-1-32-15,-1 1-16 0,-1 2 0 0,-4 1-192 0,2 2-32 16,0 2-16-16,3-1 0 0,-1 4-176 0,2 0-48 16,1 3 0-16,-1 1 0 0,4-1-176 0,-1 3-32 0,2-1-128 0,-1 1 192 15,2 2-192-15,0-1 0 0,0 2 0 0,1-2 0 16,0-2 0-16,0 0 0 0,-1 1 0 0,2-3 0 16,0 3 0-16,2-2-128 0,2 1 128 0,4-4 0 15,-4-1 0-15,2-4 0 0,1 2 0 0,4-1 0 16,5 2 0-16,1-4 0 0,0 2 0 0,1-1 0 15,2-1 0-15,-5 0 0 0,-2 3 0 0,-4 1 0 16,-1 1 0-16,-3 0 0 0,0-1 0 0,-1 1 0 16,0 2 192-16,-2 2-16 15,-1 4 0-15,-1-1 0 0,0 2 32 0,-1-1 16 0,2-2 0 0,-2 3 0 16,-3 0-224-16,9 1 0 0,7 3 128 0,4-2-128 16,0-3 0-16,-6 0 0 0,-2-3 0 0,1 3 0 0,2 2 0 15,-1 0 0-15,1-7 0 0,-1-1 0 0,1-4 0 0,-1 1 0 16,2 1 0-16,-1-1 0 0,-2-3 0 0,2 0 0 15,0-3 0-15,-3 0 0 0,-3 0 0 0,-2 2 0 16,-1 2 0-16,-1-2 0 0,-3 0 0 0,-1-3 0 16,2 2 0-16,-3 0 0 0,-2-1 160 0,0 4-160 15,0-1 160-15,-1 2-160 0,1 1 160 0,3-5-160 16,4 2 160-16,5-4-160 0,1 4 0 0,7 0 128 16,9-1-128-16,5 1 0 0,6-3 0 0,2-1 0 15,5 2 0-15,2 2 0 0,0-2 0 0,0 1 0 16,-3-2-144-16,-3-1 144 15,2 5-880-15,-6-2-80 0,-1 0 0 0,-6 1-16 16,-5 4-880-16,-3 1-160 0,-3 6-32 0,-5 1-11520 0</inkml:trace>
  <inkml:trace contextRef="#ctx0" brushRef="#br0" timeOffset="195473.69">28343 15615 11967 0,'-4'-12'1072'0,"2"3"-864"0,-1 5-208 0,1 3 0 16,1 1 432-16,-2-4 32 0,-1 0 16 0,-3-9 0 15,-2 1 480-15,-1-2 80 0,2 2 32 0,-1 4 0 16,3 2-112-16,-1 2-32 0,2 3 0 0,0-1 0 16,0 4-208-16,2-1-32 0,2 1-16 0,0 0 0 15,1 2-176-15,0-3-48 0,2 2 0 0,2-1 0 0,1 1 336 0,1-2 64 16,2-1 16-16,0 1 0 0,2-1 48 0,1 0 16 16,4-1 0-16,2 1 0 0,2-1-176 0,3-3-48 15,3 0 0-15,3-1 0 0,2 1-192 0,5-2-32 16,3 3-16-16,6-4 0 0,8 1-144 0,8 3-48 15,5-2 0-15,2 1 0 0,1-2-96 0,14 4-32 16,14 2 0-16,2 0 0 0,-23 0-144 0,17 3 128 16,19 2-128-16,16 0 128 0,9 2-128 0,-1 2 0 15,0 1 0-15,-3-2 0 0,-1 1 0 0,-1-1 0 16,-2-1 0-16,-5-1 0 0,1-3 0 0,-2-2 0 0,0 0 0 16,-7-2 0-16,-4-2-176 0,7 1 176 0,9-4-128 0,2-2 128 31,3 1-704-31,-4-2-48 0,1 1-16 0,-3 0 0 15,0 4-400-15,-1-1-96 0,-5 4-16 0</inkml:trace>
  <inkml:trace contextRef="#ctx0" brushRef="#br0" timeOffset="-189213.52">9618 17450 7359 0,'15'-23'656'0,"-4"8"-528"0,-1-1-128 0,-4 7 0 0,-2 2 800 0,-2 4 128 15,2-3 32-15,1-3 0 0,1-3 816 0,0-2 160 16,-3 1 48-16,-7 4 0 16,-5 7-464-16,-6 2-96 0,-3 3-16 0,-4 4 0 0,-3 1-864 0,-1 1-176 15,0 2-48-15,0 1 0 0,-1 0-320 0,0 2-208 16,2-2 16-16,1 1 16 0,2 0 176 0,2-1-192 15,5-2 192-15,1 0-192 0,1-2 192 0,2 0-192 16,1-1 192-16,2-2-192 0,-1 0 192 0,1-1 0 16,1-1 0-16,2-3 128 0,1 0 560 0,1 0 112 15,0 0 32-15,2-3 0 0,0 0 576 0,1 1 112 16,1-2 16-16,1 0 16 0,1 3-336 0,1-6-64 16,2 4 0-16,1-3-16 0,-1 1-448 0,3 1-96 15,2-4-16-15,4-1 0 0,1 2-256 0,1-2-48 16,2 2-16-16,0 0 0 0,0 2-16 0,1 1-16 15,-3 0 0-15,1 0 0 0,0 0 0 0,0 2 0 16,0-2 0-16,1 2 0 0,-2 1-16 0,0-3 0 0,2 1 0 0,-2 1 0 16,-1-3-16-16,2 2-16 0,-4-2 0 0,2 2 0 15,2-1-48-15,-2-1 0 0,2 0 0 0,0 1 0 16,0 0-128-16,2 0 192 0,2-1-192 0,2 1 192 16,1 0-192-16,1 1 192 0,2 2-192 15,0-3 192-15,2 3-64 0,2-2-128 0,2 3 192 0,-1-1-64 16,2-3-128-16,-1 2 128 0,2-3-128 0,1 0 128 15,0-1-128-15,2-3 0 0,0 0 144 0,1-1-144 0,-1 0 128 16,1 2-128-16,-3 0 128 0,0 0-128 0,1-1 144 16,1 0-144-16,-1 0 192 0,-1-3-192 15,2 3 192-15,-2 0-192 0,2 1 192 0,-3 2-192 16,0 0 176-16,0 0-176 0,1 3 160 0,0-2-160 16,0 3 128-16,1 1-128 0,1 0 0 0,-2-2 144 0,0 3-144 15,0 0 0-15,0 3 0 0,-1-2 0 0,0 0 0 0,0 0 0 16,2 2 0-16,-1-3 0 0,-1-2 0 0,0 1 0 15,-2-1 0-15,2 1 0 0,-1-4 0 0,1 2 0 16,-2-3 0-16,4 2 0 16,2-2 0-16,0 0 0 0,1 1 0 0,0-3 0 15,4 1 224-15,2-2-32 0,3 2-16 0,-1 0 0 16,3-1 16-16,-1 1 16 0,-2 2 0 0,-2 0 0 16,0 1-16-16,0 3-16 0,1-2 0 0,1 3 0 0,-1 4-176 0,-4 0 0 15,0 1 0-15,-2-1 128 0,-3 3-128 0,1-1 0 16,2 3 0-16,-4-1 0 0,-1 1 0 0,-1-2 0 15,0 3 0-15,-1-1 0 0,1 0 0 0,-1-2 0 0,3 2 0 0,-1-4 0 16,1 0 0-16,2 2 0 0,-2-1 0 0,0-2 0 16,4 2 0-16,-1-2 0 0,0 1 0 0,1-1 0 15,1-1 0-15,-1-2 0 0,0 2 0 0,-1-2 0 16,0 0 0-16,-3 3 0 0,1-3 0 0,-2 1 0 16,1-1 0-16,-2 3 0 0,1-3 0 0,-2-1 0 15,-1 2 0-15,-2-1 0 0,-2 3 0 0,-2-3 0 16,1 3 0-16,-2 1 0 0,0 1 0 0,-1-2 0 15,0 3 0-15,-2-3 0 0,0 2 0 0,1 0 0 16,1-1 0-16,4 2 0 0,2-1 0 0,1-2 0 16,3 0 0-16,3 4 0 0,3-3 0 0,1 2 0 15,0 1 0-15,2-1 0 0,0 2 0 0,0-1 0 16,-2 1 0-16,-1-2 0 0,2 2 0 0,-4-4 0 16,-1 1-128-16,1 2 128 0,4 0 0 0,0 1 0 0,1 1 0 0,1 0 0 0,-1-2 0 0,2 0 0 15,0-2 0-15,0 0 0 0,2-5 0 0,0-1 0 16,3 2 0-1,4-1 0-15,5 1 0 0,4 1 0 16,0-2 0-16,3-2 0 0,-1-4 0 0,1 2 0 16,2 0 0-16,2-1 0 0,2 4 0 0,-2 0 0 15,-1 1 0-15,-3-2 0 0,-2 0 0 0,-4 1 0 16,-4 0 0-16,4 4 0 0,4 2 0 0,-7 0 0 0,-12-2 0 0,0 2 0 16,5-3 0-16,5 2 0 0,5 4 0 0,3-2 0 15,4 2 0-15,2 0 0 0,-2-1-128 0,3 0 128 0,2-3 0 16,4 0 0-16,2-2-304 0,3 1 16 0,1-3 0 0,-3-2 0 15,-3-1-32-15,6-3-16 0,6-1 0 0,5-2 0 16,2 0 64-16,-3-2 16 0,-4-2 0 0,11-1 0 31,13 1-304-31,5-5-48 0,-6 0-16 0,-2 5 0 16,-4 6-400-16,-8 3-96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33:16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5586 9253 1839 0,'-8'-13'160'0,"3"1"-160"0,1 2 0 0,2 3 0 16,2 3 704-16,0-1 96 0,0 1 32 0,-1-4 0 16,-1-2 560-16,1-6 112 0,-1-2 32 0,-1 2 0 15,1 0 96-15,-1 3 32 0,0 2 0 0,-1 2 0 16,0 2-416-16,-1-1-80 0,-1 3-16 0,-1-1 0 16,-2 2-384-16,0-2-96 0,-1 1-16 0,1 1 0 0,0 3-160 0,0-4-48 15,-1 3 0-15,-1 1 0 0,0-3-64 0,1 1-32 16,0 2 0-16,0-3 0 0,3 2 96 0,0-1 32 15,2 3 0-15,1-1 0 0,1-1 80 0,1 2 16 16,2 0 0-16,-1 0 0 0,2 0-48 0,0 2 0 16,2-1 0-16,-1-1 0 0,3 2 16 0,0 0 0 15,1-1 0-15,2 3 0 0,0-1-48 16,2 2-16-16,0-4 0 0,1 2 0 0,2 1-144 0,0-3-16 16,3 2-16-16,-1 1 0 0,4-4-48 0,-1 0-16 15,4-3 0-15,-2 1 0 0,-4 0-48 0,4-1-16 16,6-2 0-16,7-4 0 0,10-3-176 0,5-2 160 0,4-1-160 15,1 3 160-15,2-3-160 0,0 5 0 0,-2-2 144 0,-2 2-144 16,-1 0 176-16,0 1-48 0,-4 3 0 0,-6 1 0 16,-2 2-128-16,-1 1 192 0,2 1-192 0,0 1 192 15,1 1-192-15,-1 2 0 0,-1 2 144 0,-1-2-144 16,-2 2 0-16,-2-2 0 0,1 1 0 0,-1-3 0 16,-1-1 0-16,0 0 0 0,0 0 0 0,2-1 0 15,3-2 0-15,1 1 0 0,5 0 0 0,4 0 128 16,4-2-128-16,6-1 128 0,6-1-128 0,3-3 128 15,-3 1-128-15,4-1 128 0,2 3-128 0,2 2 128 16,2-2-128-16,0-1 128 0,2 0-128 0,-2 1 128 0,-2 0-128 0,-2 0 176 16,1 3-176-16,-3-2 192 0,-1 2-192 0,-1-1 192 15,-4 0-192-15,1-1 192 0,0 2-192 0,0-2 128 16,0 1-128-16,-2 2 128 0,1-5-128 0,-2 2 160 16,1 0-160-16,-3-2 160 0,1 1-160 0,1-3 0 15,4-1 0-15,3 2 128 0,-1 0-128 0,-1 2 0 16,3 1 0-16,2 0 128 0,4 1-128 0,2 3 0 15,0-2 0-15,-1 3 128 0,-1 3-128 0,0 1 0 16,-2 2 0-16,-5-1 0 0,-3 1 0 0,-4 2 0 16,-6 0 0-16,-6 2 0 0,-8 0 0 0,-4-1 0 15,-7-1 0-15,-4 1 0 16,-6-1-416-16,-4-1-16 0,-5 2 0 0,-6-1-11552 16,-1 2-2320-16</inkml:trace>
  <inkml:trace contextRef="#ctx0" brushRef="#br0" timeOffset="7755.09">13156 7509 15663 0,'-14'-6'1392'0,"5"4"-1120"16,3-2-272-16,1 1 0 0,4 2 3472 0,1 0 640 15,-1-3 128-15,0 1 32 0,-1-6-1904 0,1-4-368 16,1 1-80-16,3-4 0 0,2 2-1328 0,-1 2-256 15,3-2-48-15,0 3-16 0,2 1-96 0,-3 2-32 16,-1-5 0-16,-1 5 0 0,-1 3-16 0,-3-1 0 0,0 4 0 0,-3-3 0 16,-1 4 160-16,-2 1 32 0,-2 0 0 0,-2 0 0 15,0 1 160-15,-1 2 32 0,1-2 16 0,-1 0 0 16,-1-1 176-16,-2 0 48 0,0 2 0 0,0-4 0 16,0 2 192-16,1 0 32 0,0-2 16 0,0-2 0 15,0 2-96-15,1 1-32 0,0-4 0 0,1 2 0 16,1-2-416-16,0 1-96 0,-1-2-16 0,1 3 0 15,-1-2-176-15,-1 1-32 0,0-1-128 0,-2 2 192 16,1 2-192-16,-1 1 128 0,-2 0-128 0,0 1 0 0,0 2 0 16,-2 2 0-16,0-1 0 0,0 2 0 0,0 1 0 15,0-1 0-15,0 2 0 0,1-2 0 0,1 1 0 0,0 0 0 16,0-2 0-16,-1 1 0 0,1 0 0 0,-2-1 128 16,2 1-128-16,-1 0 0 0,1-1 0 0,-2 1 144 15,2 2-144-15,-1 0 128 0,1 2-128 0,0-1 160 16,1 2-160-16,-2 1 160 0,-1 0-160 0,1 2 0 15,1 4 0-15,-1-2 128 0,1 1-128 0,0 0 0 16,0 4 0-16,-1 0 0 0,3-1 0 0,0 0 0 16,2 1 0-16,-2 3 0 0,2-5 0 0,1 6 0 15,-2-1 0-15,1-1 0 16,1 3 0-16,0 1 0 0,-2-1 0 0,2-2 0 0,0 3 0 0,-1-1 0 0,0 1 0 16,3-1 0-16,-1-1 0 0,1 1 0 0,0 3 0 0,1 2 0 15,0 3 0-15,1-1 0 0,1-2 0 0,-1 5 128 16,1-5-128-16,3 0 128 0,-1-3-128 0,0 2 128 15,4-30-128-15,-4 54 0 0,4-54 0 0,-1 58 0 16,1-58 0-16,3 60 0 0,-3-60 128 0,2 60-128 16,-2-60 0-16,8 67 128 0,-8-67-128 0,7 77 128 15,-2-39-128-15,-1 2 160 0,-1-1-160 0,1 0 160 16,0 1-160-16,1-1 0 0,-3-1 0 0,2 4 0 16,0-4 0-16,2 2 0 0,-6-40 128 0,13 72-128 15,-13-72 0-15,21 57 0 0,-21-57 0 0,31 49 128 16,-31-49 0-16,37 38 0 0,-37-38 0 0,46 30 0 15,-46-30 64-15,46 20 0 0,-46-20 0 0,58 15 0 0,-58-15 0 0,68 16 16 16,-68-16 0-16,73 13 0 0,-73-13 80 0,77 16 16 16,-77-16 0-16,66 17 0 0,-66-17-224 0,62 14-80 15,-62-14 0-15,55 12 0 0,-55-12 0 0,45 4 0 16,-45-4 0-16,41 0 0 0,-41 0 0 0,52-7 0 16,-52 7 0-16,53-15 0 0,-53 15-176 0,55-21-16 15,-27 5-16-15,1-2 0 16,-2-5 208-16,1-1 256 0,1-5-48 0,-1-4-16 0,-1-2-192 0,-1-7 0 15,0-1 0-15,-3 1 0 0,-5 3 0 0,3-5 0 16,3-7 0-16,-1-2 0 0,-1 2 0 0,1 2 0 16,-4 3 0-16,-1 3 0 0,-2 1 0 0,-3 1 0 15,1-2 0-15,-3-1 128 0,0-4-128 0,-2 2 0 0,-3 3 0 0,-2 0 0 16,-2 2 0-16,0-1 0 0,-4 2 0 0,0-2 0 16,-2 2 0-16,0-1 0 0,1 5 0 0,-1-11 0 15,-3-6 0-15,-1-5 0 0,-2-2 0 0,-1 6 0 16,1 2 0-16,-2 2 0 0,2 5 0 0,-1 4 0 15,0 0 0-15,0-1 0 0,-3 0 0 0,-1 1 0 16,0 5 0-16,-2 4 0 0,-2 4 0 0,0 4 0 16,-4 4 0-16,-1 2 0 0,-3 2 0 15,-3 0 0-15,-4 1 0 0,-3 5 0 16,-2 3 0-16,-2 3 0 0,-4 0-832 16,0 4-96-16,-4 5-32 0,4 5-24256 0</inkml:trace>
  <inkml:trace contextRef="#ctx0" brushRef="#br0" timeOffset="13280.44">19415 8491 8287 0,'-5'0'736'0,"0"0"-592"0,1 0-144 0,3 0 0 0,0 1 3520 0,1-1 688 16,-1 0 128-16,1 0 16 0,-1-1-896 0,-1 1-192 15,2-4-48-15,3-1 0 0,0 0-1840 16,4-2-368-16,0 2-80 0,2-4-16 0,-1 3-432 16,1-1-96-16,1 2 0 0,-1-1-16 0,-2 1-192 0,-1 2-48 15,-1 2 0-15,-1 1 0 0,-2 0 48 0,-2 1 0 16,-1 4 0-16,-1-2 0 0,-3 4 208 0,-3 1 32 16,0 0 16-16,-4 1 0 0,0 0 240 0,-1 0 48 15,-4 1 16-15,0 0 0 0,1 0 416 0,-1-2 64 16,1 0 32-16,-3 0 0 0,2-2-32 0,1-4 0 15,0 1 0-15,1-3 0 0,4 0-448 0,-3-3-80 16,0 1-32-16,0-7 0 0,-1 2-320 0,0-3-64 0,-2-3-16 16,-1 1 0-16,4-4-80 0,-3 1-32 0,1-1 0 0,0 1 0 15,0-3-144-15,0 0 0 0,-1 1 0 0,1 0 128 16,-2-1-128-16,1 1 0 0,-1 0 0 0,-3-3 0 16,-2 3 0-16,1-2 0 0,1-2 0 0,-2 1 0 15,-1-2 144-15,-2 1 48 0,1-4 16 0,-2 1 0 16,4 4-144-16,-3-5-64 0,-3 0 0 0,0-1 0 15,-1 2 0-15,-2-1 0 0,-5-2 0 0,-3 1 0 16,-1 0 0-16,-1 1 0 0,-1 0 0 0,0-1 0 16,2 0 0-16,4 0 0 0,2-3 0 0,3 3 0 15,4 0 0-15,0 1 0 0,2 2 0 0,0-5 0 16,3 5 0-16,-3-7 0 0,-1-2 0 0,-3 0 0 16,0-1 0-16,1 0 0 0,0 5 0 0,0-2 0 0,-2 2 0 0,0 2 0 15,1 0 0-15,2 0 0 0,0 0 0 16,-1 2 0-16,3 1 0 0,-3 3 0 0,-2-2 0 0,2 2 0 15,-1 3 0-15,-5-7 0 0,-4 2 0 0,-6-1 0 16,2-1 0-16,2 3 0 0,2 1 0 0,-1 2 0 16,2 0 0-16,-2-1 0 0,2-1 0 0,-2 0 0 15,-3 1 0-15,-1 1 0 0,-1-3 0 0,2 1 0 16,-1 2 0-16,4-5 0 0,-1 4 0 0,3-6 0 16,3 1 0-16,1 5 0 0,2-4 0 0,-4 2 0 15,-7-6 0-15,-5 0 0 0,-6-2 0 0,-6 5 0 0,1 1 0 16,-3 2 0-16,-5 3-176 0,-2-2-16 0,7 5-16 0,-2 2 0 15,-5 3 64-15,-13 1 16 0,-9 2 0 0,-5-1 0 16,2 0 128-16,0-1-192 0,2 1 192 0,3 4-192 16,4-4 192-16,5-1 0 0,3 1 0 0,2-6 0 15,1 3 0-15,3-4 0 0,5 0 0 0,5-2 0 16,9-3 0-16,4 2 176 0,6-1-176 0,5 2 192 16,2 0 80-16,3-1 32 0,0-2 0 0,1-1 0 15,-1 0-304-15,0 0 0 0,2-1 0 0,1 2 144 16,3 2-144-16,3 2 0 0,1 1 0 0,1 4 0 15,0 1 0-15,-2 1 0 0,1 2 0 0,-1 1 0 16,3 2 0-16,-1 0 0 0,-4 3 0 0,-2 0 0 16,-3 2 0-16,-1 1 0 0,0 2 0 0,-2 1 0 15,1 0 0-15,0 2 0 0,0 1 0 0,1 1 0 0,0 0 0 0,2 0 0 16,1 0 0-16,3 1 0 0,4-2 0 0,3 0 0 16,0 2 0-16,0 1 0 0,-2 4 0 0,1 1 0 15,2 1 0-15,-1 3 0 0,-1 2 0 0,0 3 0 16,1 2 0-16,1-1 0 0,0-1 0 0,1-1 0 15,2 1 0-15,-1-5 0 0,1 1 0 0,1-3 0 16,0 0 0-16,1-1 0 0,-1-2 0 0,2-3 0 16,0 3 0-16,-1-1 0 0,-1 1 0 0,-1 2 0 15,-2 5 0-15,-1-1 0 0,5-4 0 0,-4 6 0 16,-3 6 0-16,-4 9 0 0,-3 5 0 0,-2 3 0 0,0 4 0 0,2-3 0 16,3-3-176-16,3-9-16 0,4-1-16 0,1-2 0 15,2-4 208-15,1 2 0 0,0 3 0 0,2-2 0 16,4-3 0-16,1-4 0 15,1 0 0-15,4-24 0 0,-1 34 0 0,1-34 0 0,0 0 0 0,0 0 0 16,0 0 0-16,0 0 0 0,14 45 0 0,-13-44 0 16,0-1 0-16,-1-1-144 0,0 0 144 0,-1-2 0 15,0-2-160-15,-2 2 160 0,1-4-192 0,-2 1 192 16,0 1-560 0,-1-3 0-16,2 1 0 0,0 0 0 0,1 3-1024 0,-1-2-208 0,3 1-32 0,0 1-16 15,3 1-512-15,-1 0-96 16</inkml:trace>
  <inkml:trace contextRef="#ctx0" brushRef="#br0" timeOffset="13689.71">12848 6866 17503 0,'-13'-7'1552'0,"6"3"-1232"15,-2-3-320-15,4 4 0 0,3-1 2048 0,-1 2 368 16,1 1 64-16,-2-4 16 0,-1 0-368 0,-2-4-64 15,-1-2-16-15,4 5 0 0,0-2-1392 0,1 4-272 16,3 1-64-16,0 3-16 0,3 4-304 0,-1 1 0 16,2 3 128-16,-4-8-128 0,0 0 368 0,0 0 16 15,20 58 0-15,-20-58 0 0,11 46 192 0,-11-46 64 0,14 51 0 16,-14-51 0-16,0 0-64 0,14 53-16 0,-14-53 0 0,13 41 0 16,-13-41-96-16,15 42-16 0,-15-42 0 0,0 0 0 15,18 52-16-15,-18-52-16 0,0 0 0 0,0 0 0 16,20 43 64-16,-18-35 16 0,1-2 0 0,-2-2 0 15,0 0 128-15,-1-2 16 0,0 0 16 0,-1-2 0 16,0-1 80-16,0-2 16 0,-1-1 0 0,2-1 0 16,0-3-64-16,3 1-16 0,-1-3 0 0,2-5 0 0,1 1-352 15,4 0-64-15,3-7 0 0,4-2-16 0,3-1-240 0,3-2 128 16,5-3-128-16,4-1 0 0,1 4 0 0,3 2 0 16,1-1 0-16,-1 3 0 0,-1 4 0 0,-2 1 0 15,0 5 0-15,-1-3 0 31,0 5-880-31,-5 0-112 0,-4 1-32 0,-3 3 0 0,-6 4-768 0,-3-3-144 0,-4 2-48 0</inkml:trace>
  <inkml:trace contextRef="#ctx0" brushRef="#br0" timeOffset="38182.58">14165 7625 14735 0,'-2'4'1312'0,"1"-3"-1056"0,0-1-256 0,0 0 0 16,1 0 1808-16,0 0 304 0,-1 0 64 0,-1 0 16 15,2 0 240-15,0-1 32 0,2-4 16 0,0 2 0 16,0-4-912-16,2 1-176 0,0-1-48 0,0 1 0 16,1-2-608-16,-2 2-128 0,0 2-32 0,-2-2 0 15,1 4-192-15,1-3-64 0,1 2 0 0,-3-3 0 16,0 4 64-16,-1-2 16 0,1 0 0 0,-2-1 0 15,1 1 96-15,-1 1 16 0,-2-2 0 0,1-3 0 16,1 2 80-16,-2-1 32 0,1-2 0 0,0-2 0 16,1 1 0-16,0-2 0 0,1-1 0 0,0 2 0 0,1-2-176 0,0 1-48 15,3-2 0-15,1-1 0 0,1-1-144 0,2-2-48 16,0 1 0-16,2 0 0 0,-1-1-208 0,1 1 176 16,-2 1-176-16,1 2 160 0,-1-2-160 0,-1 2 0 15,2-2 0-15,-2 2 0 0,-1-1 0 0,0 0 0 16,1 3 0-16,-2-4 0 0,1 3 0 0,-1 0 0 15,1-2 0-15,0-1 0 0,1 4 0 0,1-5 0 16,1 4 0-16,0 0 0 0,1-3 0 0,3 2 0 16,-1-1 0-16,3 0 0 0,3-2 0 0,5-4 0 0,3 1 0 0,0-5 0 15,2 3 0-15,2 0 0 0,2-4 0 0,0 0 0 16,-1-2 128-16,-1 6 64 0,-3-3 0 0,-2 3 0 31,-2 4 64-31,-1 0 32 0,-2 2 0 0,1 0 0 16,0 3-288-16,0-5 0 0,0 2 128 0,-1-1-128 0,2 1 0 0,-2 0 0 0,1 1 0 0,-1 1 0 15,0-1 0-15,-1 1 0 0,1 1 0 0,0 0 0 16,0 1 0-16,1-1 0 0,0 0 0 0,0 0 0 16,0 2 0-16,0-4 0 0,1 3 0 0,2-3 0 15,0 0 0-15,4 3 0 0,0-3 0 0,-1 4 0 16,0-2 0-16,3 1 0 0,2-1 0 0,0 1 0 16,1-2 0-16,0 2 0 0,-2-2 128 0,-1 2-128 0,-1 2 0 0,0-3 128 15,-2 3-128-15,-5 0 0 0,-3 1 160 0,3-2-160 16,6-1 128-16,6-3-128 0,0 1 0 0,1-2 0 15,1 0 0-15,1 1 0 0,0 3 0 0,-1-3 0 16,-1 4 0-16,-3-1 0 0,0 2 0 0,-1 0 0 16,0 1 0-16,-2-1 0 0,1-2 0 0,1 1 0 15,2 1 128-15,2-1-128 0,1 1 0 0,2-1 128 16,2 2-128-16,-1-1 128 0,1 3 144 0,-2-1 32 16,-1 2 0-16,-1 0 0 0,-1 0-144 0,-2-3-32 15,1 3 0-15,-1-2 0 0,0 4-128 0,1-4 0 16,-1 2 0-16,0 0 0 0,1 1 0 0,-1-1 0 15,1 3 0-15,-3-3 0 0,-1 4 0 0,0-3 0 0,0 2 0 16,-30 3 0 0,54-2 0-16,-54 2 0 0,53-5 0 0,-53 5 0 0,54-3 0 0,-54 3 0 0,56-5 0 0,-56 5 0 15,57-2 0-15,-27-2 0 0,0 3 0 0,-2-2 0 16,2 2 0-16,-2-4 192 0,-28 5-192 0,56-4 192 16,-56 4-48-16,54-4 0 0,-54 4 0 0,53-3 0 15,-53 3-144-15,54-1 0 0,-26 0 0 0,0-2 128 16,3 2-128-16,0-2 0 0,1 2 0 0,1 0 0 31,-1-2 0-31,-1 1 0 0,-2-1 0 0,-29 3 0 16,54-3 0-16,-54 3 0 0,47-3 0 0,-47 3 0 15,43 0 0-15,-43 0 0 0,36 3 0 0,-36-3 0 0,34 3 0 16,-34-3 0-16,40 4 0 0,-40-4 0 0,39 5 0 16,-39-5 0-16,45 5 0 0,-45-5 0 0,44 4 0 0,-44-4 0 15,42 4 0-15,-42-4 0 0,43 4 0 0,-43-4 0 16,40 0 0-16,-40 0 0 0,37 2 0 0,-37-2 0 15,0 0 0-15,44 2 0 0,-44-2 0 0,0 0 0 16,0 0 0-16,44 6 0 0,-44-6 0 0,0 0 0 16,0 0 0-16,0 0 0 0,0 0 0 0,44 13 0 15,-44-13 0-15,0 0 0 0,0 0 0 0,0 0 0 16,48 11 0-16,-48-11 0 0,0 0 0 0,41 2 0 16,-41-2 0-16,0 0 0 0,40 2 192 0,-40-2-64 0,0 0 0 0,35-3 0 15,-26 3 672-15,-2-2 128 0,-1-1 32 0,-2 2 0 16,-3 1-768-16,-2-1-144 0,-5 1-48 0,-3 0 0 31,-2 2-1280-31,-4 3-240 0,-3 4-48 0</inkml:trace>
  <inkml:trace contextRef="#ctx0" brushRef="#br0" timeOffset="39269.1">14220 7204 9215 0,'-5'-4'816'15,"0"2"-656"-15,3 0-160 0,1 1 0 0,0 1 608 0,-2-4 96 0,-2 1 0 0,-4-3 16 16,1-2-208-16,-2-1-64 0,2 3 0 0,4-1 0 16,0-1 528-16,1 1 112 0,3 1 0 0,0 1 16 15,2-3 1280-15,0 1 256 0,2 0 48 0,-2-1 16 16,2 1-96-16,-2 1-32 0,0-2 0 0,-1 0 0 15,0 0-1168-15,-1 2-224 0,-1 2-48 0,0-2-16 16,-2 1-352-16,-1 1-80 0,1 3-16 0,-3 0 0 16,1-2-64-16,-2 3-16 0,1 0 0 0,0 3 0 15,0-1-144-15,-3 5-16 0,1-2-16 0,-2 2 0 16,1 2-96-16,0-1 0 0,2 1-16 0,1 1 0 0,2 2-112 0,0-3 0 16,2 3-16-16,1-2 0 0,-1 2 0 0,4-3 0 15,-2-9 0-15,0 0 0 16,0 0 144-16,19 50 16 0,-19-50 16 0,0 0 0 0,0 0 32 0,41 47 16 15,-41-47 0-15,0 0 0 0,0 0-64 0,46 48-16 16,-46-48 0-16,0 0 0 0,0 0-96 0,31 46-32 16,-31-46 0-16,0 0 0 0,0 0 16 0,14 47 0 15,-13-36 0-15,-1 0 0 0,-1 1 16 0,1-3 0 16,-2 1 0-16,1-2 0 0,0 2-16 0,-2-1 0 0,2 0 0 16,0-2 0-16,-2-1-80 0,3-1 0 0,-1-1-128 0,2-2 192 15,1 1-192-15,-1-1 144 16,1-4-144-16,3 1 128 0,-1-2 0 0,2-2-128 0,2 0 192 0,0-2-64 15,3-2 32-15,2 0 0 0,3-4 0 0,-1 2 0 16,1 0-160-16,2-6 128 0,3 0-128 0,4-3 128 16,2-1-128-16,0-1 0 0,2 1 144 0,-3 0-144 15,0 1 0-15,-4 2 128 16,-1 0-128-16,-1 1 0 0,-4 1 0 0,-2 5 0 0,-2-3 0 0,-3 6 0 16,-2 0-192-16,-1 5-48 0,-2-2-16 0,-3 3-16704 15,-1 4-3328-15</inkml:trace>
  <inkml:trace contextRef="#ctx0" brushRef="#br0" timeOffset="55193.58">19455 3833 30399 0,'-4'0'2704'0,"1"0"-2160"16,2 0-544-16,1-1 0 0,0 1 1792 0,0-2 240 15,0 1 48-15,-1 0 16 0,1-2-752 0,-1 0-160 16,2-2-32-16,0 0 0 0,0 1-224 0,2-1-48 16,-1 1-16-16,1 1 0 0,-2 0-256 0,-2-2-48 15,0 4-16-15,-2-1 0 0,-2-1 16 0,-2 2 0 16,-3 1 0-16,-2 0 0 0,-3 1-32 0,-3 2 0 16,-1-1 0-16,-4-1 0 0,0 4 96 0,-1-2 16 15,1-1 0-15,-1 2 0 0,3-3-144 0,3 0-32 16,2-1 0-16,2 0 0 0,4 0-144 0,3-1-48 0,2 0 0 0,2-2 0 15,3 1-128-15,2 1-16 16,1 0-128-16,1-3 192 0,2 1-192 0,0 2 0 0,2 1 128 0,-1-1-128 16,-7 1 0-16,0 0 0 15,0 0 0-15,27 2 0 0,-27-2 0 0,0 0 0 0,0 0 0 0,0 0 0 16,0 0 0-16,0 0 0 0,0 0 0 0,0 0 0 16,9 60 0-16,-9-60 0 0,0 0 0 0,-16 44 0 15,16-44 0-15,-11 32 0 0,11-32 0 0,-14 42 0 16,14-42 0-16,-12 51 0 0,12-51 0 0,-10 56 0 15,10-56 0-15,-9 64 0 0,9-64 128 0,-6 67-128 16,6-67 0-16,-2 60 0 0,2-60 0 0,-1 52 0 0,1-52 128 0,0 0-128 16,0 66 0-16,0-66 144 0,0 0-16 0,-3 52 0 15,3-52 0-15,0 0 0 0,-4 51 0 0,4-51-128 16,0 0 192-16,-7 44-64 0,7-44 0 0,0 0 0 16,0 0 0-16,-7 40 0 0,7-40 64 0,0 0 16 15,0 0 0-15,0 0 0 0,0 0-144 0,0 0-64 16,0 0 0-16,0 0 0 15,0 0 0-15,0 0 0 0,32 40 0 0,-32-40 0 0,26 3 0 0,-26-3 0 16,29 0 0-16,-29 0 0 0,31 1 0 0,-31-1 0 16,26 0 0-16,-26 0 0 0,26 0 0 0,-26 0 0 15,31 0 0-15,-31 0 0 0,37-5 0 0,-37 5 0 16,32-2 0-16,-32 2 0 0,29-6 0 0,-17 2 0 0,-1 0 0 16,-1 0 0-16,-1-1 0 0,-2 2 0 15,-1-2 0-15,-1 1 0 0,-1 2 0 0,-1-3 0 0,-1 3 0 0,-1-3 0 31,-1 4-768-31,-1-1-128 0,1 2-48 0,-1 1-24336 0</inkml:trace>
  <inkml:trace contextRef="#ctx0" brushRef="#br0" timeOffset="55842.09">20481 4488 18431 0,'2'-3'1632'0,"1"-2"-1312"16,-1 2-320-16,0 3 0 0,-1-1 2592 0,1-2 448 16,1 1 96-16,3-2 0 0,1-3-288 0,2 1-64 15,1-2-16-15,-1 4 0 0,-1 0-1552 0,-8 4-304 16,0 0-64-16,0 0-16 0,0 0-256 0,0 0-48 16,0 0-16-16,0 0 0 0,0 0 160 0,34 39 32 15,-34-39 0-15,0 0 0 0,-6 42 32 0,6-42 16 16,0 0 0-16,-15 55 0 0,15-55-96 0,-14 44-16 15,14-44 0-15,-17 46 0 0,17-46-304 0,-16 36-64 0,16-36-16 16,-16 32 0-16,16-32-256 0,0 0 0 0,-21 28 0 0,21-28 0 31,0 0-832-31,0 0-112 0,0 0-16 0,0 0-21600 0</inkml:trace>
  <inkml:trace contextRef="#ctx0" brushRef="#br0" timeOffset="56277.43">21704 4435 20271 0,'-6'-1'1792'0,"6"1"-1424"16,0 0-368-16,-8 0 0 0,8 0 2704 0,0 0 480 15,0 0 80-15,0 0 32 0,0 0-720 0,0 0-144 16,0 0-16-16,0 0-16 0,0 0-944 0,0 0-192 15,0 0-48-15,0 0 0 0,37 17-192 0,-37-17-64 0,0 0 0 0,0 0 0 16,0 0-128-16,0 0-48 0,25 43 0 16,-25-43 0-16,0 0-240 0,-6 44-48 0,6-44-16 0,-12 42 0 15,12-42-192-15,-18 34-32 0,18-34-16 0,-22 41 0 16,7-21-112-16,15-20 0 0,-28 36-128 0,28-36 192 16,-26 28-192-16,26-28 0 0,-21 19 0 0,21-19-16128 15,0 0-3200-15</inkml:trace>
  <inkml:trace contextRef="#ctx0" brushRef="#br0" timeOffset="56843.79">23231 4357 11967 0,'0'0'1072'15,"0"0"-864"-15,0 0-208 0,0 0 0 0,26-4 3136 0,-26 4 592 16,0 0 112-16,0 0 32 0,40 3-32 0,-40-3 0 16,0 0 0-16,0 0 0 0,0 0-1936 0,0 0-400 15,0 0-80-15,0 0-16 0,11 44 96 0,-11-44 16 16,0 0 0-16,-24 28 0 16,24-28-272-16,-16 22-48 0,16-22-16 0,-16 21 0 0,16-21-656 0,0 0-128 15,-16 39-16-15,16-39-16 0,0 0-368 0,-10 44 128 16,10-44-128-16,0 0 0 0,-11 55 0 0,11-55 0 15,-9 40 0-15,9-40 0 0,-10 36-192 0,10-36 0 16,-13 33 0-16,13-33 0 16,0 0-1408-16,-20 39-272 0,20-39-64 0,0 0-13232 15,0 0-2656-15</inkml:trace>
  <inkml:trace contextRef="#ctx0" brushRef="#br0" timeOffset="57391.29">24281 4460 5519 0,'10'-8'496'0,"-10"8"-496"15,11-6 0-15,-11 6 0 0,0 0 432 0,0 0-16 16,12-4 0-16,-12 4 0 0,0 0-416 0,21-6 0 15,-21 6-144-15,20-2 144 0,-20 2-272 0,0 0 48 16,0 0 16-16,26 0 0 0,-26 0 208 0,0 0 192 16,0 0-48-16,0 0 0 0,0 0 1584 0,0 0 304 15,0 0 64-15,0 0 16 0,0 0 1168 0,0 0 240 0,0 0 64 0,0 0 0 16,16-4-432-16,-16 4-80 16,0 0 0-16,0 0-16 0,0 0-1632 0,0 0-320 0,0 0-64 0,0 0-16 15,0 0 176-15,0 0 16 0,0 0 16 0,0 0 0 16,0 0 64-16,0 0 16 0,0 0 0 0,24 41 0 15,-24-41-256-15,0 0-48 0,-13 39-16 0,13-39 0 16,0 0-480-16,-22 52-80 0,22-52-32 0,-17 38 0 16,17-38-144-16,-18 35-16 0,18-35-16 0,0 0 0 15,-24 46-80-15,24-46-16 0,0 0 0 0,-23 38 0 16,23-38-128-16,0 0 0 0,0 0 0 0,-12 39 0 16,12-39-1504-16,0 0-176 15</inkml:trace>
  <inkml:trace contextRef="#ctx0" brushRef="#br0" timeOffset="59167.18">25630 3658 8287 0,'-2'-9'736'0,"0"1"-592"0,1 3-144 0,0 3 0 16,1-1 992-16,0 1 160 0,0-1 48 0,0 2 0 16,0-1 848-16,1-5 192 0,-1 4 16 0,0-2 16 15,1 1-272-15,1 2-48 0,-2-1-16 0,0 2 0 16,1-2 112-16,-1 2 0 0,1 0 16 0,-1 0 0 15,1-1-528-15,0 2-96 0,1-1-32 0,0-2 0 16,1 1-128-16,0 0-48 0,2-2 0 0,1-1 0 16,1 1 80-16,1-1 16 0,3-1 0 0,3-1 0 15,1-1-160-15,2 1-16 0,1-2-16 0,1 3 0 16,1-1-496-16,0-1-80 16,0 2-32-16,1 2 0 0,-3 0-320 0,1 0-64 15,1 4-16-15,-4 0 0 0,-2 0-128 0,-14 0 0 16,30 8 0-16,-30-8 0 0,0 0 0 0,38 20 0 15,-38-20 0-15,0 0 0 0,0 0 0 0,38 41 0 16,-38-41-144-16,0 0 144 0,0 0 0 0,18 51 0 16,-18-51 0-16,0 0 0 0,0 0 0 0,6 50 0 15,-6-50 0-15,0 0 0 0,0 0 0 0,-3 60 0 16,3-60 0-16,0 0 0 0,-7 59 192 0,7-59-64 16,0 0-128-16,-7 62 192 0,7-62 0 0,0 0-16 15,-9 69 0-15,9-69 0 0,-5 60-16 0,5-60 0 0,-3 68 0 0,3-68 0 16,0 74-160-16,0-74 0 0,5 73 144 0,-5-73-144 15,8 68 0-15,-8-68 144 0,10 55-144 0,-10-55 0 16,0 0 192-16,14 67-192 0,-14-67 192 0,0 0-192 16,12 53 288-16,-12-53-48 0,0 0-16 0,11 59 0 15,-11-59-160-15,0 0-64 0,8 53 0 0,-8-53 0 16,0 0 0-16,3 54 0 0,-3-54 0 0,0 0 0 16,0 43 0-16,0-43 0 0,0 0 0 0,0 0 0 15,-2 46 0-15,2-46 0 0,0 0 0 0,0 0 0 16,0 0 0-16,0 0 0 0,0 0 0 0,0 0 0 15,0 0 0-15,0 0 0 0,0 0 0 0,-12 42 0 0,12-42 0 16,0 0 0-16,-13-1 0 0,13 1 0 0,-13-4 0 0,1 3 0 16,3 0 0-16,-5 1 0 0,-3-4 0 0,-4 3 0 15,-4 0 0-15,-5 1 0 0,1 0 0 0,-6 1 0 16,-2 0 0-16,-3 2 0 0,-1-1 0 0,1 3 0 16,-2-3 0-16,1 2 0 0,1 0 0 0,4-3 0 15,7-1 0-15,2 1 0 0,5-2 0 0,8 1 0 16,4-1 0-16,10 1 0 15,0 0-352-15,8-10-64 0,7 4-16 0</inkml:trace>
  <inkml:trace contextRef="#ctx0" brushRef="#br0" timeOffset="68008.17">20204 3722 20271 0,'-5'3'1792'16,"1"-2"-1424"-16,2-1-368 0,2 0 0 0,1 0 1712 0,-2 0 272 16,0 0 48-16,-2 0 16 0,1-1-592 0,0-2-112 15,4 0-32-15,0-3 0 0,2 1-352 0,1-2-80 16,1-1-16-16,-1-1 0 0,1 2-96 0,0-2 0 16,1 2-16-16,-1 0 0 0,-3 2-224 0,4-3-32 15,-1 0-16-15,0-5 0 0,3 1 96 0,-1-3 0 16,2-1 16-16,1-3 0 0,3-3 0 0,2-4 0 15,1-1 0-15,3-3 0 0,2-3-96 0,3-2-32 0,2-3 0 16,3 0 0-16,0-3-272 0,-4 6-64 0,0 0-128 0,4-4 192 16,9-12-192-16,7-3 0 0,-1-4 0 0,0 7 0 15,-3 6-368-15,-3 5 48 0,-1 5 0 0,-4 4 0 32,-2 8-1072-32,-5 0-208 0</inkml:trace>
  <inkml:trace contextRef="#ctx0" brushRef="#br0" timeOffset="68472.6">21518 3657 6447 0,'-12'-6'576'0,"3"4"-576"0,2-2 0 0,2 3 0 15,3-1 6944-15,0 1 1280 16,1 1 256-16,-1-4 48 0,-1 1-5696 0,-1-2-1136 0,0-1-224 0,1-4-64 16,1 0-848-16,3-3-176 15,3 0-48-15,3-3 0 0,3-3-176 0,2-1-32 0,4-1-128 0,4-1 192 16,2-4-192-16,4-3-128 0,3-1 128 0,2-5-208 16,2-3 208-16,-1 1-144 0,-2 1 144 0,2-5-128 15,8-3 288-15,5-11 64 0,9-3 16 0,4 0 0 16,5-1 320-16,-4 2 64 0,-5 6 16 0,-5 8 0 15,-11 8-320-15,-6 4-48 0,-3 4-16 0,-6 3 0 0,-1 5-256 0,-3 1 0 16,-2 5-208-16,-2 0 80 16,-3 7-1216-16,-3 4-224 0</inkml:trace>
  <inkml:trace contextRef="#ctx0" brushRef="#br0" timeOffset="68974.97">23420 2627 14735 0,'-7'8'1312'0,"-1"-3"-1056"15,2-1-256-15,6-4 0 0,0 0 1872 0,-16 19 320 16,3-3 64-16,-8 9 16 0,-9 12 592 0,-2 6 112 16,0 4 32-16,1-1 0 0,3 2-1232 0,1-2-240 15,3 3-64-15,-2 2 0 0,-2 0-896 0,1 1-176 16,-1 1-32-16,-2-4-16 0,2-3-160 0,-1-3-16 15,-1 2-16-15,2-6 0 0,0 1-160 0,-1 1 0 0,1-3 0 16,-3 2 0 0,0 1-352-16,0-6-48 0,1-1-16 0,4-8-11424 0,4 0-2304 0</inkml:trace>
  <inkml:trace contextRef="#ctx0" brushRef="#br0" timeOffset="69304.38">22568 3489 23951 0,'0'-2'2128'0,"2"-1"-1696"0,0 6-432 0,-2-3 0 0,0 0 2576 0,0 0 432 15,0 0 96-15,0 0 16 0,0 0-1472 0,12 55-304 16,-12-55-48-16,3 62-16 0,-4-22-832 0,-2 0-160 15,-3 1-32-15,-1-4-16 0,-2-3-80 0,0-2-16 16,1-6 0-16,8-26 0 0,-13 43 16 0,13-43 0 16,-7 30 0-16,7-30 0 0,0 0 352 0,0 0 64 15,0 0 0-15,0 0 16 0,0 0 256 0,59 15 48 16,-34-25 16-16,2-5 0 0,5-2-400 0,3-4-96 16,-1-3-16-16,1-1 0 0,-3 1-400 0,2-1 0 15,-3 0 0-15,-1 0 0 16,-1 2-576-16,-1-2-112 0,0-1-16 0,-1 2-20144 0</inkml:trace>
  <inkml:trace contextRef="#ctx0" brushRef="#br0" timeOffset="93966.72">19680 4586 4607 0,'-6'-4'400'0,"1"3"-400"0,5 0 0 0,0 1 0 15,2 0 736-15,-1-1 64 0,2-3 16 0,-2 1 0 16,3 2 256-16,-1-6 48 0,5 0 16 0,3 0 0 15,0-2-288-15,1 1-48 0,2 3-16 0,-3-4 0 16,0 4 448-16,-1 1 96 0,-2 0 16 0,-2 0 0 16,-2 0 480-16,-2 3 96 0,-2 0 32 0,-4 1 0 15,1 0-416-15,-4 0-64 0,0 1-32 0,1-1 0 0,1 1-496 0,0 2-112 16,-1-2 0-16,-3 0-16 0,2 0-32 0,-1 1 0 16,2 1 0-16,0-3 0 0,2 1-272 0,2-1-48 15,0 0-16-15,2-1 0 16,3-2-128-16,1 0-16 0,2 2-16 0,1-4 0 0,4 2-160 0,-1-2-128 15,1 4 144-15,1-1-144 0,1 1 0 0,4-2 128 16,3 3-128-16,2 0 0 0,-2 0 0 0,0 0 0 16,1 3 0-16,1-2 0 0,-1 0 0 0,0 0 0 15,0 0 0-15,-1 2 0 0,-3-2 0 0,1-2 0 0,-3-2 0 16,-3 2 0-16,-2-1 0 0,-1-2 0 0,-3-1 0 0,-4 1 144 16,1 1 48-16,-3 0 16 0,-2-2 0 0,-1 3 0 15,-3-3-80-15,-1 1 0 0,-3 3-128 0,-2-2 192 16,1 2-192-16,-3 0 0 0,-2 2 128 0,-3 3-128 15,-3-3 0-15,1 3 0 0,-1 1 0 0,-4-3 0 16,-1 4 128-16,-1-3-128 0,0-1 0 0,5 2 144 16,3-4 64-16,2 0 16 0,0-4 0 0,3 1 0 15,3 0 0-15,2-3 0 0,1 1 0 0,3 0 0 16,1-1-96-16,3 0-128 0,1 1 176 0,2 0-176 16,1 2 160-16,2 1-160 0,0-3 128 0,-2 4-128 15,3-2 0-15,-1 1 128 0,1-1-128 0,0 2 0 0,1-4 0 0,0 3 0 16,2-1 128-16,-1-1-128 0,0 1 0 0,2-1 0 15,0-1 144-15,1 0-144 0,0 1 0 0,-1-3 144 16,0 1-144-16,1 2 0 0,-3-1 0 0,2 1 0 16,1 3 0-16,0-2-13104 15,1 3-2720-15</inkml:trace>
  <inkml:trace contextRef="#ctx0" brushRef="#br0" timeOffset="94642.6">20824 4645 16575 0,'-3'-6'736'0,"2"2"160"0,0 2-720 0,1-1-176 0,0 3 0 0,0-1 0 0,0 1 2032 0,-2-2 368 16,2-1 80-16,2 1 16 0,-2-2-432 0,2 2-80 15,1-1 0-15,1-1-16 0,3 3-1216 0,-1-1-240 16,2 0-64-16,1-2 0 0,2 0-320 0,0 0-128 15,4 0 0-15,-1 2 144 0,-4-3 144 0,1 3 32 16,5-5 0-16,6 0 0 0,0-2 336 0,2 1 80 16,-1-2 16-16,-2 1 0 0,-3 3-48 0,-1 1-16 15,0-3 0-15,-2 5 0 0,-4-1 0 0,-1 4 0 16,-1-1 0-16,-2 1 0 0,1 1-448 0,-6 3-96 16,-1 1-16-16,-2 1 0 0,0-2-128 0,-1 2 0 15,-6-1 0-15,-2 3 0 0,-2 1 0 16,-4 0 0-16,-4-2 0 0,0 2 0 0,-1-3 0 0,0 0 0 0,0-2 0 0,1 1 0 15,2-3 0-15,0 0 0 0,0 1 0 0,2-3 0 16,2 0 0-16,2-2 0 0,4-1 0 0,4 1 0 16,1 1 256-16,3-4-48 0,0 2 0 0,4-1 0 15,1 1 144-15,2 0 32 16,3-3 0-16,2 1 0 0,6 1-192 0,1-2-16 0,-6 4-16 0,2 1 0 16,1-2-160-16,2 2 0 0,3 1 0 0,2 1 0 15,1 3 0-15,1-3 0 0,0 1 0 0,0 3 0 16,-6-1 0-16,-1 1 0 0,-2-1 0 0,-3 1 0 15,-4-3 0-15,-3 3 0 0,-2-4 0 0,-3 1 0 0,-3 0 0 16,-3 1 0-16,-3-2 0 0,-2-1 0 0,-1 0 0 0,-2 0 0 16,-1 0 0-16,-2 0 0 15,0 0 0-15,1 0-224 0,-1 0 48 0,1 0 16 16,0 0-528-16,2 0-96 0,0 2-32 0,3 1 0 16,3 0-720-16,2 0-160 0</inkml:trace>
  <inkml:trace contextRef="#ctx0" brushRef="#br0" timeOffset="95192.31">22461 4686 10127 0,'-19'-4'896'0,"8"3"-704"0,0 0-192 0,1-3 0 15,3 3 3248-15,2 0 608 0,-3-1 128 0,-4 1 32 16,-8-1-48-16,-6-3 0 0,-4 1 0 0,4 0 0 0,4 2-2592 0,4-2-528 15,0 2-96-15,5 2-32 0,0-1-368 0,5 1-80 16,-1-2-16-16,3 2 0 0,1 0-256 0,0 2 0 16,3-2 0-16,-1 1 0 0,3-1 0 0,1 0 0 15,1 0 0-15,1 0 0 0,2 0 0 0,3-1 0 16,0-1 0-16,5-1 0 16,1 0 320-16,3-1-32 0,0 1-16 0,1 0 0 0,3-3 192 0,3 1 48 15,1 0 0-15,3 0 0 0,3 0-128 0,1-1 0 16,-1 4-16-16,-2-3 0 0,-5 2-112 0,5 3-32 15,2-1 0-15,1 2 0 0,-3 0 80 0,-3 2 16 16,-2 2 0-16,-6-1 0 0,-3 0-192 0,-5 0-128 0,-1 1 144 16,-4-1-144-1,-3 1 0-15,-2-4 0 0,-1 0 0 0,-3 0 0 0,-1 1 128 0,-2-2-128 0,-2-2 0 0,-1 1 0 16,0 0 160-16,-2 0-160 0,0-3 160 0,-3 2-160 16,4-1 0-16,-4-1 128 0,0 2-128 0,0-1 0 15,2-1 0-15,-1 1 0 0,2 2 0 0,2-3 0 31,2 4-704-31,3 0-96 0,2 3-16 0,1-2-13264 0,4 4-2672 0</inkml:trace>
  <inkml:trace contextRef="#ctx0" brushRef="#br0" timeOffset="95683.76">23689 4758 23039 0,'-12'-9'1024'0,"6"5"192"0,0 1-960 0,1 1-256 0,3-1 0 0,-1 0 0 16,1 2 2608-16,-3-4 464 0,-1 1 112 0,-2-4 16 16,2 2-1120-16,0-1-224 0,2 2-32 0,2-1-16 15,2 4-848-15,1-3-160 0,0 2-32 0,2 1-16 16,0-1-416-16,0 1-80 0,0 1 0 0,-1-1-16 16,0 2-240-16,-2-1 176 0,0-1-176 0,-1 2 160 15,-2 0-160-15,0 0 0 16,-2 0 0-16,0 0 0 0,-1 0 0 0,-2 0 0 0,1 0 0 0,1 2 0 15,0-2 0-15,3 0 0 0,2 1 0 0,3-1 0 16,4 2 0-16,6-2 0 0,2 1 0 0,5 0 0 16,4 0 288-16,5-1 80 15,1-1 16-15,2 0 0 0,4 1-80 0,-3-1-16 0,-2-1 0 0,1 1 0 0,-2-2-288 0,1 0 128 16,-3 2-128-16,-2 0 0 0,-3-3 128 0,-5 3-128 16,-3 1 0-16,-4 0 0 0,-5 0 0 0,-4 0 0 15,-6 2 0-15,-5 2 0 16,-2-2-400-16,-7 3-144 0,-3 0-32 0,-4 1-13152 15,1 2-2640 1</inkml:trace>
  <inkml:trace contextRef="#ctx0" brushRef="#br0" timeOffset="96090.93">24925 4680 24879 0,'-1'-4'2208'0,"0"2"-1760"15,1 0-448-15,0 2 0 0,0-1 2624 0,0-2 432 16,0-1 80-16,0-1 32 0,1-3-1152 0,1 2-224 16,3-1-64-16,2-1 0 0,1 2-816 0,3 0-160 15,3 2-48-15,1-1 0 0,2 2-384 0,2-2-96 16,3 0-16-16,1 0 0 0,5 1-208 0,-2-2 0 15,1 2 0-15,-3-2 0 0,1 0 0 0,5 0 0 16,9-4 0-16,11-3 0 16,3 1-720-16,-2 2-48 0,-8 5 0 0,-8-1 0 15,-3 5-320-15,-1 1-80 0</inkml:trace>
  <inkml:trace contextRef="#ctx0" brushRef="#br0" timeOffset="105533.23">20550 7843 3679 0,'-7'-6'320'0,"1"3"-320"0,1-1 0 0,1 1 0 16,2 2 1920-16,0-3 304 0,0 0 64 0,-2-1 16 16,-2-3 544-16,-3-3 112 0,-1 1 32 0,0-4 0 15,1 2-1200-15,-1 3-224 0,1-3-48 0,2 2-16 16,-2 2-320-16,0 2-64 0,2-1-16 0,-2-1 0 16,3 2-16-16,0 3 0 0,0-4 0 0,1 2 0 15,0 0-256-15,1 2-64 0,2-2-16 0,-1-1 0 16,2-1-208-16,1 2-32 0,0-2-16 0,2 1 0 15,1-2 0-15,-1 4 0 0,2-4 0 0,0 3 0 16,1 1-112-16,1-3 0 0,1 2-16 0,1 0 0 16,2 0-112-16,-1 1-32 0,1 1 0 0,0-1 0 15,1 3-96-15,1-3 0 0,1 3-128 0,1 0 192 16,1-1-192-16,1 2 0 0,3-1 0 0,4 0 0 0,3-2 128 0,2 2-128 16,4-1 0-16,5-1 144 0,-1-2-144 0,4 0 0 15,3 0 144-15,10-3-144 0,10-1 240 0,8 0-32 16,-2 1 0-16,-2-1 0 0,-4 2-64 0,-1 1-16 15,1-2 0-15,-4 1 0 16,-2 2-128-16,-3-1 160 0,-2 3-160 0,-2 2 160 0,-6-2-160 0,0 3 0 16,-1 0 0-16,0-1 128 0,2 0-128 0,-2-2 0 15,1 2 0-15,1-2 0 0,-2 1 0 0,5 4 0 16,7-1 0-16,2 2 0 0,1-3 0 0,1 0 0 16,-6 0 0-16,4-3 0 0,8 0 0 0,3 3 0 15,5 2 0-15,-2-2 0 0,-6 1 0 0,-2-2 0 16,3-1 0-16,4 1 0 0,3 1 0 0,-2 1 0 0,-1 5 0 0,-5-3 0 15,-4-1 0-15,-2 1 0 0,3-3 0 0,-3 1 128 16,-8-1-128-16,3 1 160 0,8 3-160 0,1 0 160 16,0-1-160-16,2-1 192 0,-4 0-192 0,5-2 192 15,3 0-192-15,5 1 128 0,4 2-128 0,1-2 128 16,-6-1-128-16,3-1 0 0,4 0 0 0,4 1 0 16,0 1 0-16,0 3 0 15,-4-4 128-15,-2 0-128 0,1 0 0 0,-1 0 0 0,-2 2 0 0,-2 1 0 16,-3 3 0-16,-4-5 0 0,-4 0 0 0,2 0 0 15,1 3 0-15,-1-3 0 0,0 6 0 0,-15-4 0 16,-5 2 0-16,1-4 0 0,8 2 128 0,5-1-128 0,0 2 0 0,2-1 0 16,6-1 0-16,2 2 0 0,-2-3 0 0,-4 0 0 15,-7-2 144-15,-3 0-144 16,0 0 192-16,2-3-48 0,-1-1 0 0,-1-1 0 0,-3 1 288 0,-7 0 48 16,-6 0 16-16,-4 0 0 0,-3-1-96 0,-5-2-16 15,-3 2 0-15,-2 1 0 0,-5-2-192 0,-4 2-32 16,-1 1-16-16,-4-2 0 0,-1 3-144 0,-1 0 0 15,-1 0 0-15,0 2 128 0,-1 0-128 0,-1 1 0 16,2 0 0-16,-1 1 0 0,2 0 0 0,-1 2 0 16,0 0-128-16,0-3 128 0,-1 3-160 0,1-3 160 15,-1 0-208-15,1 0 80 16,-1-3-352-16,1 0-64 0,0-2-16 0,-1-3 0 0,0 0 160 0,-1-1 16 0,-1-2 16 0,0-3 0 31,0 3-112-31,-2-2-32 0,-2 3 0 0,-1 0-20576 0</inkml:trace>
  <inkml:trace contextRef="#ctx0" brushRef="#br0" timeOffset="144267.97">18988 10008 11967 0,'-1'0'1072'0,"1"0"-864"16,0 2-208-16,-1-2 0 0,1 0 1472 0,-1 0 240 15,0 0 48-15,-1 1 16 16,1-1 512-16,-1 0 96 0,0 0 32 0,1 0 0 0,1 0-1232 15,3-3-240-15,0 2-48 0,2-4-16 0,3 3-496 0,-1-4-112 16,3 2-16-16,1-2 0 0,0-1-256 0,2 4 128 0,0-2-128 0,1 1 0 16,-2-1 672-16,-1 3 32 15,0-1 0-15,-1 1 0 0,-2-1 384 0,-3 3 64 0,0 0 32 0,-3 0 0 16,-1 0-432-16,-2 2-96 0,-1 1-16 0,-3-2 0 16,-1 2-176-16,-3-1-32 0,-2 2-16 0,-3-3 0 15,-1 1-32-15,-2 0-16 0,0 1 0 0,-3-2 0 16,-1 0-32-16,-3 0 0 0,-2-1 0 0,-1 1 0 15,0-1-16-15,1-1-16 0,-1-1 0 0,1 1 0 16,-1-3 176-16,-1 0 32 0,5-2 16 0,-2 0 0 16,3 1-96-16,-2-1-32 0,-2 2 0 0,-1-4 0 15,-2 4-176-15,-2 0-32 0,2 0-16 0,-3 2 0 16,-4 0-176-16,-3 1 128 0,-3 2-128 0,-3-1 128 0,-1 2-128 0,-2-1 0 16,-1-2 0-16,-5-1 0 0,0 1 0 0,-4-4 0 15,-1 3 0-15,-3-3 0 0,-1 1 0 0,-2-2 0 16,1 0 0-16,-1-5 0 0,-2-2 0 0,-1-2 0 15,1 1 0-15,0-1 0 0,-1 0 272 0,1-1-16 16,6-5-16-16,1 2 0 0,7 2 464 0,0 1 80 16,1 0 32-16,-4 1 0 0,-3-4-240 0,1 2-32 15,2 3-16-15,2-3 0 0,2 1-208 0,1 1-64 16,5 3 0-16,1-3 0 0,-4 1-256 0,0 2 0 16,-3-4 128-16,0 2-128 0,5 1 0 0,0-1 0 15,3 2 0-15,-1-4 0 0,2 1 0 0,1 3 0 0,1-2 0 16,0 3 0-16,-1 1 0 0,0-1-144 0,1 2 144 0,2 0 0 15,2 5 0-15,2-4 0 0,3-1 0 0,3 5 0 16,3 0 0-16,3-1 0 0,2 1 0 0,2 3 0 16,2 1 0-16,0-3 0 0,1 7 0 0,1-3 0 15,4 2 0-15,0 2 0 0,-1-3 0 0,0 4 0 16,0 3 0-16,-2 0 0 0,1 1 0 0,-2 1 0 16,-1 1 0-16,-4 2-128 0,-2 1 128 0,-6 2 0 15,1-1 0-15,1 0 0 0,1 0 0 0,0-3 0 16,-4 1 0-16,1 2 0 0,0-3 0 0,-1 0 0 15,0 2 0-15,1-4 0 0,-1 2 0 0,3-1 0 16,2-1 0-16,0 3 0 0,3-4 0 0,3 1 0 0,2 1 0 0,1-2 0 16,4 1 0-16,1 2 0 0,4-2 0 0,-1 0 0 15,4 2 0-15,0-1 128 0,1 1 48 0,0-3 16 16,2 1 0-16,0 2 0 0,0-4-32 0,0 0 0 16,0 0 0-16,-1 1 0 0,0-2-160 0,0 2 128 15,-2-1-128-15,0 0 128 0,-1-1-128 0,-1 1 0 16,-1 0 0-16,-2 0 0 15,0 3 0-15,-1-3 0 0,-2 3 0 0,0 0 0 0,0-1 0 0,-1-1 0 16,1 1 0-16,0-2 0 0,1 1 0 0,2-5 0 16,1 1 0-16,3-4 0 15,0-1-704-15,0-1-64 0,2-2 0 0,2 0-16 16,0-5-592-16,2 4-112 0,2-5-32 0,0 1 0 16,2 1-400-16,-1 2-64 0,0-1-32 0,0 4-17952 0</inkml:trace>
  <inkml:trace contextRef="#ctx0" brushRef="#br0" timeOffset="144707.34">14541 9884 23951 0,'-4'-10'1056'0,"0"2"224"0,2 3-1024 0,-1-1-256 0,2 5 0 0,0 0 0 15,-2-2 1584-15,1 1 256 0,-3-1 48 0,0-3 16 16,0 2-1088-16,1-1-224 0,2 4-32 0,1 0-16 15,2 1-544-15,0 1 0 0,0 0 0 0,3 2 0 16,0 1 0-16,-1-2 0 0,2 3 0 0,-1-3 0 0,1 1 624 0,-1 2 208 16,1-1 64-16,-2 0 0 0,1 0 128 15,0 1 16-15,-2 3 16 0,-1-3 0 0,1 3-288 0,-2 2-48 16,0 1-16-16,-2 0 0 0,1 4-288 0,-1-2-64 16,-1 3-16-16,1 0 0 0,1 0 16 0,-3 0 0 15,4-16 0-15,-5 39 0 0,5-39 16 0,-4 45 0 16,4-45 0-16,0 0 0 15,6 54-112-15,-6-54 0 0,0 0-16 0,0 0 0 0,0 0-64 0,41 50-16 16,-41-50 0-16,0 0 0 0,44 1 192 0,-27-6 32 0,1-1 16 16,0-5 0-16,-2 1 320 0,0 0 64 0,1-1 16 0,-1-4 0 15,2 1-16-15,-1 1 0 0,1-2 0 0,1-2 0 16,2 1-336-16,0-2-64 0,1 1 0 0,-2 1-16 16,1 4-368-16,-2-2 0 0,-2 4 0 0,-2 1 128 15,1 3-320-15,-3 1-64 0,1 0-16 0,-2 2 0 31,2-2-1424-31,-2 1-288 0,2-2-48 0,1 0-16 0,1 1 64 16,-1-3 16-16,0 1 0 0,-2-2 0 0,1 0-736 16,-2 1-160-16,-1-1-16 0</inkml:trace>
  <inkml:trace contextRef="#ctx0" brushRef="#br0" timeOffset="151400.49">11595 12029 1839 0,'0'-6'160'0,"0"1"-160"0</inkml:trace>
  <inkml:trace contextRef="#ctx0" brushRef="#br0" timeOffset="152013.82">11563 11915 911 0,'-15'-3'0'0,"3"1"0"0,1 1 0 0,2 0 0 16,3 1 704-16,2 0 64 0,-1 0 16 0,-5-1 0 16,-3-2 1200-16,-3 1 256 0,-2-1 32 0,3-1 16 15,7 1-368-15,4 0-64 0,7 0 0 0,6 0-16 0,8 2-816 0,6 0-176 16,7 1-16-16,6 1-16 0,6 0-656 0,5 3-160 15,1-1 0-15,3-1 0 0,-2 1-160 0,-3 1-64 16,-2 1-16-16,1 0 0 0,-1 2-128 0,0 2-16 16,-1-1-16-16,-5 0 0 0,-1-2 192 0,-5-1 32 15,-4 2 16-15,-2-6 0 0,-4-1 160 0,-1 0 0 16,0-1 0-16,-3-3 0 0,0 0 880 0,-2-2 96 16,0 2 32-16,1-3 0 0,1 1 736 0,-1-2 160 15,3 1 16-15,-2 1 16 0,1-2-592 0,-1 2-112 16,0 2-16-16,-1-1-16 0,-2 4-560 0,-3 0-128 15,-1 0 0-15,-3 1-16 0,-2 1-496 0,-4 0 0 16,-3 2 0-16,-4 1 0 0,-5 0-160 0,-6 1-128 0,-5 3-32 0,-6-2 0 31,-5 0-384-31,-8 0-64 0,-6 3-32 0,-8-1 0 16,-7 1 304-16,-5-3 64 0,0-2 16 0,4-2 0 0,5 1 416 0,-3-1 0 0,-6 0 0 0,3 3 0 16,9-3 0-16,3 2 0 0,2-2 0 0,3-1 0 15,4-4 0-15,7 0 0 0,8 1 0 0,8 1 0 16,7-2 0-16,7 2 144 0,5 1-144 0,6 0 0 15,8 4 256-15,3-3-48 0,-1 1-16 0,5 3 0 16,9-2 400-16,3 0 80 0,6 1 16 0,5-3 0 0,8 2-320 16,6-2-64-16,4 3-16 0,4-3 0 0,2 3-288 0,0-2 128 15,-2-1-128-15,3-1 0 0,-3-1 144 0,0-2-144 16,-2 1 0-16,-1 0 144 0,-5 2-144 0,-2-1 0 16,-3 1 0-16,-1-3 0 0,1 2 0 0,-7 0 0 15,-8 1 0-15,-7 0 0 0,-7 1 0 0,-9 3 0 16,-7-3 0-16,-8 1 0 0,-7 3-240 0,-8-1-80 15,-10 1 0-15,-11-3-16 0,-9 2 144 0,-12 0 48 16,-9-2 0-16,-13 2 0 0,-16-2 528 0,-9 1 96 16,4 1 32-16,0-3 0 0,-4 0 128 0,4-1 16 15,7 1 16-15,5 1 0 0,9 1-320 0,11-2-64 16,14-1-16-16,14 2 0 0,13-1-272 0,13 0 0 0,9 0 128 16,13 2-128-16,8-2 0 0,12 0-304 0,14 1 64 0</inkml:trace>
  <inkml:trace contextRef="#ctx0" brushRef="#br0" timeOffset="-210126.34">14340 12122 37199 0,'-2'-5'3312'0,"-1"1"-2656"0,1 2-528 0,-1-2-128 0,2 3 192 0,-1-1 0 15,0 2 0-15,1 0 0 0,0 0-192 0,0 0-144 0,-2 0 144 0,-2 0-208 47,-1 2-352-47,-3-2-64 0,-3 0-16 0,0 0 0 0,-2-2 352 0,2 2 64 0,-2 0 16 0,3-1 0 16,2-1 560-16,1 0 112 0,0 0 32 0,2 1 0 15,1 1 176-15,3 0 32 0,-1-1 16 0,2 1 0 16,1 0-208-16,1 0-64 0,0 0 0 0,2 1 0 16,1-1-192-16,-1 2-32 0,4 1-16 0,0 0 0 15,3-1-208-15,2 0 144 0,4 3-144 0,3-2 128 16,3 3-128-16,5-4 0 0,4 3 144 0,6-2-144 15,8 2 160-15,4-3-32 0,8 2-128 0,1-1 192 16,2 2-192-16,-2-1 144 0,0 0-144 0,-4 1 128 0,-3-3-128 16,-4 1 0-16,-2-1 0 0,-6-1 0 0,-2-1 0 0,-5 0 0 15,-4 0 0-15,-5 0 0 0,-4 0 0 0,-6 0 0 16,-4 0 0-16,-5 0 0 0,-6 0 0 0,-6 0 128 16,-5-1-128-16,-13 1 0 0,-8 1 192 0,-15-1-32 15,-12 0-16-15,-16 0 0 0,-16 2-144 0,-8-1 0 16,-4 1 0-16,-3 2 0 0,1-1 0 0,1 0 0 15,6 0 0-15,9 4 0 0,8 1 0 0,14 0 0 16,12-2 0-16,16 2 0 0,13-1 0 0,11-1 0 16,10 3 0-16,8 0 0 0,7-1-128 0,7 2 128 15,7 0 0-15,8 0 0 0,5 2 0 0,9-2 0 16,4 3-144-16,5-1 144 0,3 3 0 0,-2-5 0 0,-1-2 0 0,0-4 0 16,1 1 0-16,-5-5 0 0,-3 3 0 0,-2-2 0 15,2 3 0-15,-1-4 128 0,-1 1-128 0,-1-2 0 16,-2-2 192-16,0-1-16 0,2-1 0 0,-2 0 0 15,-1-1 80-15,-7 0 0 0,-5 2 16 0,-4 2 0 16,-7-3-144-16,-6 4-128 0,-7 0 192 0,-6-1-192 16,-8 2 0-16,-14 2 0 0,-12-1 0 0,-18 7 0 15,-21 4-224-15,-21 4-96 0,-5 0-32 0,-16 8-12688 16,-18 10-2528-16</inkml:trace>
  <inkml:trace contextRef="#ctx0" brushRef="#br0" timeOffset="-207188.31">20208 12538 11967 0,'-2'-9'1072'0,"2"1"-864"16,2 2-208-16,-1 4 0 0,1 0 752 0,1-1 96 16,1 0 32-16,2-2 0 0,4-2 944 0,5-3 192 15,3-1 32-15,2 0 16 0,1-3-464 0,0 4-112 31,-3 0-16-31,1 2 0 0,-3-1 480 0,-1 1 96 0,-1 0 0 0,-2 2 16 16,-1-1-2064-16,-1 2-352 0,-3-1-96 0,-2 3-32 0,-1-4 800 0,-3 2 144 16,-1 1 48-16,-1-4 0 0,-1 1 80 0,-5-1 32 15,0 1 0-15,-3-2 0 0,0 1-336 0,-2-2-64 16,-2 0-16-16,-1-1 0 0,0-3-80 0,-1 3 0 16,-1-5-128-16,-1 1 192 0,0-1-64 15,2 2-128-15,3-2 176 0,0 1-176 16,3 4 224-16,3-2-64 0,1 3-16 0,1 0 0 0,2 1-144 0,1 2 160 0,1 1-160 0,-1-1 160 15,2 4-160-15,0 0 0 0,0 0 0 0,0 1 0 16,0 2 0-16,-1 0 0 0,0 2 0 0,0-1 0 16,-2 2 0-16,-1-1 0 0,2 0 0 0,-2 3 0 15,1-5 0-15,-1 3 0 0,0-3 0 0,2 0 0 32,0 0 0-32,2-2 0 0,3 0 0 0,3-3 0 15,1 1 0-15,8-3 0 0,8-2 128 0,7 0-128 0,-4 2 368 0,9-2-16 16,17-3 0-16,20 0 0 0,23-2-224 0,20 0-128 15,6-2 128-15,5 7-128 0,4 1 0 0,0 2 0 16,-4 0 0-16,-4 2 128 0,-2 3-128 0,-6 0 0 16,-7-3 0-16,-7 0 0 0,-1-1 0 0,-7 1 0 15,-3 4 0-15,-6-6 0 0,-7 0 0 0,-5 0 0 16,2-2 0-16,-1 1 0 0,1 2 0 0,-1 1 0 16,-3 2 0-16,0-4 0 0,2 0 0 0,-2 3 0 15,-2 2 0-15,1 1 0 0,-1 2 0 0,-6 5 0 16,-4-4 0-16,-6 2 128 0,-4-1-128 0,-6 2 0 15,-7 1 0-15,-4 1 0 0,-4 2 0 0,-7-2 0 16,-6 2 0-16,-5 1 0 0,-6 2 0 0,-4-3 0 0,-3 0 0 0,-7 1 0 16,-7 1 0-16,-12 2 0 0,-11 1-128 0,-16 1 128 15,-13 0-240-15,-14-1 48 0,-14-4 0 0,-12 0 0 16,-14-3 192-16,-14 1 0 0,-10 0 0 0,-10-3 0 16,-3 0 0-16,-6-2 0 0,-6 3 0 0,-1 1 0 15,5 2 0-15,0-3 0 0,0 2 0 0,-1-1 0 16,3 3 0-16,7 2 0 0,8-3 0 0,8 0 0 15,10 0 0-15,17-1 0 0,18 3 0 0,11-3 0 16,11 0 0-16,11 1 0 0,10 4 0 0,11-3 0 16,8 1 0-16,7 0 0 0,4-2 0 0,7 1 0 15,4-2 0-15,5 0 0 0,2-1-128 0,4 0 128 16,4-2 0-16,1 1 0 0,5-3 0 0,1 1 0 0,3-2 0 0,3-2 0 16,4-1 0-16,5-1 0 0,6-2 0 0,8-6 0 15,6 1 0-15,11-1 0 0,15-4 0 0,19 1 0 16,23 3 0-16,19-6 0 0,12 1 144 0,11 3-144 15,10 4 0-15,6 2 144 0,5-3-144 0,9 3 0 16,6 0 0-16,-4-1 0 0,-7 5 0 0,3-4 0 16,5 2 0-16,-4-4 0 0,-12 1 0 0,-4 1-192 15,-3-3 32-15,-3 2 16 0,1 0 144 0,-5 0-128 16,-6 0 128-16,1 0-128 0,-3 2 128 0,-5-1 0 16,-6 5 0-16,-9 1 0 0,-9 3 0 0,-12-2 0 15,-10 6 0-15,-10-1 0 0,-11 3 0 0,-16 1 0 16,-15 3 0-16,-17-2 0 0,-14 2 0 0,-12-14 0 0,-30 28 0 15,-24-12 0 1,-30 2-1296-16,-48 4-176 0</inkml:trace>
  <inkml:trace contextRef="#ctx0" brushRef="#br0" timeOffset="-173085.55">9547 13327 25791 0,'-1'-2'2304'0,"1"-1"-1856"0,0 3-448 0,0 0 0 16,0 0 1776-16,0-1 256 0,0 1 48 0,-1-2 16 15,1 4-480-15,0-1-80 0,0 7-32 0,0-2 0 16,0 2-816-16,1 4-176 0,-1 0-16 0,1 3-16 16,2 5 32-16,-1 2 16 0,2 4 0 0,0-2 0 15,-1-5-32-15,4 9-16 0,3 7 0 0,1 7 0 16,1 5-96-16,2 0-32 0,-2 5 0 0,0-1 0 16,-2-1-80-16,-1-2-16 0,-2 4 0 0,0 6 0 0,-1 2 64 0,0 8 16 15,-1 0 0-15,0 3 0 0,-1-6 112 0,0 5 0 16,1 9 16-16,0 4 0 0,2 2-96 0,-1 0-32 15,-1-7 0-15,0 8 0 16,1 9-96-16,0 4-32 0,1-2 0 0,0 0 0 0,-1-12-80 0,0 9-128 16,0 10 176-16,0-3-176 0,0-7 160 0,-1-3-160 15,-1-8 128-15,1 3-128 0,1 3 0 0,0-7 0 16,1-6 128-16,-4 0-128 0,2-2 128 0,1-5-128 16,1 2 192-16,-2-7-64 0,-2-5 176 0,2-5 16 15,0-4 16-15,1-4 0 0,-1-3-32 0,0-2-16 16,0-1 0-16,0-2 0 0,0-1-96 0,0-3 0 0,-1-5-16 0,2-2 0 15,-2-4-16-15,-2-3 0 0,-2-20 0 0,8 32 0 16,-8-32-16-16,5 24 0 0,-5-24 0 0,0 0 0 16,6 25-144-16,-6-25 128 0,0 0-128 0,2 19 128 15,-2-19-128-15,0 0 0 0,0 0 0 0,0 0 128 16,0 0-128-16,0 0 0 0,0 0 0 0,0 0 0 16,0 0 0-16,0 0 0 0,0 0 0 0,0 0 0 15,0 0 0-15,0 0 0 0,24 31 0 0,-24-31 0 16,0 0 0-16,0 0 0 0,0 0 0 0,0 0 0 15,0 0 0-15,42 26 0 0,-42-26 0 0,0 0 0 0,0 0 0 16,0 0 0-16,57 9 0 0,-57-9 0 0,0 0 0 16,52 3 0-16,-52-3 0 0,0 0 0 0,70 11 0 0,-70-11 0 15,61 15 0-15,-61-15 0 16,77 18 0-16,-77-18 0 0,88 21 0 0,-37-9 0 0,3-1 0 0,5 0 0 16,0-1 0-16,0-3 0 0,2-3 0 0,2 0 0 15,9-3 0-15,4-2 0 0,7-4 0 0,-3-3 0 16,1 0 0-16,2-4 0 0,6-1 208 0,6-1-32 15,5-1-16-15,2 2 0 0,-4-1 80 0,6 1 16 16,6 3 0-16,-1 2 0 0,-2 2-16 0,3 1 0 16,5 1 0-16,0 3 0 0,1 2-240 0,1-1 0 15,-2 0 0-15,3 3 0 0,4-1 0 0,-1 1 0 0,-1-6 0 0,3 3 0 16,0 3 0-16,-5-3 0 0,-7-1 0 0,9-2 128 16,7-1-128-16,0-2 0 0,-5-2 0 0,2-4 0 15,2 4 0-15,-5-5 0 0,-4 0 0 0,5-3 0 16,1 2 0-16,-2-1 0 0,-4 2 0 0,1 0 0 15,0 3 0-15,-4 2 0 16,-7-1 0-16,1 2 0 0,1 2 0 0,-3 1 0 0,-6-1 0 0,-5 3 0 16,-4 0 0-16,-5 2 0 0,-1 3 0 0,-9-2 0 15,-9 3 0-15,-9-2 0 0,-8 6 0 0,-50-8 0 16,85 15 0-16,-85-15 0 0,61 13 0 0,-61-13 0 16,0 0-1632-1,52 14-320-15,-52-14-64 0,0 0-14240 0,0 0-2832 0</inkml:trace>
  <inkml:trace contextRef="#ctx0" brushRef="#br0" timeOffset="-171501.16">9176 13931 29487 0,'-9'1'2624'0,"4"-1"-2112"0,0 3-512 0,2-6 0 16,2 2 1856-16,1-2 256 0,1 2 48 0,2-5 16 0,0-1-1504 0,4-5-288 16,2-1-64-16,1 0-16 15,-10 13-304-15,28-21 0 0,-28 21 0 0,0 0 0 16,50-21 0-16,-50 21 0 0,0 0 0 0,61-5 0 0,-61 5 0 0,0 0 0 15,69 5 0-15,-69-5 0 0,0 0 0 0,77 10 0 16,-77-10-128-16,57 8 128 0,-57-8 0 0,61 7 0 16,-61-7 0-16,66 9 0 0,-66-9 176 0,64 10-32 31,-64-10 0-31,68 15 0 0,-68-15 48 0,74 18 16 0,-74-18 0 0,87 35 0 0,-40-9 0 0,1 5 0 16,-1 0 0-16,-2 2 0 0,-3 3 16 0,1 3 0 15,0 3 0-15,-1 0 0 0,-1 0-32 0,-1 1-16 16,-1 0 0-16,-2 1 0 0,1 2 16 0,-1 1 0 0,-1 3 0 0,-1-3 0 31,1 1-32-31,-4-1 0 0,1 1 0 0,-3-4 0 0,3 0 0 0,-2-3 0 0,-2-2 0 0,3 2 0 16,0 2 0-16,2 2 0 0,2 2 0 0,-2 1 0 15,1 1 64-15,0-3 16 0,-2 2 0 0,-2-2 0 16,0 1 16-16,-4-1 0 0,-1 1 0 0,1-1 0 16,0 3-96-16,2 4-16 0,1 3 0 0,-2-4 0 15,-1-1-144-15,-2-6 128 0,-3 4-128 0,0-5 128 16,1 3-128-16,-2 0 128 0,-2 1-128 0,0-3 128 15,-2-2-128-15,3-1 128 0,-3 0-128 0,2-3 128 16,-2-1 0-16,-1-2-128 0,0-2 192 0,-1-2-64 16,-1-4 64-16,1 0 0 0,2 2 0 0,0-3 0 0,-17-27 64 15,42 51 0-15,-42-51 16 0,49 43 0 0,-49-43-16 0,53 41 0 16,-53-41 0-16,59 33 0 0,-59-33-96 0,63 26-32 31,-63-26 0-31,65 21 0 0,-65-21-128 0,63 19 0 16,-63-19 144-16,59 12-144 0,-59-12 0 0,59 3 128 15,-59-3-128-15,61-4 0 0,-61 4 0 0,59-14 0 16,-59 14 0-16,56-20 128 0,-56 20-128 0,56-30 176 16,-56 30-176-16,53-39 192 0,-27 14-16 0,-2 1 0 15,2-6 0-15,0-1 0 0,0-1 0 0,-1-1 0 16,-1 3 0-16,-2-3 0 0,4-2-176 0,0-1 160 16,1 0-160-16,1 2 160 0,1 0-160 0,-1 3 0 0,-1-1 0 0,2-1 0 15,1-2 0-15,-1-3 0 0,2-2 0 0,0-3 0 16,0-2 0-16,-1 1 0 0,-2-1 0 0,-1 2 0 15,-2 1 0-15,0 0 0 0,-3 2 0 0,0 2 0 16,-1-1 0-16,2-5 0 0,0-3 0 0,1-2 0 16,-2-1 0-16,0 5 0 0,0-2 0 0,-1 3 128 15,2 5-128-15,-1 0 160 0,-1 1-160 0,0-2 160 16,2 1-160-16,1-2 160 0,3 2-160 0,-1-4 160 16,-1 3-160-16,1-1 0 0,2-2 0 0,3 1 0 15,4 1 0-15,-2 2 0 0,4 4 0 0,-1-5 0 16,1 0 0-16,4-3 0 0,2-4 0 0,2-2 0 15,1-3 0-15,-2 1 0 0,1 5 0 0,-3-1 0 0,3 4 0 0,-1 0 0 16,4-1 0-16,-2 1 0 0,-4 2 0 0,3-1 0 16,4-1 0-16,0 0 0 0,-2-1 0 0,0 4 0 15,0 5 0-15,1 3 0 0,3 2 0 0,-2 4 0 16,1 3 0-16,-1-2 0 0,3 3 0 0,0-2 0 16,-1 0 0-16,-2 0 0 0,-2 7-128 0,-47 17 128 15,92-31 0-15,-46 18 0 0,2 0 0 0,3 2 0 16,3 1 0-16,-2 0 0 0,-52 10 0 0,93-16 0 15,-93 16 0-15,86-24 0 0,-86 24 0 0,87-18 0 16,-87 18 0-16,83-21 0 0,-83 21 0 0,80-15 0 16,-80 15 0-16,72-19 0 0,-72 19 0 0,63-21 0 15,-63 21 0-15,57-23 0 0,-57 23 0 0,52-30 0 0,-52 30 0 16,47-32-15888 0,-47 32-3088-16</inkml:trace>
  <inkml:trace contextRef="#ctx0" brushRef="#br0" timeOffset="-167800.74">12319 17612 14735 0,'-14'6'1312'0,"7"-6"-1056"0,-1 2-256 0,3-1 0 16,1 0 3328-16,2-1 624 0,-2-1 112 0,-1 0 32 15,-2-1-2432-15,-3 1-464 0,1-5-112 0,2 4 0 31,3-6-1232-31,2 3-240 0,2 0-64 0,-2-2 0 16,4 2-144-16,-1 1-48 0,0-3 0 0,0 2 0 0,1 0 496 0,-1 1 144 0,-1 0 0 16,0 2 0-16,-1-3 608 0,-1 4 224 0,1-2 64 0,-1 0 0 15,-1 1 368-15,0 1 80 0,0 0 0 0,-1 0 16 16,2-3-608-16,1 1-128 0,-1 0-32 0,1-1 0 16,-1-1-208-16,-1 1-32 0,2-1-16 0,0 0 0 15,0-2-96-15,1 1-32 16,-2 1 0-16,2-3 0 0,2 1-16 0,-2-2 0 0,1 1 0 0,0 0 0 0,1 2-16 0,0 1-16 15,-1-1 0-15,0 1 0 0,2 1-16 0,-2 3 0 16,-1 0 0-16,1-2 0 0,0 6 96 0,-1-2 16 31,2 7 0-31,-1-2 0 0,-1 2 128 0,1 4 48 0,0-1 0 0,1 3 0 0,0-1-16 0,-1 3 0 16,2 1 0-16,-1 2 0 0,2 1-48 0,-2-2-16 16,1-1 0-16,-1 1 0 0,2-1 0 0,-1-1 0 0,0-2 0 15,0 1 0 1,0-1-32-16,1-2 0 0,0 1 0 0,-2 0 0 0,1-4-112 0,0 4-16 0,0-2-16 15,1 4 0-15,-2 0-176 0,2-2 0 0,-2 2 0 0,1 1 128 16,-2-1-128-16,0 0 0 0,1 2 0 0,-2 0 0 16,0 4 0-16,0 0 0 0,0 2 0 0,0 1 0 15,0 2 0-15,0 0 0 0,-2-1 0 0,2-1 0 16,-1-1-240-16,1-1 80 0,-1-4 16 0,0-2 0 16,-1-4-160-16,2 0-16 0,0-4-16 0,0-4 0 31,0-2-336-16,0-2-64-15,2 0-16 0,-2-2 0 0,1-1-464 0,-1-6-80 0,-1 1-32 0,-1-7-18288 16</inkml:trace>
  <inkml:trace contextRef="#ctx0" brushRef="#br0" timeOffset="-167234.71">12046 17621 25791 0,'-7'10'2304'0,"3"-7"-1856"0,2 2-448 0,-1-1 0 16,2-3 2128-16,1 1 336 0,0-1 64 0,-1 3 16 15,1-2-928-15,0 2-176 0,1-1-32 0,0-3-16 16,1 0-688-16,0-1-128 0,2-4-16 0,0 2-16 16,-2-4-80-16,2 1-16 0,-2-1 0 0,1 1 0 15,0-2 64-15,-1 1 0 0,0-2 0 0,1-1 0 16,-2-1 128-16,1 0 48 0,0 1 0 0,0 0 0 0,-1-3-176 0,2 0-16 15,-1-2-16-15,1 4 0 0,-1 0-224 0,2 0-64 16,0 1 0-16,-4 10 0 0,0 0-192 0,0 0 144 16,0 0-144-16,28-31 128 15,-28 31-128-15,0 0 128 0,0 0-128 0,0 0 128 0,0 0-128 0,0 0 0 16,61 0 0-16,-61 0 128 0,0 0-128 0,0 0 0 16,0 0 0-16,0 0 0 0,0 0 0 0,0 0 0 15,55 14 0-15,-55-14 0 0,0 0 144 0,0 0-144 16,0 0 160-16,0 0-160 0,43 17 320 0,-43-17-48 15,0 0 0-15,31 21 0 0,-31-21-48 0,25 22-16 0,-25-22 0 16,29 31 0-16,-17-16-64 0,-12-15-16 0,28 34 0 0,-28-34 0 16,25 30-128-16,-25-30 0 0,21 25 0 0,-21-25 128 15,0 0-128-15,27 26 0 0,-27-26 0 0,0 0 0 16,0 0 0-16,0 0-144 0,0 0 144 0,0 0-208 31,0 0-1328-31,0 0-256 0,0 0-48 0</inkml:trace>
  <inkml:trace contextRef="#ctx0" brushRef="#br0" timeOffset="-163824.22">9500 16980 7359 0,'-5'9'656'0,"3"-4"-528"0,0-3-128 0,0 1 0 15,1-2 288-15,0-2 32 0,0 0 0 0,-2-1-3920 16</inkml:trace>
  <inkml:trace contextRef="#ctx0" brushRef="#br0" timeOffset="-163336.96">9430 16833 9215 0,'-1'0'400'0,"-1"0"96"0,1 0-496 0,-1 0 0 0,1 0 0 0,-1 0 0 0,0 1 1760 0,-1-1 256 16,-2 2 48-16,0 0 16 0,0 2 464 0,-1-3 80 16,3 0 32-16,-2-1 0 0,1-1-608 0,-1 1-112 15,0-1-16-15,0-3-16 0,-1 0-544 0,0-1-96 16,0 2-32-16,-3-6 0 0,1 0-560 0,-1 1-112 15,0-2-32-15,2 1 0 0,-1 1-144 0,1-4-48 16,0 4 0-16,1 2 0 0,3-1-96 0,0 0-32 16,1 5 0-16,2-2 0 15,0 1 0-15,0 2 0 0,1 1 0 0,0 0 0 0,2 0 80 0,-1 1 16 0,1 3 0 16,-1 0 0-16,0-3 32 0,1 1 16 0,-1 3 0 0,1-2 0 16,-1 2 48-16,1-4 16 0,-1 0 0 0,1 2 0 15,-1-1 16-15,1-2 0 0,-1 2 0 0,2-4 0 16,0 2 16-16,-1-3 0 0,-3 3 0 0,0 0 0 15,0 0-32-15,0 0 0 0,0 0 0 0,51-2 0 16,-51 2 0-16,0 0 0 0,48 2 0 0,-48-2 0 16,0 0-80-16,65 6-16 0,-65-6 0 0,47 2 0 15,-47-2-16-15,0 0-16 0,69 0 0 0,-69 0 0 16,0 0-64-16,63-1-16 0,-63 1 0 0,0 0 0 16,56-4-80-16,-56 4 0 0,0 0-128 0,51 0 192 15,-51 0-64-15,0 0 0 0,52 0-128 0,-52 0 192 16,0 0-192-16,0 0 0 0,56-3 128 0,-56 3-128 0,0 0 0 0,0 0 0 15,0 0 0-15,51 0 0 0,-51 0 0 0,0 0 128 16,0 0-128-16,0 0 0 0,42 12 0 0,-42-12 128 16,0 0-128-16,0 0 0 0,27 12 128 0,-27-12-128 15,0 0 0-15,0 0 0 0,0 0 0 0,0 0 0 16,0 0 0-16,0 0 0 16,0 0-1344-16,0 0-144 15,11-44-48-15,-17 30 0 0,1 2-560 0,-2-3-112 0,0 5-32 0,1 0-11424 16,0 3-2288-16</inkml:trace>
  <inkml:trace contextRef="#ctx0" brushRef="#br0" timeOffset="-162741.22">9655 16964 36863 0,'-4'5'3264'16,"-1"-1"-2608"-16,3-2-528 0,1 1-128 0,-1-2 944 0,-1 0 144 15,-4 7 48-15,-1 0 0 16,-3 0-352-16,1-1-64 0,2-6-16 0,3-1 0 0,3-4-480 0,1-1-96 16,2-3-128-16,-1 8 176 0,0 0-176 0,0 0 0 15,21-37 0-15,-21 37 0 0,0 0 0 0,0 0 0 16,0 0 0-16,0 0 0 15,61-27 192-15,-61 27 64 0,0 0 16 0,0 0 0 0,54-10 368 0,-54 10 80 16,0 0 16-16,0 0 0 0,58-20-96 0,-58 20 0 0,0 0-16 16,0 0 0-16,56-33-256 0,-56 33-48 0,0 0-16 0,0 0 0 15,41-34-48-15,-41 34-16 0,0 0 0 0,0 0 0 16,0 0 80-16,0 0 0 16,29-39 16-16,-29 39 0 0,0 0 32 15,0 0 0-15,0 0 0 0,0 0 0 0,0 0-144 0,0 0-32 16,0 0 0-16,0 0 0 0,8-30-192 0,-11 24 176 15,-2 2-176-15,-1-2 160 0,-1-3 0 0,-3 1 0 16,-1-1 0-16,-2-1 0 0,-2-2 96 0,-1 1 32 16,0 0 0-16,0-2 0 0,-1 2-128 0,0 1-32 15,-1 2 0-15,2-1 0 0,3 1-128 0,0 4 0 0,2 2 0 0,0 1 0 16,4 2-448 0,0 1-80-16,4-1-16 0,3 1-24304 0</inkml:trace>
  <inkml:trace contextRef="#ctx0" brushRef="#br0" timeOffset="-162320.92">12288 17041 1839 0,'0'0'160'0,"0"0"-160"0,0 0 0 0,0 0 0 0,0 0 304 0,0 0 16 16,0 0 16-16,0 0 0 0,0 0-336 0</inkml:trace>
  <inkml:trace contextRef="#ctx0" brushRef="#br0" timeOffset="-161504.58">12202 16755 23039 0,'-5'-2'1024'0,"5"2"192"0,-5-3-960 0,3 2-256 16,2 1 0-16,0 0 0 0,-5-2 1584 0,5 2 272 15,-9-8 48-15,3 1 16 0,0 1-144 0,6 6-32 16,-10-10 0-16,10 10 0 0,-7-9-752 0,7 9-160 16,-7-6-16-16,7 6-16 15,-6-4-272-15,6 4-48 0,-6-4-16 0,2 3 0 0,-1 1 240 0,-1 0 64 0,1 0 0 16,0 0 0-16,-1 0 144 0,0 0 48 0,0 1 0 0,1 2 0 16,0-2-464-16,1 2-96 0,2 2-16 0,1-3 0 15,-1 4-192-15,4-1-64 0,0 3 0 0,2-1 0 16,1 2-128-16,3 1 0 0,1 3 0 0,2-3 0 15,0 1 0-15,2 2 0 0,-1-4 0 0,-12-9 0 16,23 18 0-16,-23-18 0 0,20 12 0 0,-20-12 0 16,0 0 0-16,0 0 0 0,0 0 0 0,0 0 0 15,0 0 256-15,0 0 128 0,42-21 32 0,-42 21 0 16,0 0 352-16,-5-35 64 0,5 35 0 0,-7-24 16 16,7 24-240-16,-9-26-48 0,9 26-16 0,-11-22 0 0,11 22-288 0,-11-19-64 15,5 13-16-15,0 2 0 0,-2-2-176 0,1 3 0 31,-1 1 0-31,0-2 0 0,0 4 0 0,0 0 0 0,0 4 0 0,0-2 0 0,0 2 0 0,2 1 0 16,1 2 0-16,0 2 0 0,3 0 0 0,-1-1 0 16,3 4 128-16,1-1-128 0,1 1 0 0,0-1 0 15,2 3-192-15,1-4 192 0,-2 0-144 0,2-2 144 16,0 0 0-16,0-1 0 0,-5-7 0 0,10 9 0 16,-10-9 0-16,0 0 0 0,0 0 0 0,0 0 0 15,0 0 0-15,0 0 0 0,0 0 224 0,0 0 0 16,32-44 0-16,-32 44 0 0,0 0-16 0,0 0 0 0,9-40 0 0,-9 40 0 15,0 0-208-15,0 0 0 0,0 0 0 0,5-42 0 16,-5 42 0-16,0 0 0 0,0 0 0 0,0 0 0 16,-6-26 0-16,6 26 0 0,-9-9 0 0,9 9 0 15,-11-9 0-15,5 7 0 0,-2-2 128 0,1 2-128 16,-1 0 0-16,1 1 144 0,-2-2-144 0,1 3 128 16,-1 1 192-16,2 1 48 0,1 1 0 0,-1 0 0 15,2 4-368-15,2-1 0 16,0 2 0-16,3 2 0 0,3 1 0 0,0 2 0 0,4 0 0 0,0 2 128 15,2 0-400-15,1 1-80 0,1 0-16 0,0-3 0 16,0-4 128-16,-11-9 32 0,21 14 0 0,-21-14 0 16,0 0 208-16,0 0-144 15,0 0 144-15,0 0-128 0,0 0 128 0,44-21 0 0,-44 21 0 0,0 0 0 0,0 0 0 0,5-46 144 16,-5 46-16-16,0 0-128 0,-5-36 256 0,5 36-64 16,0 0-16-16,-8-33 0 0,8 33-176 0,-8-17 128 15,8 17-128-15,-11-14 128 0,11 14 128 0,-11-10 0 16,5 8 16-16,0-2 0 0,-2 3-272 0,1 1 0 15,-2 0 0-15,1 0 0 0,0 1 0 0,2 2 0 16,0-2 0-16,0 3 144 0,1 0-144 0,1 4 0 16,2-2 0-16,0 1 0 15,2 2-544-15,2 0-48 0,-1-1-16 0,0 0-16480 16,3-2-3312-16</inkml:trace>
  <inkml:trace contextRef="#ctx0" brushRef="#br0" timeOffset="-140042.64">16334 13326 12895 0,'-13'8'1152'0,"7"-3"-928"0,1-3-224 0,0 1 0 16,3-2 3312-16,-1 1 608 16,2-1 128-16,-3 1 32 0,-1 1-1200 0,0 1-224 0,0-1-48 0,3-3-16 15,1-2-1696-15,2 0-320 0,1-4-80 16,1-2-16-16,1 1-320 0,1-1-160 0,0-1 160 0,1 0-160 15,-1 1 128-15,1 2-128 0,-1 0 0 0,0 0 0 16,0 3 368-16,0-2-32 0,-2 4 0 0,1 1 0 16,0 1 160-16,1 1 16 0,-2 1 16 0,2 0 0 15,-1 2-80-15,1-3 0 0,1 5-16 0,-1-4 0 16,-5-3-112-16,0 0-32 0,0 0 0 0,0 0 0 16,0 0-32-16,35 31 0 0,-35-31 0 0,0 0 0 15,0 0 64-15,0 0 16 0,24 27 0 0,-24-27 0 16,0 0-48-16,0 0-16 0,0 0 0 0,31 28 0 15,-31-28-48-15,0 0-16 0,0 0 0 0,0 0 0 0,41 24-48 0,-41-24-16 16,0 0 0-16,0 0 0 0,45 39-144 0,-45-39 160 16,21 28-160-16,-11-11 160 0,1 3-160 0,-3 2 160 15,2-2-160-15,-2 2 160 0,0 3 0 0,0-3 0 16,-2 2 0-16,0-1 0 0,-1-2 80 0,0 0 16 16,0 1 0-16,0-1 0 0,-1-3-16 0,-1-1 0 15,0 1 0-15,1-2 0 0,-1-1-64 0,1-2-16 16,0 1 0-16,-1-1 0 0,0 0-32 0,1 0 0 15,-1 0 0-15,1 2 0 0,1-3 0 0,-1 3 0 16,2-2 0-16,-1 3 0 0,0 1-128 0,0-1 192 0,0 2-192 0,0 3 192 16,1 0-192-16,-1 1 0 0,-2 1 0 0,2-1 128 15,-1 1-128-15,0-3 0 0,-2 3 0 0,2-4 0 16,-2 4 128-16,1-4-128 0,-1 1 0 0,1 1 128 16,-2-4 0-16,2 2 0 0,0 0 0 0,0-1 0 15,0-1 48-15,0 1 0 0,2-2 0 0,-1 0 0 16,1 1-176-16,1 1 0 0,1-1 144 0,-1 1-144 15,2 1 0-15,-2-2 0 0,-1-2 0 0,1 1 128 16,0 3-128-16,0-1 0 0,1 1 0 0,-2-2 0 16,-1 2 0-16,1-3 0 0,-1 0 0 0,-1-3 0 15,2 7 0-15,-2-1 0 0,2 1 0 0,-1 1 0 16,1-4 0-16,1 1 0 0,-2 2 0 0,1 2 0 0,1-2 0 16,-1 0 0-16,1 1 0 0,0-1 0 0,0-2 0 15,1 2 0-15,-1-1 0 0,-1-3 128 0,2 1-128 0,-2-3 0 16,1 1 0-16,-1-1 0 0,1 2 0 0,-1-3 0 15,0 2 0-15,0 0 0 16,0-2 0-16,1 1 128 0,-1 1-128 0,0-3 0 0,1 3 0 0,1 1 0 16,-1-3 0-16,0 2 128 0,0 0-128 0,0-1 0 15,1 2 0-15,-1 0 128 0,-1-1-128 0,1 1 0 16,0 0 0-16,0-3 0 0,-1 1 0 0,1-2 128 16,2 2-128-16,-2-3 0 0,0 2 128 0,-1-4-128 15,1 1 128-15,-1 0-128 0,0 3 0 0,0-4 128 16,0 1-128-16,0 2 0 0,1 1 0 0,-1-3 0 0,3 4 0 0,-2-3 128 15,-1 4-128-15,1-4 0 0,0 1 0 0,-1 0 0 16,1 1 0-16,-1-1 0 0,0-2 0 0,0 2 128 16,0 0-128-16,0-3 176 0,0 1-176 0,0 1 192 15,0-2-16-15,0 2 0 0,0-1 0 0,1-1 0 16,-1 2-48-16,1-1 0 0,0-2 0 0,-1 4 0 16,1-2 80-16,0-1 16 0,1 0 0 0,-1 0 0 15,-1-1-160-15,0 0-64 0,1 0 0 0,0 0 0 16,0-2 0-16,-6-6 0 0,14 15 0 0,-8-8 0 15,-1-1 0-15,0 2 0 0,0-3 0 0,1 1 0 16,0 3 0-16,2-1 0 0,-1 2 0 0,0 3 0 16,1-2 0-16,-2-3 0 0,0 2 0 0,-1 0 0 0,1 0 0 0,-1 2 0 15,1-2 0-15,1 0 0 0,-1 0 0 0,-1-2 0 16,0-1 0-16,0-1 0 0,-2 2 0 0,-3-8 0 16,0 0 0-16,0 0 0 0,21 18 0 0,-21-18 0 15,0 0 0-15,0 0 0 0,0 0 0 0,28 24 0 16,-28-24 0-16,0 0 0 0,0 0 0 0,24 22 0 15,-24-22 0-15,0 0 0 0,20 21 0 16,-20-21 0-16,0 0 0 0,0 0 0 0,25 18 0 0,-25-18 0 16,0 0 0-16,0 0 0 0,22 19 0 0,-17-12 0 15,-5-7 0-15,0 0 0 0,16 16 0 0,-16-16 0 16,0 0 0-16,16 17 0 0,-10-12 0 0,-2-1 0 0,0 4 0 0,0-4 0 16,0 2 0-16,0-4 0 0,0 3 0 0,0-2 0 15,-1-1 0-15,2 2 0 0,-2-3 0 0,0-1 0 16,2 0 0-16,0 0 0 0,0 0 0 0,-5 0 0 15,0 0 0-15,0 0 0 0,0 0 0 0,0 0 0 16,0 0 0-16,47 10 0 0,-47-10 0 0,0 0 0 16,24 15 0-16,-17-10 0 0,-7-5 0 0,0 0 0 15,22 16 0-15,-22-16 0 0,0 0 0 0,0 0 0 16,0 0 0-16,0 0 0 0,0 0 0 0,0 0 0 16,46 7 0-16,-46-7 0 0,0 0 0 0,0 0 0 15,0 0 0-15,0 0 0 16,30-37 0-16,-30 37 0 0,0 0 0 0,0 0 0 0,0 0 0 0,35-39 0 0,-35 39 0 15,0 0 0-15,0 0 0 0,0 0 0 0,0 0 0 0,48-20 0 16,-48 20 0-16,0 0 0 0,0 0 0 0,0 0 0 16,0 0 0-16,0 0 0 0,48-25 0 0,-48 25 0 15,0 0 0-15,0 0 0 0,27-43 0 0,-27 43 0 16,15-35 0-16,-15 35 0 0,14-39 0 0,-14 39 0 16,17-42 0-16,-17 42 0 0,17-38 0 0,-17 38 0 15,0 0 0-15,24-43 0 0,-24 43 0 0,0 0 0 16,0 0 0-16,23-43 0 0,-23 43 0 0,0 0 0 15,0 0 0-15,16-37 0 0,-16 37 0 0,0 0 0 16,0 0 0-16,11-42 0 0,-8 29 0 0,-2-1 0 16,-1 14 0-16,6-39 0 0,-2 16 0 0,-2-2 0 0,1-1 0 15,1-2 0 1,-1-3 0-16,1 2 0 0,0 0 0 0,1 1 0 0,-2 1 0 0,-3 27 0 0,10-47 0 0,-10 47 0 16,9-38 0-16,-9 38 0 0,9-36 0 0,-9 36 0 15,0 0 0-15,10-42 0 0,-10 42 0 0,3-26 0 16,-3 26 0-16,4-25 0 0,-3 13 0 0,0-1 0 15,-1 13 0-15,4-33 0 0,-4 33 0 0,4-41 0 16,-2 17 0-16,0-4 0 0,-1 0 0 16,1-4 0-16,1 1 0 0,-1 1 0 0,1-1 0 0,0 3 0 15,1-2 0-15,1 3 0 0,-1 2 0 0,-4 25 0 16,7-43 0-16,-7 43 0 0,6-36 0 0,-6 36 0 0,5-28 0 16,-5 28 0-16,4-26 0 0,-4 26 0 0,4-29 0 0,-4 29 0 15,5-28 0-15,-5 28 0 0,5-29 0 0,-5 29 0 16,6-37 0-16,-6 37 0 0,8-46 0 0,-8 46 0 15,7-42 0-15,-7 42 0 0,10-47 0 0,-5 20 0 16,-5 27 0-16,12-54 0 0,-12 54 0 0,13-51 0 16,-13 51 0-16,12-44 0 0,-12 44 0 0,8-40 0 15,-8 40 0-15,6-28 0 0,-6 28 0 0,7-31 0 16,-7 31 0-16,2-28 0 0,-2 28 0 0,5-27 0 16,-5 27 0-16,5-32 0 0,-5 32 0 0,6-36 0 15,-6 36 0-15,11-52 0 16,-6 21 0-16,1-2 0 0,2 0 0 0,1-2 0 0,-2 0 0 0,2 3 0 0,-1 4 0 15,-8 28 0-15,20-53 0 0,-20 53 0 0,17-41 0 0,-17 41 0 16,16-35 0-16,-16 35 0 0,0 0 0 0,20-36 0 16,-20 36 0-16,0 0 0 0,0 0 0 0,18-36 0 15,-18 36 0-15,0 0 0 0,0 0 0 0,9-28 0 16,-9 28 0-16,0 0 0 0,0 0 0 0,13-36 0 16,-13 36 0-16,0 0 0 0,10-35 0 0,-10 35 0 15,5-25 0-15,-5 25 0 0,6-31 0 0,-6 31 0 16,3-29 0-16,-1 13 0 0,0-1 0 0,1-1 0 15,-1 1 0-15,2-1 0 0,-3-5 0 0,2 5 0 16,-1-3 0-16,2 2 0 0,-1 2 0 0,-3 17 0 16,7-27 0-16,-7 27 0 0,6-19 0 0,-6 19 0 0,0 0 0 15,0 0 0 1,0 0 0-16,0 0 0 0,0 0 0 0,0 0 0 0,0 0 0 0,0 0 0 0,0 0 0 0,0 0 0 16,0 0 0-16,0 0 0 15,0 0-1264-15,0 0-240 0,0 0-48 0,0 0-16 16,0 0-448-16,0 0-96 0,0 0 0 0,0 0-16 15,0 0 528-15,0 0 128 0,0 0 0 0,0 0 16 16,0 0-480-16,0 0-112 0</inkml:trace>
  <inkml:trace contextRef="#ctx0" brushRef="#br0" timeOffset="-131056.93">17766 16471 6447 0,'-3'0'576'0,"2"0"-576"0,1 0 0 0,0 0 0 31,1-1 832-31,-1 1 48 0,1-2 16 0,-1 1 0 0,3-3 16 0,2 2 16 0,0-4 0 0,1 1 0 16,1-3-160-16,1 0-48 0,0 0 0 0,1 0 0 0,-2 0 80 0,1 0 16 16,-2-1 0-16,-1 2 0 0,-1-1-160 0,-3 3-16 15,0 1-16-15,-1 1 0 0,-1 3 48 16,-3-1 16-16,-1 2 0 0,-1 2 0 0,-1 4-112 15,-2 0 0 1,0 3-16-16,-1 1 0 0,2 1-176 0,-1 1-16 0,2 0-16 0,1-1 0 16,2 0-352-16,0-2 0 0,2 0 0 15,0 0 0-15,2-3 0 0,0-1 0 0,3-2 0 0,-1 0 0 16,1-2 0-16,-1-2 0 0,1-1 0 0,0 0 176 16,1-3 752-16,0 1 160 0,0-2 16 0,-1 1 16 15,2-3 64-15,-1 1 16 0,1-1 0 0,-1 1 0 16,-1-2-416-16,0 1-80 0,-1 4 0 0,-2-2-16 15,0 4-368-15,-1 0-80 0,0 2-16 0,-3 3 0 16,0 2-224-16,-2 1 144 0,0 3-144 0,0 1 128 16,0 2-128-16,-1 2 0 0,3-3 0 0,-1 2 0 15,2-3 0-15,1-1 0 0,2-2 0 0,-2 0 0 16,2-1 0-16,0-6-144 0,0 2 144 0,0-1 0 16,0-2 0-16,0-3 0 0,-1 0 0 0,0-2 0 15,1 1 0-15,-1-2 128 0,1-1-128 0,0-3 192 16,-2 1 80-16,2-2 16 0,0 1 0 0,-1-2 0 15,0 1-160-15,1-2-128 0,-1 0 192 0,-2-2-192 16,2 0 128-16,-1 2-128 0,0-2 0 0,0 5 0 0,1-3 0 16,-2 4 0-16,2 4 0 0,-2-3 0 0,2 4 0 15,0 2 0-15,-2 1 0 0,1 1 0 0,0 0 0 0,-1 1 0 16,-1 0 0-16,1 3 0 0,-1-3 0 0,-1 3 0 16,1 0 0-16,-1-3 0 0,2 3 0 0,-2 0-176 0,1-1 176 0,-1-1-160 15,0 2 160-15,-1 0-208 0,0 1 80 0,-2-2 128 16,2 4-128-16,0 0 128 0,0 1 0 0,1-1 0 15,1 3 0-15,3-3 0 0,0-1 0 0,1 1 0 16,2-1 0-16,1-2 0 0,3 0 0 0,1-1 0 16,2-1 0-16,1 1 0 15,2-6 0-15,2 1 0 0,1-1 0 0,-1-5 0 16,1-1 0-16,1-3 0 0,-1-1 224 0,-1 0-32 0,-1 0-16 0,-2-4 0 16,-1 2-176-16,-2 0 160 0,-3 3-160 0,-3-2 160 15,-2 2-160-15,-2 2 0 0,-2-2 0 0,-3 2 0 16,-1 1 0-16,0 1 0 0,-4 1 0 0,0 3 0 15,0-3 0-15,-1 6-256 0,0-3 64 0,-1 3 16 16,2 2 32-16,-1 2 0 0,1-1 0 0,0 5 0 16,0-3 144-16,1 4 0 0,1 1 0 0,1-1 0 0,1 2 0 0,1 2 0 15,-1 0 0-15,3 2 0 0,2 1 0 0,1-1 0 0,2-14 0 0,0 0 0 16,0 0 0-16,12 57 0 0,-12-57 0 16,0 0 0-16,0 0 0 0,48 55 128 0,-48-55-128 0,0 0 0 15,58 28 144-15,-58-28-144 0,42 6 192 0,-22-6-192 16,-2 0 176-16,-2-3-176 15,-1 1 160-15,-2-3-160 0,-4 1 128 0,-1-3-128 16,-2 1 0-16,-1-1 144 0,-3 1-144 0,0-1 0 16,-4-3 0-16,-2-1 0 0,-3 1 0 0,0 0 0 15,-2 1 0-15,-1 1 0 0,-1-1 0 0,-1 0 0 16,-2 1 128-16,1-1-128 0,0 2 0 0,1 0 0 0,1 3 0 0,1-3 0 16,2 5 0-16,1-2 0 15,1 2 0-15,1 0 0 0,1 4 0 0,1-1 0 0,1 0 0 0,2 3 0 16,0-3 0-16,0 3 0 0,3 1 0 0,2 2 0 15,-5-7 0-15,0 0 0 0,0 0 0 0,0 0 0 16,47 52 0-16,-47-52 0 0,0 0 0 0,0 0 0 16,52 33-128-16,-52-33 128 0,0 0 0 0,0 0 0 15,52 18 0-15,-43-17 0 0,1 0 0 0,-3-2 0 16,-1 0 0-16,-4-4 0 0,-2 1 0 0,-1-3 0 16,-4 1 0-16,-2-3 0 0,-2 4 0 0,-5-2 128 15,-1-1-128-15,-3 2 0 0,-2 0 0 0,0 1 128 16,1-1-128-16,1 2 160 0,1-4-160 0,2 2 160 15,3 3-160-15,1-4 160 0,2 6-160 0,0 0 160 0,3 1-160 16,0 1 0-16,2 0 0 0,3 3 0 0,0 0 0 0,1 3 0 16,2-2 0-16,2 1 0 15,1 2 0-15,0 0 0 0,2-3 0 0,1 2 0 0,0-1 0 0,2 0 0 16,-2-4 0-16,-1 1 0 0,-1-2 0 0,0-1 0 16,-1 0 0-16,-1-1 0 0,0-2 0 0,-2 1 0 15,1-3 0-15,-2 1 0 0,-1-1 0 0,0-1 0 16,-1 2-144-16,-3-2 144 15,0 4-704-15,-2-4-64 0,-3 3-32 0</inkml:trace>
  <inkml:trace contextRef="#ctx0" brushRef="#br0" timeOffset="-110054.77">12075 16632 1839 0,'0'-2'160'0,"-1"1"-160"16,1 1 0-16,0-1 0 0,0 2 816 0,1-2 128 15,-1-3 16-15,1 0 16 0,0 1 176 0,2-2 16 16,1 0 16-16,-1 2 0 0,2-2-736 0,0 4-160 16,-1 0-32-16,0 0 0 0,-2 1-256 0,-1 0 0 15,1 0 0-15,-4 1-144 16,0 4-560-16,-2-3-128 0,-2 2 0 0,-1 0-16 16,-1 1-112-16,-1-2 0 0,1 1-16 0,-2 1 0 0,2-4 656 0,0 2 144 15,2-2 32-15,-1-1 0 0,3-1 736 0,0-2 160 16,1 2 16-16,1-3 16 0,1 1 560 0,-1-3 128 15,2 1 0-15,2-3 16 0,-1 1-208 0,0-2-64 16,3 0 0-16,-2 1 0 0,2-1-272 0,1-1-64 16,0 2-16-16,1-4 0 15,1 4-192-15,-2-2-32 0,2 2-16 0,-1 1 0 0,-1 1-272 0,0-2-48 0,-2 1-16 16,1 2 0-16,-1 0-288 0,-3 0 160 0,-2 1-160 0,1 0 128 16,-3 1 272-16,-1 2 48 0,-1 0 16 0,-1-2 0 15,-2 3 256-15,-1-1 48 0,0 1 16 0,-1 0 0 16,0 0-208-16,0 0-64 0,0 0 0 0,2 0 0 15,3 0-176-15,-1 0-32 16,-2 0-16-16,2 0 0 0,-1 0-32 0,1 1-16 0,2 2 0 0,-1-2 0 16,1 0 80-16,1 2 32 0,1-2 0 0,1 2 0 15,0 0-32-15,-1-1-16 0,1 3 0 0,-1 2 0 16,1-2-144-16,-1 1-32 0,1 1 0 0,-2 1 0 0,1 0-128 16,0 1 0-16,-1 1 0 0,0-2 0 0,-1 4 0 0,0-3 0 15,-1 4 0 1,0-2 0-16,-1 3 0 0,-1-2 0 0,1 1 0 0,-2 1 0 0,2 1 0 0,-2 1 0 15,2 0 0-15,-2 1 0 0,-2 1 0 0,2-1 0 16,2 0 0-16,1-1 128 0,1 0-128 0,0 2 0 16,4-2 0-16,-1 0 0 0,2-2 0 0,3 0 192 15,-3-14-64-15,0 0 0 0,0 0 80 0,18 55 16 16,-18-55 0-16,0 0 0 0,0 0 96 0,0 0 0 16,0 0 16-16,44 58 0 0,-44-58-96 0,0 0-32 15,0 0 0-15,0 0 0 0,52 43-208 0,-52-43 176 16,0 0-176-16,0 0 160 0,0 0-160 0,49 46 0 15,-49-46 0-15,0 0 128 0,0 0-128 0,0 0 0 0,52 46 0 16,-52-46 0-16,0 0 0 0,0 0 0 0,47 26 0 0,-32-26 0 16,0-2 0-16,-1-1 192 0,3-2-192 0,-1-4 192 15,2 0 64-15,-1-3 32 16,1 0 0-16,-1-2 0 0,0-2-144 0,-1 2-16 0,-2-2-128 0,-2 3 192 16,0-1-192-16,-3-3 0 0,1-3 128 0,-2 2-128 15,-3-1 0-15,0 0 0 0,-3 2 0 0,-1 0 0 16,-1-1 0-16,-1 2 0 0,1-2 0 0,-2-3 0 15,0 0 0-15,0 0 0 0,-1 0 0 0,2-1 0 16,0 0 0-16,-1-1 0 0,0 3 0 0,1-2 0 16,0 3 0-16,1 2 128 0,0-4-128 0,-1 3 0 0,1-1 0 15,0 2 128-15,0 1-128 0,-2 0 0 0,1 2 192 0,-1-1-48 16,-1 5-16-16,-3 2 0 0,1 0-128 0,-4 1 0 16,-1 4 0-16,-2-2 128 0,-4 4-128 0,-4 1 0 15,-2 1 0-15,-4 2 0 0,-4 0-368 16,-3 6 0-16,-3 0 0 0,4-1 0 31,2 0-1280-31,-1 3-256 0,-2 3-48 0,1-2-13184 0</inkml:trace>
  <inkml:trace contextRef="#ctx0" brushRef="#br0" timeOffset="-108907.52">12207 17874 911 0,'0'-1'0'0,"-1"-3"0"0,1 2 0 0,0 1 0 31,0-1 512-31,0 2 0 0,-1-6 16 0,0 0 0 0,-2-3-352 0,-1 1-176 0,-1 0 160 0,-1 2-160 16,1-1 144-16,-1 1-144 0,-1-1 128 0,-2 2-128 15,0-2 464-15,-1 0 16 0,2-1 0 0,0-2 0 16,2 2 352-16,1-2 64 0,0-3 0 0,3 1 16 16,-1 2 224-16,3-3 32 0,2 1 16 0,-1 3 0 15,0 0-176-15,0 0-48 0,2 2 0 0,-2-1 0 16,3 3-176-16,-3 0-32 15,-1 2-16-15,1-1 0 0,-1 3-368 0,0-3-80 16,0 2-16-16,-2 2 0 0,0-2-272 0,-1 2 128 16,0 0-128-16,-2 2 0 0,2-1 0 0,-2 0 0 15,-1 2 0-15,-1-3 0 0,2 1 128 0,-1-1-128 16,1 0 0-16,0 0 0 0,0-1 128 0,2-2-128 16,0 1 0-16,1 0 0 0,0 0 224 0,1-3-64 0,1 1-16 0,1-1 0 0,1 4 48 0,-1-3 16 31,1 2 0-31,1 2 0 0,-2 1-208 0,0 4 0 15,1-1 0-15,-2 3 0 0,0 3 0 0,-3 1 0 16,1 2 0-16,-3 1 0 0,-1 4 0 0,-1-1 0 16,-1 2 0-16,-2-3 0 0,-1 1-208 0,0-1 64 15,-2-4 16-15,0 1 0 0,0-2 128 0,2-2 128 0,0-1-128 0,1-2 176 16,3-2 304-16,-1-3 64 0,5-1 16 0,-1-2 0 16,4-1 656-16,1-4 144 0,3 0 32 0,2-3 0 15,1-1-240-15,3-4-32 0,3 0-16 0,0-1 0 16,2 2-640-16,0-2-128 0,0 0-16 0,0-1-16 15,-1 1-176-15,0 0-128 0,-2 3 192 0,1 0-192 16,-3 2 128-16,0-2-128 0,-1 5 0 0,-1-1 0 16,-2 1 0-16,0 2 0 0,-1-1 0 0,-2-1 0 15,-1 2 0-15,-2 3 0 0,0-5 0 0,-1 3 0 0,-2 1 0 0,1-2 0 16,-2 0 0-16,0 1 0 0,1 0 0 0,0 1 0 16,0 0 0-16,0 0 0 0,1-1 0 0,-1 1-224 15,3 0 64-15,1-1 16 0,1 2 144 0,3-1-128 16,2-1 128-16,3 1-128 0,5-1 128 0,0 2-160 15,3-1 160-15,1 0-160 0,-2 4-16 0,2 0 0 16,-19 0 0-16,0 0 0 0,50 9 176 0,-36-4-160 16,-14-5 160-16,0 0-160 15,0 0-288-15,0 0-48 0,54 38-16 0,-54-38 0 16,0 0-128-16,0 0-48 0,5 49 0 0,-10-36 0 0,-1 4 304 0,-3 1 64 16,0 2 16-16,-3-2 0 0,1 2 176 0,0 2 128 15,1-2-192-15,0-2 192 0,4 0-128 0,1-3 128 16,3-2 0-16,2-2 0 0,1-2 0 0,3-2 0 15,2 1 0-15,3-4 0 16,-1 0-416-16,2-2-32 0,1 0 0 0,0-1 0 16,3-1-704-16,0 3-128 0,-1-2-48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38:5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11894 20559 0,'-5'-5'1824'0,"-2"-2"-1456"0,-1-1-368 0,-2 0 0 0,-1-1-128 0,0 2-112 0,2 2-16 0,3 2 0 16,1 2-64-16,-2 0 0 0,-5-4-16 0,-7 0 0 0,-7-3 336 0,-4 0 192 15,-1 0-32-15,2 1 0 0,0 5 784 0,2-2 144 16,2 4 48-16,4 0 0 16,7 2 32-16,2 0 16 0,6-1 0 0,4 2 0 15,2 2-288-15,3-1-64 0,5 2-16 0,5 0 0 0,8 2-672 16,9-4-144-16,8-2 0 0,13 1 0 0,11-2 496 0,13-1 96 15,18-4 32-15,14-1 0 0,9-5-160 0,11-1-16 16,9 2-16-16,6-3 0 0,-3 0-112 0,3-2-32 16,3 5 0-16,-4 0 0 0,-5 0-128 0,-3 0-32 15,0 3 0-15,-7 1 0 0,-5 3 80 0,-9 0 16 16,-2 2 0-16,-8 2 0 0,-6 3 160 0,-5-2 48 16,-7 5 0-16,-9-1 0 0,-7 2-272 0,-11-1-160 15,-6 1 192-15,-12-1-192 0,-7-2 128 0,-8 1-128 0,-9-1 0 0,-8 1 0 16,-4-4 0-16,-8 3 0 0,-6-2 0 0,-9 1 0 15,-6 1 144-15,-17-2-16 0,-16 2-128 0,-16-3 192 16,-13-1-192-16,-22 2 0 0,-20 0 0 0,-12-1 0 16,-5-3-320-16,-15 1 32 0,-11 3 16 0,-8 1 0 15,1-2-16-15,-6-1 0 0,-4 2 0 0,2 2 0 16,5 0 288-16,-4 6 0 0,0 2 0 0,12-2 0 16,15-3 0-16,16 0 0 0,16 2 0 0,23-4 0 15,20-2 0-15,21-2 0 0,18 3 0 0,19-4 0 16,15-2-176-16,15 2 32 0,9-2 0 0,13 1 0 15,6-1-640 1,13 1-128-16,12 2-32 0,10-3 0 0,9 1-176 0,5-6-32 0,1 1-16 0,3-3 0 0,5-2 752 0,0 0 160 16,1 1 16-16,1-5 16 0,-4 1 720 0,6-2 144 15,5 2 16-15,3 2 16 0,3-1 704 16,4 0 144-16,2 0 16 0,1 2 16 0,3 5-592 0,-2 1-112 16,0-2-16-16,-4 2-16 0,-1 6-496 0,-8 0-112 15,-9 1-16-15,-10 1 0 0,-7 3-192 0,-11 0 0 16,-10 3 0-16,-12 4 0 0,-13-1 0 0,-12-1 0 15,-15-13 0-15,0 0 0 16,0 0-512-16,-52 46-32 0,2-35-16 0,-14 0 0 16,-5-2-512-16,-22 1-96 0,-29-1-32 0,-28-1 0 0,-29 2 976 0,-16 3 224 0,-2-4 0 0,-12 1 0 15,-13 5 0-15,-5 2 176 0,-3 9-48 0,-1 7-9920 32,5 5-1984-32</inkml:trace>
  <inkml:trace contextRef="#ctx0" brushRef="#br0" timeOffset="3463.87">21593 10144 7359 0,'-2'-5'656'0,"2"4"-528"0,0 0-128 0,0 0 0 16,0 1 1424-16,0 0 256 0,0 0 48 0,0 0 16 15,0 0 752-15,0 0 160 0,0 0 32 0,0 0 0 16,-1 0-944-16,1-1-176 0,0-2-32 0,0 1-16 16,0-1-560-16,0-1-96 15,0 1-32-15,-1-3 0 0,1 2-96 0,0-5-32 0,-1 0 0 0,1 2 0 16,-2-4 64-16,1 0 16 0,1 0 0 0,-1 0 0 16,1-3-368-16,1 3-80 0,-1-3-16 0,0 3 0 15,0 2-112-15,0 1-16 0,-1-1-16 0,0 2 0 16,1 1 0-16,-3 2 0 0,2-1 0 0,-1 1 0 15,-1 3 80-15,1-2 0 0,-2 2 16 0,0 0 0 0,1 0-16 0,-1 1-16 16,0-2 0-16,0 2 0 0,1 0-112 0,-1-1-128 16,0-1 176-16,1-1-176 0,0 2 176 0,1 0-176 15,-1-3 160-15,2 0-160 0,0 3 192 0,-1-5-64 16,1 4-128-16,0-6 192 0,0 2 16 0,1-1 0 16,-2 2 0-16,1-3 0 0,0 3 48 0,-1 1 0 15,-1-2 0-15,-1 4 0 0,2-3 0 0,-3 2 0 16,1 2 0-16,-3-3 0 0,-1 3 64 0,0 1 0 15,-2 0 16-15,-1 0 0 0,-2 4-32 0,1-2-16 16,-2 1 0-16,1 2 0 0,0-1-64 0,-1 0-16 0,1 0 0 0,1 1 0 16,1-1-64-16,0 0-16 0,2-2 0 0,1-1 0 15,2 1-128-15,0-1 128 0,2 1-128 0,1-4 128 16,0 2-128-16,0 0 0 0,0 0 0 0,1 2 0 16,-1-1 0-16,1 1 0 0,-2 1 0 0,1 2 0 15,0 3 0-15,0 2 0 0,0 1 0 0,-2 4 0 16,2-1 0-16,1 3 0 0,0 0 0 0,1 0 0 15,1 2 0-15,0 0 0 0,0-19 0 0,4 40 0 16,-4-40 0-16,0 0 0 0,11 53 0 0,-11-53 0 16,0 0 0-16,17 47 0 0,-17-47 0 0,0 0 0 15,0 0 288-15,34 44 32 0,-34-44 0 0,0 0 0 16,0 0-48-16,53 34 0 0,-53-34 0 0,0 0 0 16,0 0-128-16,54 22-16 0,-54-22-128 0,0 0 192 15,0 0-192-15,49 13 128 0,-49-13-128 0,0 0 0 0,0 0 192 0,45-4-48 16,-45 4-16-16,25-10 0 0,-11 3 112 0,-1-3 16 15,2-3 0-15,1 1 0 0,-1 0-80 0,-1-4-16 16,-1-2 0-16,1 2 0 0,-2-1-160 0,1 0 0 16,-2 1 0-16,-3 0 128 0,1 2-128 0,-2-1 0 15,0 1 0-15,-1 2 0 0,-3-2 0 0,1 2 0 16,-1-1 128-16,-2 0-128 0,-1 1 0 0,0-1 0 16,-3 1 0-16,1 0 128 0,-1 2 176 0,-2-4 16 15,2 3 16-15,-2-3 0 0,0 2-32 0,-1-1-16 16,0 0 0-16,-1-2 0 0,1 0-160 0,0 2-128 0,1-2 144 15,-1 0-144-15,0 2 0 0,-1-4 128 0,1 3-128 0,-1 0 0 16,1 3 0-16,-2 1 0 0,1 1 0 0,-2 2 0 16,1 1 0-16,-2 1 0 0,-1 1 0 0,-2 3 0 15,1 0 0-15,-2 2-128 0,-1 3 128 0,2-3 0 16,0 0-192-16,-1 5 64 0,-6 0 128 0,-4 6-208 16,1-3 208-16,-1 3-144 0,0 0 144 0,1-1-128 15,4 4 128-15,1-3 0 0,3 3 0 0,2-3-128 16,0 2 128-16,2 3 0 0,1-2 0 0,2 0-128 15,2 1 128-15,2 0 0 0,0 3 0 0,3-2 0 16,0 4 0-16,1-21-128 0,3 37 128 0,-3-37 0 16,0 0 0-16,11 57-128 0,-11-57 128 0,0 0 0 0,14 59 0 0,-14-59 0 15,0 0 0-15,14 52-128 0,-14-52 128 16,0 0 0-16,0 0 0 0,19 52 0 0,-19-52 0 0,0 0 0 16,0 0 0-16,0 0 0 0,45 44 0 0,-45-44 0 15,0 0 0-15,48 11 0 0,-48-11 0 0,0 0 0 16,57 3 0-16,-57-3 0 0,46-4 0 0,-46 4 0 15,48-8 0-15,-24 3 128 0,-1-2-128 0,-1-2 0 16,-2 0 128-16,-3 1-128 0,-1-1 0 0,-2 0 128 16,-2 0-128-16,0-3 0 0,-3 3 0 0,-1-3 128 15,-2 3-128-15,-1-5 0 0,0 3 0 0,-1-2 128 16,-2 1-128-16,-1-2 0 0,2 2 0 0,-2-3 0 16,0-2 0-16,-1-2 128 15,0 1-128-15,0-3 0 0,-1 0 0 0,-1-1 0 0,-1 2 0 0,1 1 0 0,-2-1 0 0,0 2 0 16,-1 4 0-16,0-1 0 0,-1 6 0 0,0-3 0 15,-1 6 0-15,-1-1 0 0,1 1 0 0,-2 3 0 16,0-1 0-16,1 2 0 0,-3 1 0 0,-3-1 0 16,-1 4 0-16,-2-1 0 0,-2 1-160 0,0 2 160 15,-1-1-176-15,-5 3 176 0,-2 2-160 0,-4 1 160 16,-1-1-176-16,0 0 176 0,-1 1-192 0,1-1 192 16,5 1-144-16,1 0 144 0,4-1 0 0,2 0-144 15,3-3 144-15,2 2 0 0,3-1 0 0,2 2-128 16,2-3-64-16,1 3-16 0,1 4 0 0,2-1 0 15,0 5-608 1,3 1-112-16,1-17-32 0,4 47 0 0,-4-47-496 0,13 66-96 0,-13-66-32 0</inkml:trace>
  <inkml:trace contextRef="#ctx0" brushRef="#br0" timeOffset="7598.67">19235 14208 16575 0,'6'-8'1472'0,"1"1"-1168"0,-1 2-304 0,1 3 0 16,-1 0 1120-16,4 0 160 0,6-6 48 0,8-1 0 16,11-6-688-16,3 1-128 15,2 2-16-15,-4 2-16 16,-4 2-480-16,-4 1-192 0,-4 5 16 0,-3-1 0 16,-5 2-464-1,-4 1-112-15,-3 4-16 0,-5-3 0 0,-3 1-1088 16,-5 1-240-16,-3 0-32 0,-3-1-16 0,-2 0 896 15,-2 2 176-15,-1-3 48 0,2 0 0 0,-1 1 1600 0,3-1 336 0,2-1 64 0,2 0 16 16,2 0 832-16,1-1 160 0,3 1 48 0,2 0 0 0,2 0-64 0,1 0-16 16,4 0 0-16,1 0 0 0,2 1 352 0,0 0 64 15,2 2 0-15,1-2 16 16,0 0-2256-16,-1 0-448 0,1 4-80 0,-1-4-32 0,0 3 432 0,-1 1 272 16,-1 0-32-16,-1 1-16 0,0 2 32 0,-3 2 16 15,-7-10 0-15,0 0 0 0,0 0-96 0,0 0-32 16,15 64 0-16,-15-64 0 0,0 0-144 0,0 0 0 15,-13 53 0-15,13-53 0 0,0 0 176 0,-29 43-48 16,18-28-128-16,-2-1 192 0,-1 1 80 0,-2-1 16 0,1 4 0 16,-1-3 0-16,2-1-128 0,14-14-32 0,-19 30 0 0,19-30 0 15,0 0 16-15,0 0 0 0,-18 62 0 0,18-62 0 16,0 0-16-16,0 0 0 0,9 64 0 16,-9-64 0-16,0 0 16 0,0 0 0 0,30 46 0 0,-21-39 0 15,3 1-16-15,-1-1-128 0,1-3 192 0,0-2-64 16,2 2-128-16,0-3 192 0,-1 1-192 0,1-2 192 15,1-2-192-15,-2 1 160 0,1 1-160 0,-2-1 160 16,-1-3-160-16,2 3 0 0,-1-2 0 0,1 2 128 16,-2-2-128-16,1-1 0 0,0 3 0 0,3-4 0 15,0 2 0-15,2 2 0 0,3-4 0 0,2 4 0 0,4-2 0 16,4 0 0-16,6 0-128 0,3 3 128 16,6-1-128-16,4 1 128 0,3 0-160 0,2 0 160 0,1 1-128 0,0-1 128 15,0 3 0-15,0-2-144 0,0 3 144 0,1-3 0 16,1-1 0-16,-3 0 0 0,-1 0 0 0,-1 0 0 15,0 0 0-15,-1 0-128 0,-3 0 128 0,0 0 0 16,2-3 0-16,-2-2 0 0,-1 3 0 0,0-3 0 16,0 2 0-16,-6-3 0 0,-3 4 0 0,4-3 0 15,5 0 0-15,4-3 0 0,1 1 0 0,4 0 0 16,2-1 0-16,1 1 0 0,-1 2 0 0,1-3 0 16,-2 3 0-16,3 1 0 0,3-3 0 0,5 2 0 15,1 2 0-15,2 0 0 0,-3 0 0 0,-3 0 0 0,-6 1 0 16,4-2 0-16,4 1 0 0,1 2 0 0,2 1 0 15,-6-1 0-15,-7-2 0 0,0 1 0 0,-2-1 0 0,3-1 0 16,2 1 0-16,-1 1 0 0,-1-2 0 0,-2 1 0 16,-4 2 0-16,-2-3 0 0,2 1 0 0,5-2 0 15,4 0 0-15,3-3 0 0,3 5 0 0,0 1 0 16,-2 2 0-16,3 0 0 0,3-1 0 0,-1 1 0 16,1 0 0-16,-3 5 0 0,-3 0 0 0,-3 1 0 15,-4 2 0-15,-2-5 0 0,-2 2 0 0,1 2 0 16,0-2 784-16,-2 1 192 0,-2 1 48 0,-3 1 0 15,-2-2-1648 1,-3 0-320-16,-2 0-64 0,-5-2-16 0,-3 1 816 0,-3-3 208 0,1 2 0 0,1-3 0 0,0 0 0 0,1-1 0 16,1 2 0-16,0-4 0 0,0 2 0 0,4 0 0 15,3 0 0-15,1-1 0 0,0 0 0 0,2-2 0 16,-2 1 0-16,1 1 0 0,2 0 0 0,0-3 0 16,-1 3 0-16,-2-2 0 0,-5 3 0 0,-1 0 0 15,-4-1 0-15,-4 1 0 0,-2 0 0 0,-6 0 0 16,-4 0 0-16,-5 0 0 0,-3 0 0 0,-5 0 0 15,-2-3 0-15,-1 2 0 0,-2-1 0 0,-3 0 0 16,-2-2 0-16,-1 0 0 0,-2-1 0 0,-1 1 0 16,0-2 0-16,-1 2 128 0,1-2 112 0,-1 0 16 15,3-2 16-15,0 2 0 0,3-1-80 0,2-1-32 16,2 0 0-16,0 2 0 0,4-2 32 0,0 3 0 16,2-3 0-16,1-1 0 0,1 0-64 0,1 1-128 0,2-4 192 0,0 1-64 15,0 0-128-15,1-1 0 0,1-1 144 0,-2 0-144 16,0 1 0-16,-2-2 0 0,-1 2 0 0,-1-2 0 15,0 2 0-15,-3-3 0 0,-1 0 0 0,-2 0 0 16,-2 1 0-16,-1 0 0 0,-2 2 0 0,-3-2 0 16,0 4-144-16,-3-3 0 0,0 4 0 0,-2-1 0 15,0 0-64-15,-1 1-16 0,0 0 0 0,3 2 0 16,2 1 224-16,1 2 0 0,3-2 0 0,2 3 0 16,0 2 0-16,4-1 0 0,0 2 0 0,2 0 0 15,0 2 0-15,2-1 0 0,0 3-128 0,-1 1 128 0,2-1 0 0,-1 2 0 16,0 1-160-16,-1 1 160 0,0 0 0 0,-1 1 0 15,-2-9 0-15,0 0 0 0,0 0 0 0,0 0 0 16,-2 72 0-16,2-72 0 0,0 0-128 0,-17 57 128 16,17-57 0-16,0 0 0 0,-28 60 0 0,28-60 0 15,0 0 0-15,-26 67 0 0,26-67 0 0,0 0 0 16,-10 61 0-16,10-61 0 0,0 0 0 16,10 66 0-16,-10-66 0 0,0 0 0 0,26 64 0 0,-26-64 0 15,23 47 0-15,-23-47 0 0,24 39 0 0,-24-39 0 16,25 32 0-16,-25-32 0 0,0 0 0 0,30 36 0 15,-24-27 0-15,-2-3 0 0,-3 0 0 0,-2-1 0 0,-3-1 0 0,-4-3 0 16,-3 2 144-16,-3-3-144 0,-5 0 160 0,-2-3-160 16,-3 2 304-16,-3-3-48 0,-6 0 0 0,-4-2 0 15,-3 2-256-15,-6-3 160 0,-1 0-160 0,-3-1 128 16,-2-2-128-16,-1 2-176 0,-2-2 48 0,-2 1 0 16,3 0-192-16,2 2-16 0,4 0-16 0,0-1 0 15,-1 1 144-15,4 1 16 0,1-2 16 0,2 2 0 16,3 1 176-16,2 0-128 0,2 0 128 0,-1 1-128 15,-2 0 896-15,-2 0 192 0,3-1 48 0,0 2 0 16,-1 1-1648 0,1-2-320-16,0 2-64 0,-3 2 0 0,0 0 720 0,-4 1 160 0,-4 1 144 0,-6 2-208 15,-2 1-496 1,-7 0-80-16,-7 2-32 0,-3-2 0 16,-1 3-720-16,-9-2-128 0,-6 1-48 0,-7 1 0 0,-6-3 240 0,-5 1 32 0,-3 0 16 0,-4 2 0 15,-1-6 672-15,-4 4 144 0,-2-2 32 0,-5 2 0 0,0-3 576 0,1 3 0 16,4-4 0-16,-2 4 0 0,2-1 128 0,-1 3 128 15,1-2 48-15,3 1 0 0,3 1 48 0,1-1 16 16,3 3 0-16,2-2 0 0,3-2-368 0,3 2 144 16,3 1-144-16,2-2 0 0,6-2-176 0,0 2-144 15,1-1-16-15,-1 1-16 16,1 3-1088-16,0-4-224 0,2 0-32 0,2 2-16 16,-1 2-528-16,0-2-96 0,1 1-32 0,5-1 0 15,4-5 736-15,1 3 144 0,4-2 16 0,5 1 16 0,4 1 1072 0,7-5 224 0,10-1 160 0,5-3-208 16,3-2 608-16,10-1 128 0,3-2 32 0,9 1 0 15,7 2 720-15,3-3 160 0,5 1 32 0,3 1 0 16,4 1-368-16,3-3-64 16,4 2-16-16,2 0 0 0,3 1-624 0,1 1-128 0,1 1-16 0,-1 0-7040 15</inkml:trace>
  <inkml:trace contextRef="#ctx0" brushRef="#br0" timeOffset="13231.12">21499 9952 11967 0,'-2'-4'1072'0,"2"0"-864"0,0 2-208 0,0 0 0 31,2 1 816-31,-2 0 112 0,1-5 32 0,0-2 0 16,3-2-304-16,0-2-48 0,-1 0-16 0,2 1 0 16,-1-2-128-16,0 3-16 0,1 2-16 0,-3-1 0 15,2 2 0-15,-2-1 0 0,2 3 0 0,-2-2 0 16,1 1-288-16,-1 2-144 0,0-2 160 0,-2 1-160 16,-2 1 0-16,1 3 0 0,-1-3 0 0,-1 3 0 15,-1 2 0-15,1 3 0 0,-3-2 176 0,-1 4-176 16,1 2 768-16,-1-2 64 0,1 3 0 0,-2-1 0 15,1 5-176-15,-1-2-16 0,1 4-16 0,0 1 0 16,-1 1-224-16,2 0-32 0,1-1-16 0,1 2 0 0,2-2 144 16,2-4 16-16,0 3 16 0,1-4 0 0,-1-11-64 0,0 0-16 15,0 0 0-15,0 0 0 0,40 35-128 0,-40-35-48 16,0 0 0-16,0 0 0 0,55-9-32 0,-55 9-16 16,29-13 0-16,-29 13 0 0,26-23-32 0,-15 13-16 15,-1-3 0-15,-3 2 0 0,-2 0-48 0,-2-2 0 16,-3 3 0-16,-4 0 0 0,0 3 64 0,-3 0 0 15,-3-1 0-15,-3 3 0 0,0-1 224 0,-2 4 48 16,-2-1 16-16,-1 2 0 0,0 5-32 0,-1-2-16 16,-3 5 0-16,0 3 0 0,2 1-240 0,0 3-64 15,2 3 0-15,2 2 0 0,2 3 32 0,4-1 0 0,4-2 0 16,2 2 0-16,4 2-160 0,5-2 128 0,-5-21-128 0,21 41 128 16,-21-41-128-16,0 0 0 0,50 45 0 0,-50-45 0 15,0 0 0-15,59 18 0 0,-59-18-144 0,0 0 144 16,68-4 0-16,-68 4-160 0,42-17 160 0,-42 17-128 15,36-25 128-15,-23 8 0 0,0 0 128 0,-3-1-128 16,-3 2 128-16,-2-1-128 0,-1-1 160 0,-3-2-160 16,-2 0 128-16,-3 3-128 0,-3 2 0 0,-3 2 144 15,-3 5-144-15,-3 0 0 0,-3 7 0 0,-4 9-17600 16</inkml:trace>
  <inkml:trace contextRef="#ctx0" brushRef="#br0" timeOffset="16954.98">19162 13696 3679 0,'0'-4'320'0,"1"2"-320"0,0 2 0 0,0-1 0 16,1 1 528-16,0-2 48 0,2-1 0 0,2-1 0 15,4-2-16-15,2-1 0 0,3 3 0 0,-1-1 0 16,0 2-288-16,3 2-48 0,-1 2-16 0,-2-1 0 15,4 4-208-15,-2 1-208 0,2-2 32 0,1 2-3456 16</inkml:trace>
  <inkml:trace contextRef="#ctx0" brushRef="#br0" timeOffset="19328.86">15034 16089 11055 0,'6'-5'976'0,"0"-1"-784"0,-1 3-192 0,-2 3 0 15,0 0 1072-15,2 0 160 0,5-4 48 0,5-1 0 16,6-1 64-16,3 0 0 0,3 2 16 0,1-2 0 15,2 4-688-15,2-1-144 0,0 1-16 0,2-1-16 16,4 2-496-16,4 1 0 0,4-1-128 0,6-2 128 16,2 2-256-16,6 1 64 0,1 0 16 0,5 0 0 15,4 0 176-15,2-1-208 0,0 1 80 0,4 0 128 16,4 1-176-16,1-1 176 0,2 1-128 0,1-1 128 0,1 0 0 0,6 0 0 16,6 0 0-16,1-1-128 15,-13-1 128-15,12-1 0 0,14-2 0 0,7 2 0 0,-1-5 0 0,4 2 128 16,7 0-128-16,0 0 176 0,-5-2 560 0,14 1 112 15,14-1 32-15,12 0 0 0,9-3-320 0,7-1-64 16,9 6-16-16,-5 0 0 0,-25 5-288 0,23 0-64 16,26-2-128-16,5 2 192 0,-3 2-192 0,-4 3 128 15,1 3-128-15,-7 2 0 0,-20 1 144 0,4 1-144 16,6 1 128-16,8-2-128 0,0-1 128 0,-2 1-128 16,0 0 128-16,-1 1-128 0,4 0 272 0,1-2-16 15,2-2-16-15,4-2 0 0,6 1 1104 0,3-2 208 16,1-1 48-16,2 1 16 15,-12 0-1808-15,15-3-384 0,10 0-64 0,3 2 0 0,-8 2 768 0,8-3 176 0,10 3 16 0,0-2 16 16,-3 3-208-16,-5-2-128 0,-4 2 128 0,-2 1-128 16,-2 1 0-16,-7-3 0 0,-4 3 0 0,-8 0 128 15,-4 2-128-15,-3-1 0 0,-3 3 0 0,-9-3 128 16,-7 0-128-16,0 0 0 0,-3-1 128 0,-8 0-128 16,-10-1 0-16,-10-2 0 0,-8 3 0 0,-9-3 0 15,-17-4 0-15,-7-1 0 0,-10 0 0 0,-12-6-128 16,-11-3 128-16,-13-2-160 0,-8-3 160 0,-11-3-160 15,-8-2 160-15,-6 1-160 0,-5-4 160 0,-5 1-160 16,-5-2-64-16,-3 3-16 0,-2 3 0 0,-4 1-9168 16,1 1-1856-16</inkml:trace>
  <inkml:trace contextRef="#ctx0" brushRef="#br0" timeOffset="19673.77">29299 15574 35007 0,'18'-34'1552'0,"-3"10"320"0,0 4-1488 0,-3 7-384 16,0 8 0-16,-4 2 0 0,5 2 304 0,5-3-16 16,13-2 0-16,12 0 0 0,9 2-288 0,8 6 0 15,3 5 0-15,-4 8-144 0,-2 1-16 0,-1 2 0 16,0 7 0-16,0 1 0 15,1 1-288-15,0 6-64 0,0-4-16 0,-2 3 0 16,0 1-816-16,-3-5-144 0,-7-3-48 0,-1-1 0 16,-1 0 752-16,-3-3 144 0,-5 2 16 0,-4 1 16 0,-3-3 480 0,-10 2 128 0,-18-23 0 0,17 46 0 15,-17-46 0-15,0 0 0 0,-32 76 0 0,4-49 128 16,-9 4 768-16,-11-2 128 0,-13 6 48 0,-8-2 0 16,-7 2 16-16,0-2 16 0,-6 1 0 0,-2 2 0 15,-1 3-480-15,-1 1-112 0,7-6 0 0,-3 1-16 16,-3 3-496-16,-3 1 0 0,-3-2 0 0</inkml:trace>
  <inkml:trace contextRef="#ctx0" brushRef="#br0" timeOffset="20427.09">16258 15658 9215 0,'1'-17'816'0,"-1"3"-656"0,-1 5-160 0,-1 0 0 0,0 6 592 0,1-1 96 16,1 0 16-16,-2-4 0 0,-2-1 128 0,2-8 16 16,-1 3 16-16,-1-1 0 0,2 4-608 0,-2 1-112 15,2 1-16-15,-3 4-128 16,-1 1-384-16,-1 4-176 0,1 3-32 0,-1 3-16 15,-2 0-816-15,1 0-176 0,-4 7-16 0,0-2-16 0,-2 4 1632 0,-2 1 512 16,-1 1 16-16,-2 0 0 0,-2 2 1104 0,-1-2 224 0,-4 3 32 0,0-3 16 16,-1 1 80-16,-5-1 0 15,-4 2 16-15,-5-1 0 0,-2-1-272 0,-8 2-48 0,-4 1-16 16,-7 1 0-16,-4-3-704 0,-3 3-128 0,-5 2-48 0,5 0 0 16,4-2-400-16,-8 5-64 0,-6 4-32 0,-4-2 0 15,3 4 80-15,2 2 16 0,4 0 0 0,8 2 0 16,9 0 80-16,12 1 32 0,10-1 0 0,12-4 0 15,4-1-32-15,19-31 0 0,-9 64 0 0,9-64 0 16,0 0-272-16,23 86-64 0,-23-86-128 0,43 60 192 16,-43-60-192-16,62 57 128 0,-28-33-128 0,3-2 0 15,3 2 0-15,1-6 0 0,0-2 0 0,-1 0 0 16,1-5 128-16,1 0-128 0,4 2 0 0,0-3 0 0,1-3 128 0,2 2-128 16,3-1 0-16,0 0 0 0,-1-3 0 0,6 1 128 15,2 3-128-15,4 1 0 0,6-1-256 0,4 0-80 16,4-1-32-16</inkml:trace>
  <inkml:trace contextRef="#ctx0" brushRef="#br0" timeOffset="22157.64">28165 14688 4543 0,'-16'2'0'0,"5"-1"192"0,1-1-48 0,4-1-16 0,3 1-128 0,3-1 0 15,0 0 0-15,-1-2-1984 0</inkml:trace>
  <inkml:trace contextRef="#ctx0" brushRef="#br0" timeOffset="23520.27">28193 14575 4607 0,'0'-1'192'0,"0"-2"64"0,0 3-256 0,-1 0 0 15,0 0 0-15,0 0 0 0,-1 3 1216 0,1-3 192 16,-3 1 32-16,1-1 16 0,-2 3 304 0,0-1 64 16,-1 1 16-16,0-2 0 0,1-1-448 0,0 1-96 15,0-1-16-15,2 0 0 0,1 0-832 0,0-1-160 16,4 1-32-16,-2-4-16 0,2 3-240 0,1-3 144 15,2-1-144-15,-2 1 128 0,2 0 64 0,0 1 0 0,1-3 0 0,-1 2 0 0,0-1 256 0,-1 3 48 16,1-2 16-16,-5 4 0 0,0 0 160 0,0 0 32 16,0 0 16-16,0 0 0 0,0 0 16 0,0 0 0 15,0 0 0-15,0 0 0 0,0 31-96 0,-4-20-32 16,-1 3 0-16,-1 2 0 0,1 1-128 0,0 3-32 16,0 2 0-16,0-1 0 0,0 1-256 0,2 3-64 15,0-3-128-15,3-22 192 16,-2 46-192-16,2-46 0 0,0 46 0 0,0-46 0 15,3 39 0-15,-3-39-128 0,0 0 128 0,13 47 0 0,-13-47 0 0,0 0-128 16,0 0 128-16,20 47 0 0,-20-47 0 0,0 0 0 16,0 0 0-16,0 0 0 0,16 41 0 0,-16-41 0 15,0 0 128-15,0 0-128 0,0 0 272 0,-3 26 16 16,1-25 0-16,-2 2 0 0,0-3 240 0,-1-1 48 16,0-1 16-16,-1-4 0 0,0 0-208 15,0-3-32-15,-2-2-16 0,1-4 0 0,0-1-192 0,0-2-144 16,1-2 192-16,0 2-192 0,1-3 0 0,1-1 0 15,2 1 0-15,1 0-144 0,-1 3 144 0,1-4 0 16,2 3 0-16,1 2 0 0,-1-1 0 0,0 1 0 16,0 2 0-16,1 4-128 0,-1-1 128 0,0 2 0 15,-1 1 0-15,0 2 0 0,-1 3 0 0,0-1-128 16,-1 3 128-16,0 2 0 0,-2 1 0 0,0 4-160 16,1-1 160-16,-2 3 0 0,0 3 0 0,1 2 0 0,0 1 0 0,2 1 0 15,0 0 0-15,2-14 0 0,-2 32 0 0,2-32 0 16,3 35 0-16,-3-35 0 0,6 34 0 0,-6-34 0 0,6 39 0 15,-6-39 0-15,6 39 0 0,-6-39 0 0,4 46 0 0,-4-46 0 16,2 52 0-16,-2-23 0 0,-1 0 0 0,-1 0 0 31,-1 2 0-31,0-4 0 0,-2 0 0 0,1-2 128 0,-1-1-128 0,0-5 0 16,0-2 256-16,1-2-64 0,2-2 0 0,-1-5 0 16,3-8 0-16,0 0-16 0,-2 14 0 0,3-14 0 15,0-1 0-15,1-6 0 0,0-1 0 0,1-2 0 16,0 0 16-16,1-5 0 0,0 0 0 0,-1-2 0 15,1-2-192-15,0 0 128 0,-2-4-128 0,2 0 128 16,-1 1-128-16,-2-3 0 0,0 0 0 0,-1 0-176 0,0 1 176 0,-1-2 0 0,-2 1 0 16,1 1-128-16,-2 3 128 0,0-1 0 0,-1 2 0 0,1 2 0 15,-1 2 0-15,0-2 0 0,0 4 0 0,0 1 0 16,0 1 0-16,1 2 0 0,3 4 0 0,0 1 0 16,-1 0-192-16,4 2 32 0,-1 3 16 0,1-1 0 15,-2 1 144-15,0 0-192 0,0 0 192 0,0 0-192 16,0 0 64-16,0 0 0 15,44 29 0-15,-44-29 0 0,0 0 128 0,22 39-208 0,-22-39 80 0,13 39 128 16,-13-39-192-16,8 43 192 0,-8-43-160 0,5 51 160 16,-5-24 0-16,-1 1 0 0,-2-2 0 0,-1 1 0 15,1 2 0-15,-2-1 0 0,0-1 0 0,-1-2 0 0,1-4 0 0,0 1 208 16,-1 2-64-16,1-6-16 0,1 2 0 0,-1-2-128 16,2-1 192-16,1-4-64 15,2-13-128-15,0 0 0 0,1 26 144 0,-1-26-144 0,0 0 224 0,0 0-32 16,0 0 0-16,0 0 0 0,21-17 64 0,-16 2 0 15,0-1 0-15,1-2 0 0,-2-2-80 0,1-4-16 16,-3-2 0-16,1 0 0 0,-2-4-160 0,0-3 0 16,-2-1 0-16,-1-2 0 0,-1 1 0 0,0 1 0 15,-1-1 0-15,-1 3 0 0,0 3 0 0,0 3 0 16,-1 4 0 0,1 1 0-16,-1 0 0 0,1 3 0 0,0 2 0 0,0 1 0 0,1 2 0 0,2 2 0 0,0-1-128 15,1 2 128 1,1 1-240-16,0 2 32 0,1 2 0 0,2 0 0 0,-1 3-16 0,1 0 0 0,1 0 0 0,-4 2 0 15,0 0 224-15,0 0-176 0,0 0 176 0,0 0-160 16,0 0 160-16,32 47 0 0,-32-47-144 0,8 37 144 16,-8-37 0-16,5 48 0 15,-3-19 0-15,-1 1 0 16,-2-1 0-16,-1 3 0 0,0 0 0 0,-2 2 0 16,-1-3 0-16,0 1 0 0,0 1 144 0,-1-4-144 15,1 0 144-15,0-3-144 0,1-4 192 0,1-1-192 16,0-2 192-16,3-19-192 0,-1 31 192 0,1-31-192 15,0 0 144-15,4 28-144 0,-4-28 0 0,0 0 144 0,0 0 32 16,0 0 0-16,0 0 0 0,0 0 0 0,0 0 96 0,33-18 32 16,-27 4 0-16,-1 1 0 0,-1-3-64 0,-2-4-16 15,1 0 0-15,-2-4 0 0,-1-2-224 0,-1-1 144 16,-2-1-144-16,0-6 128 0,-1 4-128 0,-1-5 0 16,-1-2 0-16,0 2 0 0,0 1-288 0,-1 1 64 15,1 1 16-15,1 4 0 0,0 3 0 0,0-1 0 16,2 5 0-16,-1 3 0 0,1 5 16 0,2 0 0 15,1 4 0-15,1 3 0 0,1 2 32 0,0 2 16 0,2-1 0 16,-4 3 0-16,0 0 144 0,0 0 0 0,0 0-144 0,0 0 144 16,49 22-160-16,-49-22 160 0,0 0-208 0,0 0 80 15,34 50-64-15,-34-50 0 16,7 31 0-16,-7-31 0 0,0 41-32 0,-4-19-16 0,-3 3 0 0,-2-3 0 31,1 1-384-31,-5 1-80 0</inkml:trace>
  <inkml:trace contextRef="#ctx0" brushRef="#br0" timeOffset="23694.99">27733 15208 18431 0,'-27'-2'816'0,"9"-3"160"0,3 2-784 0,6 1-192 0,5-2 0 0,4 2-8144 0</inkml:trace>
  <inkml:trace contextRef="#ctx0" brushRef="#br0" timeOffset="24135.89">27769 15038 14735 0,'-7'0'1312'15,"2"0"-1056"-15,2 1-256 0,2-1 0 0,1 1 3328 0,0-1 592 16,-2 0 128-16,-2 3 32 0,-1-3-1264 0,1 0-256 15,2-3-64-15,2 1 0 0,4-1-1840 0,-1-3-368 16,3-1-80-16,3-2-16 0,-1-1-64 0,0 0-128 16,2-2 176-16,-1-2-176 0,1-1 288 0,0 0-48 15,-1-1-16-15,1 3 0 0,1-5 192 0,-2 2 32 16,1-1 16-16,0 1 0 16,0 0-16-16,0 1 0 0,-2 3 0 0,1-4 0 0,0 5-224 0,-1-3-48 15,1 3-16-15,-2-3 0 0,1 3-160 0,-2 2 0 16,0 1 0-16,0-1 0 15,-1 3 0-15,-1 2 0 0,1-2 0 0,0 5 0 0,0-4 0 0,-5 5 0 0,0 0 0 0,0 0 0 32,37-11 0-32,-37 11 0 0,0 0 0 0,52-10 0 0,-52 10 0 0,46-8 0 0,-46 8 0 0,48-2 0 15,-48 2 0-15,47 1 0 0,-47-1 0 0,0 0 0 16,59 14-192-16,-59-14 192 0,0 0-192 0,0 0 192 31,48 39-192-31,-48-39 192 0,0 0-192 0,20 49 192 16,-20-49 0-16,8 35 0 0,-8-35 0 0,5 41 0 15,-5-41 0-15,3 37 0 0,-3-37 176 0,6 35-176 16,-6-35 128-16,0 0-128 0,10 41 0 0,-10-41 144 0,0 0-144 16,0 0 0-16,0 0 0 0,34 41 0 0,-34-41 0 15,0 0 0-15,0 0 0 0,0 0 0 0,0 0-256 0,49 2-16 16,-49-2-16-16,0 0 0 16,0 0-816-16,0 0-176 0</inkml:trace>
  <inkml:trace contextRef="#ctx0" brushRef="#br0" timeOffset="25659.28">28195 12213 9215 0,'-2'-2'816'0,"1"-1"-656"15,1 2-160-15,1 1 0 0,1 0 0 0,-1-1-256 16,-1-3 64-16,1 0 16 0,-1-1-144 0,1 1-16 16,-2-4-16-16,0-1 0 0,0 0 160 0,-2 0 16 15,-1-2 16-15,1 2 0 0,0-1 1440 0,1 0 304 16,1 0 48-16,-1 2 16 0,2-1 992 0,0 0 208 15,0 2 32-15,2 0 16 0,0 0-560 0,-1 2-112 16,2-1-32-16,-2 4 0 0,0-2-848 0,0 2-160 0,1 0-32 0,-2 2-16 16,0 0-480-16,-3 2-80 15,-1-1-32-15,0 3 0 0,-4-2-192 0,1 4-32 16,-3-1-16-16,0 3 0 0,-2-1-304 0,-1 2 0 0,-2 2 0 0,0-1 0 16,-1 1 0-16,2-1 0 15,-2 1 0-15,2 1 0 0,2-2 0 0,0 0 0 0,5-1 0 0,2 2 0 16,1 1 0-16,3-1 0 0,1-11 0 0,0 0 0 15,0 0 0-15,0 0 0 0,17 57 0 0,-17-57 0 16,0 0 0-16,0 0 0 0,40 52 0 0,-40-52 0 16,0 0 0-16,0 0 0 0,48 45 0 0,-48-45 0 15,0 0 0-15,0 0 0 0,0 0 0 0,48 23 0 16,-41-23 0-16,-2-1 0 0,0-3 0 0,-2 0 0 0,0-3 128 16,-2-2 64-16,-1 1 0 0,-1-5 16 0,-1 3 48 0,-1-2 0 15,-1-1 0-15,-1 0 0 0,0-3-256 0,-1-1 144 16,-1 1-144-16,-1 0 128 0,1 3-128 0,1 0 0 15,-2 3 0-15,1 0 0 0,-1-1 0 0,2 6 0 16,0-1 0-16,0 3 0 0,0 3 0 16,1 0 0-16,-2 4 0 0,2 2 0 0,-1 1 0 0,0 2 0 15,0 3 0-15,-3 3 0 0,2 1 0 0,-2 4 0 16,1 1 0-16,-1-2 0 0,3 1 0 0,1-2 0 16,0-1 0-16,2 2 0 0,2-5 0 0,1-14 0 15,0 0 0-15,0 0 0 0,0 0 0 0,24 49 0 16,-24-49 0-16,0 0 0 0,0 0 0 0,49 6 0 0,-30-10 0 15,0 1 0-15,2-5 0 0,0 1 0 0,2-2 0 0,-2-2 0 16,-3 1 0-16,0-2 0 0,-4 1 0 0,-1-4 0 16,-3 3 224-16,-3-3 16 0,-2 0 0 0,-3 1 0 15,0-1 128-15,-4-1 16 0,-1 2 16 0,-3 1 0 16,-2-2-64-16,0 3-16 0,-2-2 0 0,-2 3 0 16,1-1-192-16,-1 1-128 0,0 1 160 0,-2 1-160 15,0 2 0-15,0-1 0 0,0 5 0 0,0 0 0 16,2 6 0-16,0-1 0 0,1 6 0 0,-1-1 0 15,4 2 0-15,-2 2 0 0,1 4 0 0,1 2 0 16,0 3 0-16,1 3 0 0,2 2-128 0,0 0 128 16,2-2 0-16,3-23 0 0,-1 50 0 0,1-50 0 15,6 47 0-15,-6-47-128 0,0 0 128 0,0 0 0 0,26 56 0 16,-26-56 0-16,0 0 0 0,0 0 0 0,57 24 0 0,-40-27 0 16,3 0 0-16,-1-3 0 0,1-6 0 0,-2 0 0 15,2-5 0-15,-3-1 0 0,-1 1 0 0,-3-1 0 16,-2-6 0-16,-4 3 0 0,-2 0 0 0,-4 3 128 15,-1-5-128-15,-3 3 0 0,-2 2 144 0,-3-3-144 16,-2 4 128-16,-1 0-128 0,-1 5 304 0,-2-3-32 16,-1 5 0-16,-1 2 0 0,0 2-272 0,0 3 0 15,0 3 0-15,0 3 0 0,2 3 0 0,0 2 0 16,0 5 0-16,2 2 0 0,-1 2 0 0,3 4 0 16,1 0 0-16,2 2 0 0,2 3 0 0,3-1 0 15,2-25 0-15,1 43-144 0,-1-43 144 0,0 0 0 0,16 60 0 0,-16-60 0 16,0 0 0-16,0 0 0 0,37 50 0 0,-37-50 0 15,0 0 0-15,0 0 0 0,56 23 0 0,-56-23 0 16,31-4 0-16,-14-1 0 16,1-4 0-16,0-2 0 0,-1-1 0 0,1-4 0 0,-3-1 0 0,-2-1 0 15,-2-2 0-15,-1 1 0 0,-4 1 0 0,-2 0 128 16,-3 1-128-16,-3-2 0 0,-2 0 0 0,-3 2 0 16,-2 2 0-16,-2 0 128 0,0 6-128 0,-2-3 0 15,1 6 0-15,-3-1 0 0,0 3 0 0,1 3 0 16,-1 2 0-16,1 3 0 0,0 3 0 0,1 2 128 15,1 1-128-15,-1 6 0 0,2 1 0 0,1 0 0 0,3 2 0 0,2 3 0 16,1-2 0-16,2 1-128 0,2-21 128 0,0 0 0 16,9 59 0-16,-9-59 0 0,0 0 0 0,0 0 0 15,47 55 0-15,-47-55-128 0,0 0 128 0,50 12 0 16,-50-12 0-16,35-4 0 0,-19 1 0 0,0-3 0 16,-1-3 0-16,-3-1 0 0,-2-1 0 0,-2 1 0 15,-1 0 0-15,-4-2 128 0,0 1-128 0,-3 0 0 16,-1-4 0-16,-4 4 0 0,-2-3 0 0,-2 2 0 15,-3-2 0-15,0 4 128 0,0-1-128 0,-3-1 0 16,0 3 0-16,-1 2 0 0,0 2 0 0,0 0 0 16,0 3 0-16,0 4 0 0,0 3 0 0,1-2 0 15,1 6 0-15,-1 1 0 0,3 2 0 0,-2 2 0 0,1 7 0 16,-1-1 0-16,4 2 0 0,2 0-128 16,3 0 128-16,1-1 0 0,4-21-256 0,0 0 16 0,10 55 16 0,-10-55-19424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39:31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12572 8397 13823 0,'0'-4'1216'16,"0"1"-960"-16,0 0-256 0,0 1 0 0,1 1 1184 0,-1-2 192 15,1 1 32-15,2-6 16 0,-1-1 608 0,1 2 112 16,1 0 32-16,-1 3 0 15,1-1-224-15,-1 4-32 0,-1 0-16 0,-1-3 0 0,2 4-352 0,-3-1-64 16,1 1-16-16,0-2 0 0,0 2-448 0,1-1-80 16,-1 1-32-16,1 0 0 0,1 0 96 0,-1-1 16 15,2 1 0-15,0 0 0 0,-1 1-176 0,1-1-16 16,-4 0-16-16,0 0 0 0,0 0-272 0,0 0-48 16,0 0-16-16,50 29 0 0,-50-29-208 0,0 0-32 15,50 16-16-15,-50-16 0 0,53 6-224 0,-22-6 144 16,6 0-144-16,1-1 128 0,-1-2 0 0,5-1-128 15,7 2 192-15,4-6-64 0,-1 0 0 0,-2-2 0 0,-5-2 0 16,-4 2 0-16,-5 1 48 0,-5 2 0 0,-5 3 0 0,-6-1 0 16,-5 2-176-16,-7 3 0 0,-4 0 0 0,-4 3 0 15,-2 2-176-15,-7-1-64 0,-5 3-16 0,-4 2 0 32,-1-1-352-32,-1 1-80 0,1 0-16 0,-1-2 0 0,1 0 320 0,3-3 48 0,4 1 16 0,2-5 0 31,3-1-560-31,3-5-96 0,3 0-32 0,3-6-12752 0,5 1-2560 0</inkml:trace>
  <inkml:trace contextRef="#ctx0" brushRef="#br0" timeOffset="597.5">14079 8322 5519 0,'-2'-5'496'0,"-1"1"-496"0,1 3 0 0,1 0 0 15,1 1 2496-15,-2-3 416 0,2 3 80 0,-1 0 16 16,-1 0 1120-16,-1 0 224 0,1 0 64 0,-1 0 0 16,1 3-1760-16,1-6-352 0,1 3-64 0,-2 0 0 15,2 0-768-15,0 3-128 0,0-3-48 0,0 0 0 16,0-3-16-16,-1 3 0 0,0 0 0 0,-2 0 0 16,0 0-256-16,-1 0-64 0,-1 0-16 0,-1 3 0 15,0-2-480-15,0-1-80 0,-2 2-32 0,-1 3 0 16,1-2-192-16,-1 0-32 0,1 2-128 0,0 3 192 15,2-6-192-15,0 4 0 0,2-3 128 0,3 1-128 16,1-2 0-16,1-1 176 0,4 1-176 0,2-2 160 16,5-2-32-16,2 1 0 0,5-1 0 0,1-3 0 0,3 1 144 0,3-2 32 15,0 1 0-15,1 1 0 0,3-2-112 0,0 3-32 16,-1-2 0-16,1 2 0 0,0 2-16 0,1-2 0 16,2 3 0-16,2 3 0 0,-35-3 176 0,65 6 48 15,-65-6 0-15,63 12 0 0,-63-12-272 0,57 15-96 16,-57-15 0-16,56 12 0 0,-56-12 0 0,53 14 0 15,-53-14 0-15,52 4 0 0,-52-4 0 0,52-3 0 16,-20-2 0-16,-1 1 0 0,-5-3 0 0,5 0 0 0,1-3 0 16,1 0 0-16,1-1 0 0,-6 0 0 0,-6 2 0 0,-4 0 0 15,-6 3 0-15,-6 2 0 0,-5 3 0 0,-4 1 0 32,-5 0-1168-32,-7 8-240 0,-6 1-32 0,-6 10-23328 0</inkml:trace>
  <inkml:trace contextRef="#ctx0" brushRef="#br0" timeOffset="4588.17">17139 9132 1839 0,'-2'-10'160'0,"1"-4"-160"15,-1 6 0-15,-1 0 0 0,2 3 1408 0,-2 4 256 0,1-3 64 0,-3 0 0 16,-2-3 32-16,-4-2 16 0,-4 1 0 0,-3-2 0 16,1 2 208-16,0 1 64 0,-1 5 0 0,2-3 0 15,3 3-48-15,0 2 0 0,2 0 0 0,3 0 0 16,1 2-464-16,2-1-80 0,4-1-32 0,4 1 0 16,0 2-720-16,4-2-160 0,2-1-32 0,4 0 0 15,4 0-224-15,3 0-48 0,0 0-16 0,2 0 0 16,5 0-16-16,2-1 0 0,3-2 0 0,1 1 0 15,-4 0-80-15,3 1 0 0,4-3-128 0,2 2 192 0,-2-1-192 16,1 3 0-16,1-1 128 0,6 2-128 0,3 1 0 0,4 0 144 16,3 3-144-16,0-1 128 0,-2 1 48 0,-1 0 0 15,1 0 0-15,-2 1 0 0,-3-1-48 0,-2 1 0 16,-4 1 0-16,-3 1 0 0,-3 0 0 0,-6 0-128 16,-2 1 192-16,-6-1-64 0,-21-8-128 0,0 0 128 15,41 35-128-15,-41-35 128 0,0 0-128 0,0 0 0 16,4 69 0-16,-4-69 0 0,-21 53 128 0,5-21-128 15,-4-2 0-15,-1 3 128 0,1-3-128 0,1 1 0 16,0-1 0-16,-1 4 128 0,0 8-128 0,1 2 0 16,1 4 0-16,2-1 0 0,5 1 0 0,11-48 128 15,-17 88-128-15,17-88 0 0,-11 79 192 0,11-79-32 0,-5 71-16 16,5-71 0-16,-2 79 48 0,2-79 16 0,3 94 0 16,-3-94 0-16,5 94 0 0,-5-94 0 0,4 86 0 0,-4-86 0 15,1 83-32-15,-1-83-16 0,-3 74 0 16,3-74 0-16,-10 94-32 0,3-38 0 0,-4 2 0 0,0 0 0 15,0-6-128-15,0-2 160 0,-1-5-160 0,12-45 160 16,-16 78-160-16,16-78 128 0,-6 81-128 0,6-81 128 16,14 86-128-16,-14-86 160 0,43 78-160 0,-43-78 160 15,72 68 16-15,-27-36 0 0,10-3 0 0,2-2 0 16,3-2-176-16,5-3 160 0,-1-4-160 0,2-2 160 16,2 3-160-16,-7 0 0 0,-6-1 0 0,2 3 128 0,0 4-128 15,-4-3 0-15,-4 2 0 0,-6 2 128 0,-3 0-128 0,-40-26 0 16,62 53 0-16,-62-53 0 15,39 50 0-15,-39-50 0 0,0 0 0 0,24 75 0 0,-24-75 0 0,0 0 0 16,-6 70 0-16,6-70 0 0,-19 52 0 0,4-23 0 16,-1-1 0-16,-2 4 0 0,-3 1 0 0,-3 3 0 15,-2 1 0-15,-1 2 0 0,0-1 0 0,3 0 0 16,2 0 0-16,2 0 0 0,4-2 0 0,16-36 0 16,-25 75 128-16,25-75-128 0,-14 73 0 0,14-73 0 15,-8 82 0-15,8-82 0 0,-1 86 0 0,1-86 0 16,1 92 0-16,-1-92 0 0,6 88 0 0,-6-88 0 15,10 86 0-15,-10-86 0 0,11 87 0 0,-11-87 0 16,14 90 0-16,-14-90 0 0,16 95 0 0,-16-95 0 0,11 92 0 16,-11-92 0-16,8 92 0 0,-8-92 0 0,1 90 0 0,-1-90 0 15,-4 97 0-15,4-97 0 0,-6 99 0 0,6-99 0 16,-7 97 0-16,7-97 0 16,-10 89 0-16,10-89 0 0,-8 75 0 0,8-75 0 0,-5 84 144 0,5-84-144 15,0 85 160-15,0-85-32 0,6 80-128 0,-6-80 192 16,12 75 112-16,-12-75 16 0,14 62 0 0,-14-62 0 15,0 0-80-15,28 69-16 0,-28-69 0 0,0 0 0 16,0 0 32-16,38 59 16 0,-38-59 0 0,0 0 0 16,0 0 32-16,0 0 0 0,35 44 0 0,-29-38 0 15,-2 1 0-15,-3 1 0 0,-2-3 0 0,-4 2 0 16,-4 2-160-16,-3-1-16 0,-7 5-128 0,-6-1 192 0,-6 3-64 16,-6 1 0-16,-4 3-128 0,-7 0 192 0,-6 2-192 0,-4-1 0 15,-5 4-144-15,-2-3 144 16,2 0-560-16,4-1-16 0,5-3 0 0,5-3 0 15,6-5-112-15,3-1-16 0,3-3-16 0,3-2 0 16,0 0 144-16,2-3 16 0,0 0 16 0,1-3 0 16,1 0-80-16,4-2-16 0,1-4 0 0,1 2 0 15,4-4 128-15,2-1 32 0,2 3 0 0,2 0 0 32,3 3-224-32,-3 3-64 0,2 6 0 0,-5 4-16784 0</inkml:trace>
  <inkml:trace contextRef="#ctx0" brushRef="#br0" timeOffset="41774.44">11000 10928 3679 0,'3'-3'320'0,"-1"0"-320"16,2 2 0-16,-2 1 0 0,2 0 160 0,0 0-32 15,3 0-128-15,6-1 192 0,2 2 16 0,1-1 0 16,0 2 0-16,-3 0 0 0,1 1-208 0,-3-1 0 16,-1 0 0-16,-1 1 0 15,-3-2 160-15,-1 0 32 0,-3-1 16 0,1 0 0 0,-2 0 496 0,0 0 80 16,0-1 32-16,1 0 0 0,0-3 448 0,2 1 80 15,1 2 32-15,3-4 0 0,3 2-256 0,3-4-48 0,3 2-16 0,4 0 0 16,3-3-544-16,3 2-96 16,2-1-32-16,1 1 0 0,3 0-240 0,0 0-144 0,2 2 160 0,1-1-160 15,1 3 0-15,1-1 128 16,2 0-128-16,-1 0 0 0,2-2 160 0,1 1-16 0,2-2 0 0,1 0 0 16,-2 1 160-16,5-2 16 0,6 2 16 0,6 0 0 15,7-1 0-15,6-2 0 0,6 1 0 0,1-2 0 16,3 0-144-16,3 1-16 0,1 0-16 0,2 3 0 15,2-1-160-15,-7 4 0 0,-4-3 0 0,1 4 0 16,-2 1 0-16,-1 2 0 0,-2 2 0 0,-3 1 0 0,-2 0 0 0,-3 2 0 31,0 2 0-31,1 2 0 0,1 3-160 0,2-5 160 0,1 0 0 0,-1-2-144 0,1 3 144 0,2 2 0 16,3 1 0-16,0-4-128 0,-1 1 128 0,-4 0 0 16,-2-1 0-16,-1 4 0 0,-1-2 0 0,-2 3 0 15,-1-3-128-15,-4-3 128 16,-2 0-784-16,-1-5-80 0,2 2-16 0,-2-1 0 15,3 2-576-15,-3 0-112 0</inkml:trace>
  <inkml:trace contextRef="#ctx0" brushRef="#br0" timeOffset="64688.84">21957 6164 911 0,'-1'-1'0'0,"1"-2"0"0,0 3 0 0,-1 3 0 15,1-2 256-15,0-1-16 0,0 0-16 0</inkml:trace>
  <inkml:trace contextRef="#ctx0" brushRef="#br0" timeOffset="65381.21">22089 6138 2751 0,'0'-4'256'0,"0"2"-256"0,0 0 0 0,0 2 0 15,0 0 464-15,0 0 48 16,0-1 16-16,0-3 0 0,0 2-16 0,1 0 0 0,-1-2 0 0,0 1 0 15,1 2-176-15,-1 0-32 0,1 1-16 0,-1 0 0 16,0 1-112-16,-1-1-32 0,0 3 0 0,0 2 0 16,-2-4 48-16,-1 2 16 0,-2 2 0 0,0-2 0 15,-3 2-48-15,-1-3-16 0,-1 5 0 0,-1-5 0 0,0 4-144 16,-5-3 0-16,-1 3 0 0,-2-2 0 0,-1 0 320 0,-1 1 16 16,-3 2 16-16,-1-1 0 0,-2 1 48 0,-3-2 16 15,-1 3 0-15,0 1 0 0,-1 3-16 0,1-3 0 16,-1 3 0-16,-1-1 0 0,1 1-112 0,-4 2-32 15,-5 4 0-15,-4 0 0 0,-1 0-16 0,-2-1-16 16,-3 1 0-16,-3-1 0 0,3-1-64 0,4-2-16 16,7-1 0-16,-1 2 0 0,2-2-144 0,1 0 160 15,5 0-160-15,-7 1 160 0,-6 4-160 0,-5-1 0 0,0 0 0 16,2-1 0-16,2 0 0 0,4-3 0 0,2 0 0 16,2 2 0-16,4-4 0 0,3 1 0 0,2 0 0 0,4-3 0 15,3-1 0-15,3 0 0 16,1-2 0-16,4 1 0 0,4-1-304 0,2 1 16 0,3-4 0 0,3 2-6512 15</inkml:trace>
  <inkml:trace contextRef="#ctx0" brushRef="#br0" timeOffset="65867.95">22199 6224 1839 0,'-2'-7'160'0,"0"3"-160"16,-1-2 0-16,2 5 0 0,0-2 960 0,0 2 176 16,1 1 16-16,-2-1 16 0,0-2 688 0,-1 0 144 0,1 0 32 0,0 1 0 15,-1 1-1264-15,2-2-240 0,0 3-48 0,-2 0-16 16,2 0-464-16,-3 4 128 16,-2-2-128-16,-1 4 0 0,-5 3 256 0,-1 2 16 0,-4 4 0 0,-6 1 0 15,-3 4-272-15,-7 5-176 0,-8 2 32 0,-7 4 0 16,-5 1-32-16,-8 0 0 0,-4 4 0 0,6-8 0 15,11-3 176-15,-6 1-160 0,-12 4 160 0,-10 4-160 16,-11 5 160-16,-3-1 0 0,1 4 160 0,1-2-160 16,8-1 400-16,-1-2-16 0,2 0 0 0,5-2 0 15,5-4 128-15,6-4 0 0,3-2 16 0,14-3 0 16,8-5-80-16,2 1-32 0,0 2 0 0,2-2 0 0,4 2-288 0,3-5-128 16,6-2 0-16,4 0 128 31,4-2-464-31,6-2-112 0,3-2 0 0,5-2-7936 0</inkml:trace>
  <inkml:trace contextRef="#ctx0" brushRef="#br0" timeOffset="66370.38">22227 6550 9215 0,'0'-9'816'0,"0"3"-656"0,0 2-160 0,0 4 0 16,0 0 1504-16,-1-1 272 0,1-3 48 0,0-1 16 15,0-3-704-15,1-1-144 0,-1 1-32 0,0 2 0 16,0 4-816-16,-1-3-144 16,-2 4 0-16,1 1 0 0,-3 1 0 0,-1 3 0 0,-3-1 0 0,0 2 0 0,2-2-128 0,-2 0 128 15,-2 4-160-15,-4 1 160 16,-3 5-448-16,-4-2 0 0,-3 5 0 0,-4 1 0 16,-2 3 160-16,-4 2 32 0,-4-1 16 0,-3 4 0 0,-2 0 240 0,-3 1-144 15,-3 0 144-15,1-2-128 0,1 1 128 0,2-1 176 16,-1-5-48-16,-4 5 0 0,-5 1 336 0,-4-2 64 15,-2 6 16-15,-1-4 0 0,0 0 240 0,10-4 48 16,7-3 16-16,-3 3 0 0,-6 1-176 0,-7 4-32 16,-3 3-16-16,-3 0 0 0,3-2-416 0,7-1-80 15,6 0 0-15,7-2-128 0,4-2 0 0,5-4 0 16,4 3 0-16,1-1 0 16,1-3-928-16,3 1-192 0,2-2-32 0,3 0-16 15,0-2-1104-15,1-1-224 0,2-2-32 0,3-1-3792 16</inkml:trace>
  <inkml:trace contextRef="#ctx0" brushRef="#br0" timeOffset="66778.44">22348 6684 8287 0,'-8'-17'368'0,"0"5"80"0,2 2-448 0,1 6 0 0,3 3 0 0,-1 1 0 0,1 1 944 0,-2-1 96 16,-2-1 32-16,-3 1 0 15,-1 0-1376-15,-1 0-272 0,0 1-48 0,0 0-16 16,0 1 192-16,1-1 16 0,0 3 16 0,0-3 0 0,0 0 544 0,-1 2 128 15,-1 1 0-15,-2 0 16 0,2 4 224 0,-4-1 32 16,-4 4 16-16,-4 4 0 16,-3 4-128-16,-9 3-32 0,-8 4 0 0,-12 1 0 0,-8 6 32 0,-9 3 0 0,-6 3 0 15,13-11 0-15,13-2 48 0,-16 6 16 0,-19 10 0 0,-18 8 0 16,-8 3 496-16,-5 1 112 0,3 3 0 0,3-1 16 16,7-3 48-16,9-9 0 0,13-2 0 0,18-7 0 15,10-3-640-15,2 0-112 0,-1 5-16 0,4-2-16 16,8 0-368-16,7-3 0 0,9-5-160 0,10-2 160 31,7-5-1872-31,9-3-272 0</inkml:trace>
  <inkml:trace contextRef="#ctx0" brushRef="#br0" timeOffset="67076.58">22724 6955 6447 0,'-9'-2'272'0,"0"1"80"0,-3 2-352 0,3 1 0 16,0-1 0-16,0 2 0 0,-1-1 1040 0,-7 5 144 16,-9 1 32-16,-7 3 0 0,-9 4-128 0,-8 4 0 15,3-2-16-15,-5 4 0 0,-6 0 16 0,-10 8 0 16,-14 6 0-16,-13 10 0 0,-5 4-272 0,-4 2-48 15,-2 0-16-15,1 1 0 0,7-5-368 0,-5 3-64 16,-4 6 0-16,-2-3-16 0,2 0-80 0,0-1-16 16,2 3 0-16,6-6 0 0,10-5 64 0,16-11 16 0,14-6 0 15,14-5 0-15,13-2-160 0,10-6-128 0,9-2 144 16,6-2-144 0,3-1-720-16,8-2-240 0,7 2-64 0,9-7-8832 0</inkml:trace>
  <inkml:trace contextRef="#ctx0" brushRef="#br0" timeOffset="67376.08">22656 7424 17503 0,'17'-24'768'0,"-8"12"176"0,-3 6-752 16,-5 1-192-16,-2 4 0 0,-2 2 0 0,-2 4 640 0,-4-1 80 15,-6 4 32-15,-8 7 0 0,-11 5-48 0,-9 6 0 16,-2 0 0-16,-9 5 0 0,-15 6-880 0,-10 4-176 15,-8 7-32-15,-4 0-16 0,-3 3 208 0,-2-1 64 16,2 1 0-16,3-4 0 0,7-4 128 0,13-8 0 16,8-2 0-16,-8 3 0 0,-14 8 0 0,-6 0-160 15,-1 3 160-15,6-5 0 0,9-2 0 0,3-2 0 16,0 3 0-16,6-7 0 0,7-4 320 0,13-5 64 16,12-4 0-16,10-6 16 0,10-3 32 0,9-3 0 15,7-1 0-15,11-3 0 16,9 0-1056-16,11-3-208 0,8-4-32 0,13-5-5632 0,6-5-1120 0</inkml:trace>
  <inkml:trace contextRef="#ctx0" brushRef="#br0" timeOffset="67627.66">22667 7982 7359 0,'-16'0'656'15,"0"1"-528"-15,4 3-128 0,2-2 0 16,1 2 2272-16,-2 1 416 0,-9 2 96 0,-12 3 16 15,-16 6-464-15,-16 5-96 0,-14 8 0 0,-4 0-16 16,-1 6-976-16,-1 4-192 0,-2 7-32 0,-5 5-16 16,0 5-560-16,13-11-128 0,20-9 0 0,-9 7-16 0,-13 12-304 0,-14 9 0 15,-11 9 0-15,1-4 0 16,5-2-448-16,7-6 0 0,4-1 0 0,13-9 0 16,14-10-640-16,2 0-128 0,3-6-32 0,9-1 0 15,14-8 256-15,12-8 48 0,14-3 16 0,12-9 0 16,12-2-960-16,15-9-192 0,13-2-32 0,8-6-4912 0</inkml:trace>
  <inkml:trace contextRef="#ctx0" brushRef="#br0" timeOffset="67863.55">22839 8578 4607 0,'-39'8'400'0,"3"2"-400"0,-4 4 0 0,5-2 0 16,8 2 1472-16,1-2 224 0,-12 8 32 0,-28 10 16 15,-35 19-272-15,-31 12-48 16,-17 9-16-16,-6 3 0 0,0-1-448 0,8-5-80 0,10-2-32 0,15-10 0 16,17-6 528-16,19-8 96 0,14-7 32 0,14-6 0 15,13-5-352-15,12-6-80 0,7 1-16 0,7-2 0 16,7-6-800-16,6 0-256 0,6-3 128 0,5-1-128 16,5-3-1024-1,5-2-272-15,7-4-48 0,6 0-16 0,7-2-80 0,9-5-16 0,11-5 0 0,8-6-4624 16,10-2-944-16</inkml:trace>
  <inkml:trace contextRef="#ctx0" brushRef="#br0" timeOffset="68098.22">22728 9081 18431 0,'-58'15'816'0,"9"1"160"0,2 1-784 0,7-3-192 15,9-1 0-15,5 0 0 0,-13 3 1648 0,-27 15 272 16,-38 14 64-16,-26 14 16 0,0 1-592 0,6-2-112 15,3 0-16-15,4-3-16 0,4 2-752 0,7-4-160 16,11-2-32-16,11-7 0 0,12-4-320 0,8-4 0 0,10-6 0 16,9-1 128-16,6-2 656 0,8-2 144 0,7-3 32 0,6-5 0 31,7 0-2880-31,4-5-576 0,7 0-128 0,6-3 0 16,5-4-576-16,8 0-96 0,5-6-32 0,9-4-4608 0</inkml:trace>
  <inkml:trace contextRef="#ctx0" brushRef="#br0" timeOffset="68318">22276 9731 1839 0,'-28'4'160'0,"3"0"-160"0,1 2 0 0,1 1 0 16,6 0 2560-16,1-1 496 0,-5 5 80 0,-19 4 32 16,-25 14-32-16,-24 10 0 0,-8 3 0 0,-8 6 0 0,-7 5-1632 15,-10 7-336-15,-10 4-64 0,4-2-16 0,9-2-352 0,3 2-80 16,-3 2-16-16,10-3 0 0,24-13-256 0,2-2-64 15,0 3-16-15,9-2 0 16,12-4-304-16,14-9 0 0,12-4 0 0,15-5 0 16,12-8-704-16,14-6-112 0,13-4-16 0,12-5 0 15,14-9-2432-15,10-4-480 0,8-5-96 0,13-7-5056 0</inkml:trace>
  <inkml:trace contextRef="#ctx0" brushRef="#br0" timeOffset="68553.64">22469 10203 6447 0,'-18'9'272'0,"-2"0"80"0,-2 1-352 0,0 1 0 0,2 0 0 0,-3-1 0 15,-7 4 2064-15,-22 10 352 0,-25 16 64 0,-28 11 16 16,-29 17-512-16,-26 8-112 0,-10 10-16 0,2-6 0 16,10-6 0-16,14-6-16 0,16-7 0 0,18-4 0 15,18-8-304-15,13-5-48 0,8-5-16 0,16-2 0 16,10-6-768-16,13-2-176 0,10-3-16 0,10-8-16 31,7-1-1008-31,8-2-208 0,-3-15-48 0,0 0 0 0,46 27-2176 0,-17-24-432 0,6-3-80 16,9-4-7744-16</inkml:trace>
  <inkml:trace contextRef="#ctx0" brushRef="#br0" timeOffset="68789.42">22393 10858 9215 0,'-16'2'400'0,"0"2"96"0,-3 5-496 0,0-1 0 16,3 0 0-16,-1 1 0 0,-5 3 2048 0,-17 8 304 16,-25 14 64-16,-30 16 16 0,-29 17-240 0,-16 4-32 15,4 3-16-15,-3-1 0 0,-4 7-1120 0,6-7-208 16,16-8-48-16,5 1-16 0,1-5-272 0,9 0-48 16,13-4-16-16,18-13 0 0,17-9-288 0,13-3-128 0,10-6 0 0,11-5 128 15,10-4-128-15,10-2 0 0,8-1-160 0,7-5 160 31,0-3-1664-31,11-3-256 16,16-3-32-16,14-4-16 0,10-6-304 0,9-8-64 0</inkml:trace>
  <inkml:trace contextRef="#ctx0" brushRef="#br0" timeOffset="69024.97">22164 11669 33167 0,'-121'40'1472'0,"27"-7"304"0,4 2-1424 0,22-7-352 16,22-8 0-16,6 0 0 0,-19 9 1120 0,-40 22 160 16,-42 22 16-16,-26 15 16 0,-6 6-928 0,21-13-192 15,27-8-48-15,27-17 0 0,22-9-144 0,19-12 0 16,15-8 0-16,7-1-176 16,4-1-720-16,5-2-160 0,8-6-32 0,5-1 0 15,8-7-1072-15,6-1-208 0,6-6-64 0,8-3 0 16,6-4 0-16,6-4-16 0,10-3 0 0,10-5 0 15,2-3 784-15,17-6 144 0,17-5 48 0,12-9-4480 0</inkml:trace>
  <inkml:trace contextRef="#ctx0" brushRef="#br0" timeOffset="69229.6">22283 12060 4607 0,'-35'11'400'16,"2"1"-400"-16,8 0 0 0,6-3 0 0,1 1 2912 0,-16 6 496 0,-30 17 112 0,-36 11 0 15,-24 15-544-15,-8 4-112 0,0 7-32 0,1-3 0 16,1 4-1424-16,-1 0-272 0,2 3-64 0,4-2-16 16,5 1-448-16,9-9-96 0,21-11 0 0,-3 3-16 15,-1 3-368-15,7-5-128 0,12-5 0 0,18-8 144 16,18-12-144-16,16-4 0 0,17-8 0 0,6-17 0 16,0 0-1744-16,87 15-240 15,-18-30-32-15</inkml:trace>
  <inkml:trace contextRef="#ctx0" brushRef="#br0" timeOffset="69481.35">22049 13237 33167 0,'-99'10'1472'0,"24"1"304"15,2 5-1424-15,17 0-352 0,16 0 0 0,6-1 0 0,-13 8 1136 0,-34 14 144 16,-39 16 48-16,-32 15 0 0,-13 10-896 0,11 0-176 15,21-8-48-15,18-7 0 0,18-7-208 0,10-2 0 0,5 1 0 0,4 0 0 16,3-2 0-16,5-2-192 0,9-1 192 0,9-10-160 31,7-2-640-31,10-10-128 0,8-5-32 0,11-3 0 0,9-5 592 0,8-8 112 0,9-2 32 0,10-6 0 32,11-3-1952-32,13-8-384 0,15-5-64 0,17-10-32 15,12-9 1072-15,12-6 224 0,10-7 32 0,1 2-5136 0,-2 4-1040 0</inkml:trace>
  <inkml:trace contextRef="#ctx0" brushRef="#br0" timeOffset="69701.21">22464 13468 12895 0,'-38'19'576'0,"3"-3"112"0,-2 1-560 0,3-1-128 15,7-1 0-15,-2-1 0 0,-13 8 2384 0,-33 16 448 16,-47 27 96-16,-38 18 16 0,-17 8-448 0,-5 6-64 15,0-1-32-15,4 3 0 0,9-4-576 0,17-8-112 16,17-7-32-16,18-7 0 0,14-5-1040 0,18-6-224 16,13-5-32-16,16-8-16 0,17-5-368 0,13-10 144 15,12-4-144-15,14-30 0 16,0 0-896-16,0 0-304 0,58 58-48 0,-17-61-9760 16,12-9-1936-16</inkml:trace>
  <inkml:trace contextRef="#ctx0" brushRef="#br0" timeOffset="69952.23">22128 14484 34095 0,'-75'22'3024'0,"10"0"-2416"0,20 2-480 0,15-6-128 15,-1 4 960-15,-30 13 192 0,-54 27 16 0,-50 29 16 16,-22 13-784-16,3 1-144 0,18-6-48 0,29-15 0 15,24-13-208-15,27-18 0 0,20-13 0 0,17-9 0 0,14-10 0 0,14-7-160 16,12-4 160-16,12-5-128 16,9-3-544-16,12-7-96 0,12-3-32 15,14-8 0-15,16-6-1568 0,15-9-304 0,16-7-64 0,7-6-16 16,7-4-320-16,4 0-80 0</inkml:trace>
  <inkml:trace contextRef="#ctx0" brushRef="#br0" timeOffset="70140.25">22612 14763 24879 0,'-76'17'1088'0,"14"3"256"0,0 5-1088 0,11-2-256 15,12-5 0-15,5-2 0 0,-21 12 2192 0,-39 20 384 16,-47 28 80-16,-34 15 16 0,-11 10-1008 0,17-9-192 0,24-5-32 16,25-13-16-16,19-11-816 0,15-5-160 0,10-2-48 0,11-9 0 15,12-5-400-15,10-6 128 16,11-5-128-16,7-7 0 0,8-5 0 0,7-3 0 0,7-4 0 0,6 0 0 31,-3-12-1008-31,0 0-80 0</inkml:trace>
  <inkml:trace contextRef="#ctx0" brushRef="#br0" timeOffset="71957.25">8336 12369 11391 0,'-2'-6'1024'0,"0"1"-832"0,1-1-192 0,-1-3 0 0,4 4 624 0,-1 1 80 0,0 3 0 0,-1-1 16 0,1 2-368 0,1 0-80 15,0 0-16-15,2 2 0 0,-1-1-256 0,4-1 0 16,0 2-176-16,-1 0 176 0,3 2 0 0,0-3 144 16,0 0 16-16,5 1 0 0,3-2 240 0,8-2 48 15,7 0 16-15,8-6 0 0,9 2 64 0,11-5 16 16,9-5 0-16,9-2 0 0,6-5-304 0,6 0-64 16,5 0-16-16,-3 2 0 0,-6 4-160 0,6-1 0 15,6-2 0-15,-4 1 128 0,-8 3-128 0,-8 0 0 16,-7 1-192-16,5-1 192 0,10-2-144 0,6-2 144 15,7-4 0-15,-4 2 0 0,-6 0 0 0,-8-2 0 16,-7 6 0-16,-8 2 0 0,-6 2-144 0,-7 3 144 0,-7 4 0 0,-6-1-144 16,-8 4 144-16,-7 1 0 0,-8 2-144 0,-7 1 144 15,-7 4-160-15,-6 0 160 0,-7 5-208 0,-10 2-8000 16</inkml:trace>
  <inkml:trace contextRef="#ctx0" brushRef="#br0" timeOffset="72271.63">9793 11759 23951 0,'-4'-22'2128'16,"2"4"-1696"-16,5 5-432 0,2 10 0 0,1-2 976 0,3-3 112 15,4-8 32-15,9-7 0 0,16-14-768 0,20-6-160 16,20 1-16-16,12 8-16 0,4 8-160 0,3 12-272 15,6 8 64-15,-8 12 16 0,-28-1 0 0,5 9 16 16,3 7 0-16,2 8 0 16,-4 5-1216-1,-10 2-240-15,-9 6-48 0,-13 1-16 0,-41-43-1504 0,45 88-320 0,-45-88-48 0,-2 75-16 16,-10-44 1424-16,-9-6 288 0,-7-5 48 0,-7-2 16 0,-6 0 2688 0,2-4 528 16,2-1 128-16,-9 0 0 0,-10-1 2096 0,-8 1 400 0,-7-3 96 15,3 1 16-15,4 1-1328 0,3 1-272 0,6 3-48 0,2 4-16 16,3 4-1712-16,3 7-352 0,5 11-64 15,5 5-16 1,4 9-1952-16,4 3-400 0</inkml:trace>
  <inkml:trace contextRef="#ctx0" brushRef="#br0" timeOffset="76821.25">20744 14146 7359 0,'-11'-5'656'0,"3"0"-528"0,0 1-128 0,1 4 0 16,2 0 0-16,0 0 192 0,-1 2-192 0,-5-1 192 15,-6 0 0-15,-4-1 16 0,-2-1 0 0,-2-2 0 16,2-3 672-16,3 0 128 0,1-3 16 0,3 3 16 16,3-2 544-16,3-1 96 0,2-3 32 0,2 2 0 15,4 0-800-15,2 0-144 0,1-1-48 0,4 0 0 16,1 2-528-16,3 0-192 0,-1 3 144 0,2 1-144 15,1-1 0-15,3 5 0 0,-3 0 0 0,0-2-176 0,2 3 176 0,-1 3 0 16,2-1-144-16,-3 3 144 16,-1 0 0-16,-4 2-144 0,-2 3 144 0,-4 4 0 0,-4 3 0 0,-6 8 0 15,-4 5 0-15,-5 5 0 0,-4 5 384 0,-3 6 96 16,-3 4 16-16,-11 21 0 0,-9 15-48 0,-9 21-16 16,-7 10 0-16,1 6 0 0,0-1-128 0,4-7-32 15,5-5 0-15,-3 9 0 0,-4 5 160 0,4-8 16 16,6-2 16-16,7-15 0 0,9-9 112 0,5-14 0 15,7-6 16-15,1-11 0 0,5-6-320 0,3-6-64 0,4-5-16 0,6-12 0 16,2-5-192-16,7-8 0 0,4-6 0 0,3-6-160 16,2-5 16-16,3-5 0 0,4-6 0 0,2-6-12720 15</inkml:trace>
  <inkml:trace contextRef="#ctx0" brushRef="#br0" timeOffset="77130.1">21499 14168 23039 0,'26'-31'1024'0,"-8"10"192"0,-2 4-960 0,-5 7-256 0,-4 4 0 0,-4 4 0 0,1-3 624 0,3-3 80 16,6-2 0-16,2-2 16 0,-2-2-448 0,-2 4-80 16,-2 4-32-16,-4 6 0 0,-5 8 544 0,-5 6 96 15,-1 12 32-15,-5 9 0 0,-3 12-464 0,-3 12-96 16,-3 12-16-16,-2 3 0 0,-2 8-256 0,-5 19 0 15,-11 20 0-15,-6 15 0 0,-3 7 0 16,-6 1 0-16,-2 3 0 16,-4-8 0-16,-2-12 0 0,6-19 0 0,5-13 0 0,-8-2 0 0,-3 0 0 0,5-16 0 15,10-9 160-15,10-14-160 0,9-14 272 0,9-11-16 16,9-8-16-16,8-11 0 0,6-10 208 0,8-8 64 16,7-5 0-16,5-8 0 0,4-10-512 0,6-8-160 15,2-3 0-15,15-19 0 16,13-22-1360-16,15-15-272 0</inkml:trace>
  <inkml:trace contextRef="#ctx0" brushRef="#br0" timeOffset="77386.24">22725 14037 11055 0,'0'0'480'0,"0"0"112"0,24 45-464 0,-27-25-128 0,-4 1 0 0,-3-3 0 16,-4 7 288-16,-10 17 32 0,-12 21 16 0,-17 25 0 15,-19 24 1264-15,-11 9 256 0,0-1 64 0,0-5 0 16,1 3 448-16,2-6 112 0,7-5 16 0,3-3 0 15,0 3-1456-15,6-7-272 0,8-3-64 0,9-16-16 0,7-8-432 0,8-13-96 32,7-10-16-32,8-7 0 0,7-10-144 0,7-11 0 0,8-5 0 0,-5-17 0 0,0 0-416 0,57-1 32 15,-21-19 16-15,7-14 0 32,12-18-1808-32,-1-6-352 0,1-3-80 0,16-23-16 0,20-27 80 0,8-15 16 0,3-5 0 0,-5-2 0 15,-12 18 592-15,6-10 112 0,6-1 32 0,-6 11-432 16,-10 18-80-16</inkml:trace>
  <inkml:trace contextRef="#ctx0" brushRef="#br0" timeOffset="77559.62">23154 14261 7359 0,'-6'7'656'0,"3"-4"-528"16,0-2-128-16,2 3 0 0,-5 1 2240 0,-17 17 400 15,-12 20 96-15,-20 20 16 0,-13 21-448 0,-7 11-96 16,-2 7-16-16,4-3 0 0,8-4-1232 0,3-3-240 0,5-3-48 0,-4 4-16 16,-2 9-528-16,1-1-128 0,4-8 0 0,6-11 0 15,7-6 0-15,7-15 0 0,10-12 0 0,8-9-176 16,10-13 176-16,10-9 0 0,8-7 0 0,-8-10-128 31,43-6-848-15,-6-14-176-16,8-10-16 0,7-12-16 0,4-10-1888 0,11-13-368 0,9-13-80 0,13-15-3136 0</inkml:trace>
  <inkml:trace contextRef="#ctx0" brushRef="#br0" timeOffset="77764.41">23644 14236 4543 0,'76'-70'0'0,"-43"36"192"0,-15 17-48 0,-9 10-16 0,-6 5-128 0,0-1 0 0,5-3 0 0,5-8 0 0,7-2 2432 0,-3 6 464 15,-8 9 96-15,-10 12 16 0,-12 15 160 0,-10 15 32 16,-12 16 16-16,-8 6 0 0,-4 6-1872 0,-4 5-368 16,-4 5-80-16,-10 13 0 0,-6 10 208 0,-2 5 48 15,4-2 16-15,1-4 0 16,1-1-1744-16,6-2-368 0,7-14-64 0,8-6-16 0,6-7 800 16,12-10 224-16,9-7 0 0,11-15 0 0,9-8-208 0,-1-31 80 15,0 0 128-15,35 48-208 16,-35-48-800-16,63-11-144 0,-16-10-48 0,10-13 0 15,7-13-640-15,5-12-128 0,7-5-16 0,-1-6-16 16,-8 4 592-16,4-8 128 0</inkml:trace>
  <inkml:trace contextRef="#ctx0" brushRef="#br0" timeOffset="77968.89">24534 14260 20271 0,'0'17'896'0,"-3"2"192"0,-2 4-880 0,-4-1-208 0,0-1 0 0,1-2 0 16,-5 7 1024-16,-6 16 144 0,-14 27 48 0,-13 25 0 15,-10 18 576-15,-3 4 128 0,2-4 32 0,0-2 0 16,2-1-976-16,1-4-192 0,-3 4-32 0,4-3-16 16,6-3-592-16,7-11-144 0,8-11 0 0,11-18 0 15,9-13 0-15,7-16 0 0,7-8-160 0,-2-26 160 16,0 0-960-16,53 16-112 0,-17-33-16 16,5-14 0-16,1-2-2368 0,11-20-464 0,17-22-112 0</inkml:trace>
  <inkml:trace contextRef="#ctx0" brushRef="#br0" timeOffset="78188.05">25001 14455 11967 0,'92'-117'528'0,"-50"66"112"16,-19 25-512-16,-13 16-128 0,-7 5 0 0,3 2 0 0,8-10 1472 0,10-5 256 16,6-2 48-16,0 5 16 0,-30 15 16 0,0 0 16 15,38 43 0-15,-45 1 0 0,-9 11-352 0,-8 8-80 16,-6 8-16-16,-4 4 0 0,0-2-768 0,-2-4-160 16,1-2-16-16,-2 0-16 0,2 1-160 0,-2 2-16 15,1 7-16-15,2 0 0 0,3-2-96 0,5-9-128 16,4-3 176-16,6-11-176 0,6-7 0 0,5-7 0 0,6-11 0 0,4-7 0 15,-5-20-176-15,0 0-32 0,57 8-16 0,-25-24 0 32,1-5-1136-32,13-12-240 0,12-19-32 0,11-12-16 15,2-6 496-15,9-15 112 0,11-13 16 0,5-8 0 16,-2 4 256-16,-1 4 48 0,-3-1 16 0,-7 11-5424 0,-9 11-1072 0</inkml:trace>
  <inkml:trace contextRef="#ctx0" brushRef="#br0" timeOffset="78345.33">26099 14339 12495 0,'0'0'256'0,"0"1"64"0,-2 3 16 0,0-2 48 0,-4 10-384 0,-8 10 0 0,-8 14 0 0,-13 21 0 15,-10 13 3744-15,-7 13 672 0,-2 3 144 0,4-1 32 16,4-5-1840-16,5-3-384 0,4-3-64 0,4-4 0 0,5-3-1488 16,5-4-304-16,6-7-48 0,2-3-16 0,4-1-448 15,5-1 128-15,4-3-128 0,4-6 0 0,5-5 0 0,-7-37 0 16,21 60 0-16,-21-60-160 16,0 0-1024-16,57 49-208 0,-57-49-32 0</inkml:trace>
  <inkml:trace contextRef="#ctx0" brushRef="#br0" timeOffset="78518.63">26596 14336 20271 0,'18'-12'896'0,"-7"6"192"15,-2 1-880-15,-3 5-208 0,-2 1 0 0,-3 3 0 0,2-2 768 0,2 5 128 16,-5-7 0-16,0 0 16 0,29 45 1296 0,-29-45 256 16,23 71 48-16,-16-24 16 0,-3 6-1936 0,-3 10-384 15,-4 11-80-15,-3 10 0 16,-4 8-816-16,-2 3-144 0,-4 9-48 0,-3 1 0 15,0 1-848-15,-4 1-160 0,-1 3-32 0,0-5-5776 0,1-10-1152 0</inkml:trace>
  <inkml:trace contextRef="#ctx0" brushRef="#br0" timeOffset="78580.85">26524 16089 3679 0,'89'-81'160'0,"-58"54"32"0,-16 12-192 0,-9 9 0 0,0 1 0 0,10-12 0 16,37-35 352-16,35-37 32 0,37-37 0 0,22-24 0 16</inkml:trace>
  <inkml:trace contextRef="#ctx0" brushRef="#br0" timeOffset="78784.78">28171 14272 23039 0,'-31'21'2048'0,"8"-2"-1648"16,0 4-400-16,7-2 0 0,6-1 2224 0,6-1 352 15,-3 0 80-15,-5 16 16 0,-7 23-1136 0,-4 19-208 16,-1 8-48-16,6-3-16 0,4-3-816 0,3-7-176 16,3-6-16-16,0-5-16 0,2-3-240 0,0-3 0 15,-2-4 0-15,0-4 0 0,-1-3 0 16,0-7 0-16,2-4 0 0,1-8 0 15,3-5-512-15,2-8-64 0,4-8 0 0,4-8 0 16,4-12-2192-16,8-10-448 0</inkml:trace>
  <inkml:trace contextRef="#ctx0" brushRef="#br0" timeOffset="79177.33">28949 13932 15663 0,'27'-4'688'0,"-27"4"144"15,0 0-656-15,0 0-176 0,0 0 0 0,0 0 0 0,36 52 1232 0,-41-27 224 0,-1 17 32 0,-8 20 16 16,-6 21 720-16,-8 19 144 0,-5 8 16 0,-4 6 16 15,-3 0-1312-15,2-6-256 0,3-8-48 0,4-8-16 16,3-8-544-16,4-7-224 0,6-6 176 0,2-11-176 16,3-8 0-16,5-4 0 0,4-8-208 0,3-7 64 15,1-35-848 1,8 50-160-16,-8-50-48 0,0 0 0 0,0 0 496 0,60 6 80 0,-36-23 32 0,4-9 0 0,1-8 1296 16,6-5 256-16,2-7 48 0,2-11 16 0,7-6-448 0,4-12-64 15,-5 4-32-15,11-13 0 0,7-10-608 16,6-11-128-16,-1-3-32 0,0-2 0 0,2 2-32 0,-6 11 0 15,-8 19 0-15,-8 14 0 0,-9 17 320 0,-6 15-192 16,-11 16 192-16,-22 16-160 0,0 0 592 0,0 0 112 16,23 54 32-16,-31-14 0 15,-6 10-816-15,-7 18-144 0,-9 18-48 0,-3 15 0 0,-7 18 624 0,1 3 112 16,3 2 16-16,4-7 16 0,7-2-336 0,8-11 144 16,6-11-144-16,6-10 0 0,5-14 0 0,7-10 0 15,5-12-160-15,-12-47 160 16,40 65-560-16,-40-65 16 0,47 26 0 0,-47-26 0 0,56 0 688 0,-23-13 144 15,5-4 32-15,6-5 0 0,0-10 64 0,3-4 0 0,0-5 16 0,0-4 0 32,3-6-1408-32,-2-5-272 0,-1 0-64 0,-1-9-11056 0</inkml:trace>
  <inkml:trace contextRef="#ctx0" brushRef="#br0" timeOffset="79334.66">30444 14285 21183 0,'-4'6'1888'0,"4"-6"-1504"16,-6 23-384-16,6-23 0 0,0 0 2256 0,-2 47 384 0,2-47 80 0,0 78 16 15,1-10-528-15,6 19-96 0,8 13-32 0,7-4 0 16,5 0-1376-16,8-6-256 0,7-5-64 0,5-7-16 16,5-3-368-16,1-7 0 0,-1-8 0 0,-1-13 0 15,-3-5-192-15,-2-9-96 0,-3-3-32 0,-43-30-17072 16</inkml:trace>
  <inkml:trace contextRef="#ctx0" brushRef="#br0" timeOffset="80852.42">11193 14908 10127 0,'-10'-9'896'0,"4"3"-704"0,5 3-192 0,1 0 0 0,1 0 0 0,-1 1 0 16,-4-7 0-16,0-4 0 0,-3-2 144 0,1-3 48 15,1 5 16-15,2-1 0 16,1 4-16-16,4 0 0 0,0 2 0 0,0 0 0 0,2 1-192 16,0 0 0-16,0-1 0 0,1 3 0 0,-1 0 0 0,3 3 0 31,-1 0 0-31,0 2-160 0,1 4 320 0,1 1 64 0,-1 3 16 0,2-2 0 0,0 5-48 0,-9-11 0 31,0 0 0-31,0 0 0 0,45 42-192 0,-30-32 0 0,5-2 0 0,3 0 0 0,3-2 128 0,4-2-128 16,1-2 0-16,4-1 0 0,4 1 0 0,6-5 0 15,2 1 0-15,3-3 0 0,4 1 0 0,1-5 0 16,1 1 0-16,1-1 0 0,2 1 0 0,4 0 0 16,5-1 0-16,3 4 0 0,0 2 272 0,4-3 16 0,-1-1 0 0,0 2 0 15,1-1 432-15,2 3 96 0,2-2 16 0,4-2 0 32,2 2-464-32,1-2-96 0,-1 0-16 0,4-1 0 15,4 5 0-15,0-4-16 0,-4 2 0 0,5 0 0 16,2-2-32-16,2 2 0 0,-1 4 0 0,-3 1 0 0,0 1-80 0,-1 3-128 15,2-2 176-15,-1 4-176 0,-1 2 208 0,0-1-64 16,-3-3-16-16,0 2 0 0,1-2-128 0,0 1 160 16,2-4-160-16,-2-3 160 0,2-3-32 0,3-2 0 15,3 3 0-15,2-8 0 0,-1 1 1088 0,4-1 224 16,3-4 32-16,-2 2 16 0,-7 3-896 0,2-4-176 16,4 0-32-16,-3 2-16 0,-3 3-112 0,0-2 0 15,-1 0-16-15,2 3 0 0,2 0-48 0,-4 0 0 16,-3 1 0-16,-7 0 0 0,-4 2-16 0,-2 3-16 0,1 3 0 0,-8 0 0 15,-16 0-160-15,-6 0 0 0,-2 0 0 16,-5 3 0-16,-4-1 0 0,-5 2 0 0,-4 1 0 0,-3 0 0 16,-3 1 0-16,-3-2 0 0,-1 2 0 0,-1-2 0 15,-1 1 0-15,-1 1 0 0,-1-4-144 0,0 2 144 0,-1 1 0 0,-1-5-160 16,0 1 160-16,-1 1-128 0,1-2 128 16,0 0-160-16,1 0 160 0,1 1-13088 15</inkml:trace>
  <inkml:trace contextRef="#ctx0" brushRef="#br0" timeOffset="86318.03">11344 15057 9215 0,'0'-5'816'0,"0"1"-656"0,0 2-160 0,0 2 0 15,0 2 272-15,0-2 32 0,1-2 0 16,1 1 0-16,0 0 0 0,1 0 0 0,1-2 0 0,3 2 0 16,0 2-304-16,-1-1 0 0,2 3 0 0,-2-3 0 15,1 1 432-15,-1-1-32 0,1 0 0 0,-2 0 0 16,0 0 368-16,-1 0 80 0,1-1 16 0,0-2 0 16,0 2 128-16,0-2 32 0,0 2 0 0,0-3 0 15,1 2-128-15,1 1-32 0,0-2 0 0,2 1 0 16,-1 2-208-16,3 0-32 0,1 2-16 0,1 1 0 15,2-3 96-15,4 3 0 0,2 1 16 0,-2-1 0 0,0-1-48 16,6 2-16-16,9 0 0 0,10 0 0 0,4-1-144 0,4-1-16 16,6 2-16-16,1-4 0 0,2 1-48 0,-2 1-16 15,2-1 0-15,-3 0 0 0,0-1-192 0,-2 3-32 16,-3-3-16-16,-5 0 0 0,-1 0-176 0,1 0 0 16,3 0 0-16,0 0 128 0,2-3-128 0,0 3 0 15,-4-1 0-15,1-2 0 0,5 2 0 0,5-3 0 16,4 1 0-16,4 0 128 0,4 0 32 0,2-1 0 15,6-1 0-15,3 2 0 0,0 1 32 0,6-2 16 16,5 2 0-16,1 2 0 0,-1-3-80 0,-5 0 0 16,-2 3-128-16,6 0 192 0,7 0-64 0,0 0-128 15,-5-2 176-15,-2 1-176 0,1 1 128 0,-3 0-128 16,-5-2 0-16,0-3 0 0,3 2 128 0,2-2-128 0,-4 3 0 0,1-4 0 16,-6-1 0-16,-2 2 0 0,2-2 0 0,-2 2 0 15,1 0 128-15,5-1-128 0,13-3 144 0,4 3-144 16,-3 2 208-16,-5 2-48 0,-3 2-16 0,-6-4 0 15,-4 2-144-15,-6-2 0 0,-1 3 0 0,-5 0 0 16,-3 1 0-16,-7-2 0 0,-5 0 0 0,-4-4 0 16,-3 0 0-16,-5 1 0 15,-2-3 0-15,-4 2 0 0,-2 2 0 0,-1-2 0 0,0 4 0 0,-1-1 0 16,-1 2 0-16,-1 0 0 0,0 1 128 0,0 0-128 16,-1 0 0-16,-1 0 0 0,2 0 0 0,-2 0 0 15,-2 1-192-15,-3-1 192 0,1 1-160 0,-5-2 160 16,0 1-480-16,-4-1 0 15,-3-1 0-15,-3 2 0 0,-3-2 32 0,-3-3 16 0,-2 3 0 0,-5-5 0 0,1 2 48 0,-8 2 16 16,-5-2 0-16,-5 3 0 16,-7 2-464-16,-9 5-112 0,-11 3-16 0,-13 3-12352 15</inkml:trace>
  <inkml:trace contextRef="#ctx0" brushRef="#br0" timeOffset="92199.62">20135 5941 18431 0,'-1'-5'1632'0,"-1"3"-1312"16,1 2-320-16,1 0 0 15,-1-1 0-15,0-3 0 0,-1 0 0 0,0-3-192 0,-2-3 320 0,-1-3 48 32,0 1 16-32,0-3 0 0,2 3 1168 0,-2-3 240 0,1 4 64 0,1-3 0 15,1 3-704-15,0 0-144 16,0 5-32-16,1-2 0 0,0 5 0 0,0 2 0 0,1 1 0 0,-2 1 0 16,1 2 816-16,-1 0 176 0,0 3 16 0,0 2 16 15,-1-4-784-15,0 4-176 0,0-2-16 0,1 0-16 16,-1-2-48-16,1 1-16 0,-1-3 0 0,3-2 0 15,-1 2-80-15,1-4-16 0,0 2 0 0,0 0 0 16,1-2-192-16,2-2-32 0,-1 2-16 0,1 1 0 16,1-3-160-16,0 1-48 0,-4 3 0 0,0 0 0 15,0 0 16-15,0 0 0 0,0 0 0 0,50 9 0 16,-40-2 0-16,0 2 0 0,0-2 0 0,-1 2 0 16,0 0-32-16,0 1-16 0,1 1 0 0,-2 1 0 15,0-2 16-15,0-1 16 0,0 1 0 0,-1-2 0 0,2 1 96 0,-2-2 16 16,2 1 0-16,1-1 0 0,0-3-112 0,0 1-16 15,1-3 0-15,-11-2 0 0,0 0-192 0,0 0 176 16,46 9-176-16,-46-9 160 0,0 0-160 0,43 7 0 16,-43-7 144-16,0 0-144 0,51 8 128 0,-51-8-128 15,0 0 128-15,50 17-128 0,-50-17 0 0,32 16 144 16,-14-6-144-16,0 2 0 0,1 3 192 0,-2 0-192 16,0 2 192-16,2 1-192 0,-3-2 272 0,0 1-48 15,-1 0-16-15,0 0 0 0,-2-3-32 0,0 1-16 16,-1 0 0-16,-1-4 0 0,0 3-16 0,1-6 0 15,-3 2 0-15,1-1 0 0,1 0-16 0,1-1-128 0,-1 0 192 16,1-1-64-16,0 2-128 0,1-2 128 0,-1-1-128 0,2 2 128 16,-1 0-128-16,1 0 0 0,-2-1 0 0,2 3 0 15,0 0 784-15,-1 2 80 0,1 0 16 0,-1 1 0 32,1-2-1392-32,0 4-288 0,-1-1-48 0,1-1-16 0,-3 2 704 0,1-2 160 0,1 1 0 0,0 4 0 15,1-2 0-15,-1 0 0 0,-1-4 0 0,0 3 0 16,-1-5 0-16,1 1 0 0,1 1 0 0,-2-3 0 15,0 0 160-15,-1-1-160 0,1 1 128 0,-1 0-128 16,0-1 128-16,-2 2-128 0,2 1 128 0,-1 2-128 16,0-3 128-16,-1 1-128 0,1 2 0 0,0 4 128 0,1-1-128 0,-2-2 0 15,2 6 0-15,1-1 128 0,-1-1-128 0,0 2 0 16,0 0 0-16,-1-2 128 0,-1 0-128 0,1 2 0 16,1 1 144-16,-2-3-144 0,0-2 144 0,-1-2-144 15,2 2 192-15,0-1-192 0,-1 0 192 0,1-3-192 16,0 3 192-16,0-5-192 0,0 1 176 0,0 1-176 15,-1-3 160-15,1 1-160 0,0 0 128 0,1-1-128 16,1 4 0-16,0-3 0 0,0 2 0 0,1 0 128 16,1 2-128-16,-1 0 0 0,3 0 0 0,-3 0 0 15,2 2 0-15,-2 1 0 0,2 1 0 0,-3-2 0 16,1 1 0-16,-1-1 0 0,1-1 208 0,-3 0 0 16,1-3 0-16,0 2 0 0,-1-3-144 0,0-1-64 15,-1 0 0-15,1-2 0 0,0 1 0 0,-1 0 0 0,1-2 0 16,1 1 0-16,0-1 0 0,0 0 0 15,-1 1 0-15,3 1 0 0,1 0 0 0,2 1 0 0,2 5 0 0,1-2 0 16,1 1 0-16,-1 2 0 0,2 2 0 0,-3-1 0 16,1-1 0-16,1 4 0 0,-2 0 0 0,2 1 0 15,-3-3 0-15,0 1 0 0,-1 2 0 0,0-3 0 16,-3 1 0-16,-1 0 0 0,1 2 0 0,0-3 0 16,-3-2 0-16,1 0 0 0,0-1 0 0,0 1 0 15,-1-1 0-15,-1 0 0 0,2-3 0 0,0 2 0 16,0 2 0-16,1-3 0 0,0 2 0 0,3 1 0 15,0 2 0-15,2-1 0 0,0 0 0 0,0 1 0 0,2 0 0 0,1 1 0 16,-1 1 0-16,2-2 0 0,-1-1 0 0,-2-1 0 16,2 2 0-16,-3-1 0 0,1 2 0 0,-1-2 0 15,0 1 0-15,0 0 0 0,-2 2 0 0,0-3 0 16,-1 1 0-16,-1 0 0 0,1-2 0 0,-2-3 0 16,-1 2 0-16,1 0 0 0,-1-3 0 0,0 2 0 15,-2-5 0-15,1-1 0 0,0 1 0 0,1 0 0 16,0-1 0-16,-1 2 0 0,1-1 0 0,1 0 0 15,-1-1 0-15,1 2 0 0,2 1 0 0,-1-1 0 16,1 0 0-16,-1 0 0 0,2 0 0 0,-1 2 0 16,1-2 0-16,1 0 0 0,-2 4 0 0,1-5 0 15,-1 0 0-15,1 1 0 0,0-1 0 0,-1-1 0 16,1 2 0-16,-2-2 0 0,1 0 0 0,-2 0 0 0,1-1 0 16,0 2 0-16,-1-1 0 0,2-3 0 0,-1 3 0 15,1-1 0-15,-2 1 0 0,1-1 0 0,-1 2 0 0,2-2 0 16,0 2 0-16,-2-1 0 0,2 1 0 0,-2 0 0 15,2 1 0-15,0 0 0 0,0 2 0 0,0-2 0 16,0 1 0-16,1 3 0 0,-2-3 0 0,2 1 0 16,1 2 0-16,1 0 0 0,-1 0 0 0,1 1 0 15,2 1 0-15,1 0 0 0,-1 1 0 0,1-1 0 16,-2-3 0-16,1 0 0 0,-1 0 0 0,1 0 0 16,1-3 0-16,-2 1 0 0,3 2 0 0,-1-3 0 15,0 1 0-15,1 1 0 0,-1-2 0 0,-1 0 0 16,1 0 0-16,-1 2 0 0,1-2 0 0,-1 0 0 15,0 2 0-15,-1 1 0 0,-1-1 0 0,1 0 0 0,0 2 0 0,2-2 0 16,0 2 0-16,-1 1 0 0,3 0 0 16,-2 2 0-16,1-1 0 0,-3 1 0 0,2 1 0 0,-1 0 0 15,0 5 0-15,0-1 0 0,1 0 0 0,-2 2 0 16,0-2 0-16,1 0 0 0,-2-3 0 0,0 0 0 16,-1-1 0-16,-1-2 0 0,1-1 0 0,-1-1 0 15,-1-2 0-15,1 1 0 0,1-2 0 0,-2 3 0 16,1-3 0-16,0-1 0 0,1 1 0 0,-1 1 0 15,1-2 0-15,0 0 0 0,2 1 0 0,1 2 0 16,1-3 0-16,1 1 0 0,1 2 0 0,-1 0 0 16,-1-1 0-16,-1 0 0 0,1 2 0 0,-2 2 0 0,-1-2 0 0,0 2 0 15,0 1 0-15,0 3 0 0,0-2 0 0,0 1 0 16,-2 1 0-16,-2 0 0 0,1-3 0 0,-2 0 0 16,0 1 0-16,-1-2 0 0,0-2 0 0,-2 1 0 15,2 1 0-15,0 0 0 0,0 1 0 0,0-1 0 16,0-2 0-16,0 3 0 0,0-3 0 0,1 2 0 15,-3 0 0-15,5-2 0 0,-2 2 0 0,0 0 0 16,1 0 0-16,1-1 0 0,-1-1 0 0,1-2 0 16,-1 0 0-16,2 1 0 0,-1-3 0 0,0-2 0 15,-2 1 0-15,1-2 0 0,2 2 0 0,0-1 0 0,1-2 0 16,0 1 0-16,1 2 0 0,0-1 0 0,-1 4 0 16,0-1 0-16,0-3 0 0,0 4 0 0,-1 0 0 0,1-2 0 15,0 2 0-15,0 2 0 0,1-2 0 0,-1 2 0 16,0 2 0-16,-2-5 0 0,2 3 0 0,-1-3 0 15,-1 0 0-15,1 0 0 0,1-1 0 0,-2-3 0 16,3 2 0-16,-1-4 0 0,1 1 0 0,0 0 0 16,2-2 0-16,-2 2 0 0,4-3 0 0,-3 2 0 15,0-2 0-15,-2 2 0 0,-1-2 0 0,-2 2 0 16,3-2 0-16,-1 5 0 0,-1-1 0 0,1 3 0 16,-2 0 0-16,0 2 0 0,0 1 0 0,-1 1 0 15,0-1 0-15,-1 0 0 0,1 4 0 0,-1-1 0 16,0 1 0-16,-2 0 0 0,1 1 0 0,0-4 0 15,-1 2 0-15,0-1 0 0,-1 1 0 0,2-1 0 0,-2-1 0 0,2-1 0 16,0 0 0-16,0 0 0 0,0 0 0 0,1-1 0 16,-1-1 0-16,0 2 0 0,3-2 0 0,-2 0 0 15,-1 2 0-15,1-3 0 0,0 5 0 0,1-2 0 16,0 1 0-16,2 2 0 0,-1 1 0 0,1-3 0 16,-1 6 0-16,0-2 0 0,1-1 0 0,-1 1 0 15,-1 2 0-15,2 1 0 0,-1-2 0 0,-2 1 0 16,1-3 0-16,-1 3 0 0,1-2 0 0,0 2 0 15,-1-2 0-15,0 2 0 0,1-1 0 0,-1-2 0 16,1 0 0-16,1 1 0 0,-1-1 0 0,2-1 0 16,-2-2 0-16,1 1 0 0,-1-1 0 0,1-2 0 0,-1 1 0 0,0-3 0 15,1 5 0-15,-2-4 0 0,1 4 0 0,-1-4 0 32,-1 4 0-32,-1-3 0 0,2 2 0 0,-1 2 0 0,0-3 0 0,-1 2 0 0,0 0 0 0,0-1 0 15,0 1 0-15,0 1 0 0,1 0 0 0,0 0 0 16,-1 0 0-16,2-1 0 0,-1 2 0 0,1-1 0 15,-1 0 0-15,-1 0 0 0,2-1 0 0,0-1 0 16,-1 2 0-16,0-4 0 0,1 2 0 0,-1-2 0 16,1 2 0-16,-1-2 0 0,-1 0 0 0,1 2 0 15,1-3 0-15,0 3 0 0,0-3 0 0,-2-1 0 16,1 2 0-16,0-2 0 0,0-1 0 0,1 2 0 16,-1-1 0-16,1 1 0 0,-1-1 0 0,0 0 0 0,3 0 0 15,-3 3 0-15,1-4 0 0,0 2 0 0,1 0 0 16,0 1 0-16,-1 0 0 0,2 2 0 0,-3-2 0 15,3 1 0-15,-3 0 0 0,1 0 0 0,1-2 0 0,-1 3 0 16,0-4 0-16,0 0 0 0,-1 0 0 0,1-2 0 16,-2 1 0-16,1-2 0 0,0 1 0 0,-1-1 0 15,1-3 0-15,0 1 0 0,-1 1 0 0,2-4 0 16,0 5 0-16,0-4 0 0,0 3 0 0,1-1 0 16,1 3 0-16,-1-1 0 0,1 1 0 0,0-1 0 15,-1 3 0-15,1 0 0 0,0 2 0 0,-1-2 0 16,-1 0 0-16,-1-1 0 15,0 1 0-15,0-3 0 0,-1 0 0 0,1-2 0 0,-1 0 0 0,0 0 0 0,0-2 0 0,-1 0 0 16,2 1 0-16,-2-3 0 0,1 2 0 0,0 1 0 16,1-3 0-16,2 1 0 0,0 3 0 0,1-2 0 15,1 0 0-15,-1 2 0 0,2 2 0 0,-1-1 0 16,2 2 0-16,-1 1 0 16,-2 2 0-16,2-1 0 0,-2-1 0 0,2 1 0 0,-2 0 0 0,1 2 0 15,-2-2 0-15,1-2 0 0,-2 1 0 0,1 0 0 16,0 1 0-16,0-2 0 0,0 1 0 0,2 0 0 15,-1 0 0-15,1 0 0 0,-1 2 0 0,1-1 0 16,2-1 0-16,0-1 0 0,0 4 0 0,-1-2 0 16,-2 2 0-16,3-2 0 0,-2 1 0 0,2 3 0 15,-1-6 0-15,-2 3 0 0,1 3 0 0,-1-3 0 0,2 1 0 0,-2 1 0 32,2-2 0-32,-2 2 0 0,1-3 0 0,0 0 0 0,-2 0 0 0,1 0 0 0,-1 0 0 0,1-1 0 15,-1-1 0-15,0 1 0 0,0 1 0 0,1-2 0 16,1 1 0-16,-2 0 0 0,2-1 0 0,-1 1 0 15,0 1 0-15,0 0 0 0,2 0 0 0,-2 1 0 16,2-1 0-16,-2-2 0 0,2 2 0 0,-1 0 0 16,0 0 0-16,-1 1 0 0,-1-1 0 15,0 0 0-15,1 1 0 0,-3 3 0 0,0-3 0 0,0 3 0 16,-2-3 0-16,2 3 0 0,-2-1 0 0,-1 2 0 16,2 1 0-16,-1-1 0 0,2-1 0 0,1 4 0 0,0 2 0 0,0-2 0 15,-1-1 0-15,4 1 0 0,-1 0 0 0,2 0 0 16,-1-2 0-16,1 1 0 0,-2-2 0 0,1 2 0 15,0-2 0-15,0-1 0 0,-1 0 0 0,-1 1 0 16,-1-2 0-16,1 1 0 0,-1-1 0 0,1-1 0 16,-1 2 0-16,1-2 0 0,-1 0 0 0,0 2 0 15,0-3 0-15,0 3 0 0,0 2 0 0,2-4 0 16,-1 4 0-16,0 0 0 0,2 3 0 0,0 0 0 16,1 2 0-16,1-3 0 0,-2-1 0 0,0 1 0 15,-1-1 0-15,0 0 0 0,0-1 0 0,-1 0 0 16,-1-3 0-16,0 0 0 15,1-1 0-15,-1 2 0 0,-1-4 0 0,1 4 0 0,1-2 0 0,1 3 0 16,0-1 0-16,2 2 0 0,-1 0 0 0,2 0 0 0,1 3 0 0,1 2 0 16,-1-3 0-16,-1 1 0 0,0-1 0 0,-2-2 0 15,0 0 0-15,-2-2 0 0,0-3 0 0,-1 0 0 16,-1-1 0-16,0-1 0 0,-1-1 0 0,0 1 0 16,-1-2 0-16,0 1 0 0,2-1 0 0,-1 1 0 15,0 0 0-15,2 0 0 0,0 0 0 0,0 1 0 16,0 1 0-16,-2-3 0 0,2 2 0 0,0 0 0 31,-1-2-384-31,0 2-80 0,-2-1-16 0,0 0 0 0,1-2 64 0,-3 0 16 0,0 0 0 0,-3 2 0 16,1-4-480-1,-2 2-80-15,-2-4-32 0,-4 2 0 0,-3-3-736 0,-5-2-128 0,-7-4-48 0</inkml:trace>
  <inkml:trace contextRef="#ctx0" brushRef="#br0" timeOffset="111902.62">21935 4967 911 0,'9'-25'0'0,"-3"8"0"0,0 2 0 0,-1 4 0 16,-2 7 1952-16,-2 2 304 0,1-2 64 0,2 0 16 16,1-3-1376-16,2-6-256 0,2 2-64 0,0 1-16 15,-3 4-624-15,-1 4 0 0,-3 3 0 0,0 5 0 16,-4 3 0-16,0 1 0 15,-3 6 0-15,-3 5 0 0,0 2 144 0,-3 3 64 0,1-1 16 0,-4 8 0 16,-3 9-16-16,-7 10 0 0,-4 10 0 0,-7 7 0 16,-2 3 352-16,-1-1 64 0,6-11 16 0,-8 7 0 0,-7 8 368 0,-6 7 80 15,-3 1 0-15,1 0 16 0,-2 1 16 0,1-6 0 16,3-2 0-16,5-5 0 0,6-7-368 0,6-9-80 16,6-5-16-16,7-6 0 0,7-10-384 0,7-4-80 15,5-9 0-15,7 0-16 0,-3-21-176 0,0 0-176 16,0 0 48-16,54 49 0 0,-32-44-32 0,2-1 0 15,3-4 0-15,-1 0 0 16,-2-1-400-16,-1-3-80 0</inkml:trace>
  <inkml:trace contextRef="#ctx0" brushRef="#br0" timeOffset="112231.64">22614 5271 16575 0,'46'-45'736'0,"-15"13"160"0,-3 8-720 0,-9 8-176 0,-9 8 0 0,-7 4 0 16,2 3 448-16,4-4 64 15,6-2 16-15,2-2 0 16,2 4-352-16,-6 6-176 0,-7 8 160 0,-8 12-160 16,-8 11 832-16,-10 13 80 0,-7 10 16 0,-6 8 0 15,8-12 208-15,-11 15 32 0,-10 14 16 0,-11 18 0 16,-8 4-608-16,-6 8-128 0,-4 3-32 0,0-3 0 15,-2-9-240-15,3-5-48 0,7-12-128 0,5-11 192 0,3-2 224 0,-2-3 32 16,1 0 16-16,8-9 0 0,13-11 288 0,13-10 48 0,13-11 16 0,9-7 0 0,8-5-560 0,6-6-128 16,6-3 0-16,6-6-128 0,6-8 0 0,7-4 0 15,6-9-192-15,0-2 48 0,-1 2-128 0,6-12-32 16,9-6 0-16,0-3 0 16,0 2-512-16,5-8-96 0,6-4-32 0,-2-1 0 15,-6 2-1200-15,2-3-240 0</inkml:trace>
  <inkml:trace contextRef="#ctx0" brushRef="#br0" timeOffset="114665.76">23283 5790 11055 0,'17'3'480'0,"-8"2"112"0,-3 0-464 0,-5 2-128 16,-3 1 0-16,-3-1 0 0,-2 4 1200 0,-6 10 208 16,-7 9 64-16,-10 13 0 0,-11 13 176 0,-14 12 32 15,-9 8 16-15,-10 7 0 0,-7 0-480 0,1 1-80 16,8-11-32-16,-6 5 0 0,-3 6-288 0,-6 2-64 0,-1 0-16 0,8-7 0 15,12-6-400-15,12-12-80 0,14-12 0 0,9-4-16 16,6-8-80-16,7-3-16 0,6-4 0 0,6-4 0 16,4-6-144-16,7-5 0 0,3-4 0 0,7-6-176 15,6-5 176-15,6-8-128 0,5-5 128 0,9-8-128 16,4-4 128-16,2-3 0 0,2-5 0 0,11-10 0 16,11-11 0-16,10-9 0 0,13-8 0 0,3-4 128 15,-1-2-128-15,-4 2 128 0,-1 4-128 0,8-4 128 0,5-2-128 16,-5 9 0-16,-16 15 0 0,-8 7 0 0,-10 13 0 15,-12 10 0-15,-10 11 0 0,-13 10 0 0,-28 2 0 0,0 0-192 16,0 0 192-16,15 81-192 16,-32-46-384-16,-10 9-64 15,-14 12-32-15,-11 12 0 0,-10 11 32 0,-11 8 0 0,-10 7 0 0,-5 0 0 0,14-15 640 0,-16 14 0 16,-19 17 0-16,-5 2 0 0,3-4 0 0,11-14 256 16,13-13-64-16,3 0-16 0,6-8 1168 0,12-9 224 15,12-7 48-15,15-13 16 0,13-10-464 0,11-8-80 16,10-13-32-16,10-5 0 0,9-6-784 0,10-13-144 15,13-7-128-15,7-8 144 0,3-5-144 0,17-16 160 16,24-18-160-16,17-14 160 0,9-9 48 0,9-4 16 16,10-7 0-16,-2 5 0 0,-18 13-224 0,6 1 0 0,2 1 0 0,-6 11 0 15,-8 14 0-15,-13 8 0 0,-10 10 0 0,-11 7-160 32,-10 8-336-32,-9 8-64 0,-6 5-16 0,-8 7 0 15,-40 1-1200-15,54 14-240 0,-54-14-48 0,0 0-16 16,9 59 224-16,-25-33 32 0,-5 4 16 0,-5-1 0 0,-4 2 1120 0,-10 11 240 0,-14 8 32 0,-11 7 16 15,-12 11 848-15,-8 3 160 0,-3 1 32 0,5-4 16 16,4-2 544-16,-12 5 96 0,-13 14 32 0,-1 0 0 16,12-7 880-16,3-3 176 0,3-1 48 0,13-6 0 15,14-12-1904-15,15-9-368 0,14-9-160 0,11-5 128 16,10-7 80-16,10-26 16 0,0 0 0 0,0 0 0 16,50 47-224-16,-15-55-128 0,11-5 128 0,9-12-208 0,9-6 208 0,17-17-144 15,20-13 144-15,10-7-128 0,-10 7 128 0,12-10-160 16,14-8 160-16,-3 1-160 0,-20 12-32 0,1 1 0 15,2-2 0-15,-6 7 0 16,-12 12-816-16,-13 11-160 0,-11 7-48 0,-15 13 0 16,-9 8-656-16,-12 7-144 0,-29 2-32 0,0 0 0 15,0 0-672-15,11 84-144 0,-42-37-16 0,-13 11-16 16,-9 9 976-16,-10 6 192 0,-8 5 32 0,-4 0 16 0,6-10 1680 0,-9 8 272 16,-11 11 96-16,-5 5 16 0,-5 1 2096 0,8-7 416 15,12-11 96-15,13-13 16 0,14-11 1104 0,14-9 240 16,13-11 32-16,13-8 16 0,13-5-3136 0,-1-18-624 0,0 0-128 15,67 12-32-15,-25-21-288 0,12-11-64 0,18-7-128 16,13-9 192-16,7-8 96 0,7-6 16 0,6-2 0 0,4-2 0 16,2 0-304-16,-2 0 128 0,-10 6-128 0,-9 6 0 15,-4 5 0-15,-1 1 0 0,-4 4 0 0,-8 6 0 16,-10 5-160-16,-12 9-32 0,-10 7-16 0,-10 7 0 31,-31-2-912-31,0 0-176 0,0 0-48 0,42 56 0 0,-54-24-160 16,-9 10-32-16,-13 9-16 0,-14 9 0 0,-9 8 768 0,-10 4 144 15,-7 6 48-15,-7 2 0 0,6-3 592 0,-15 10 0 0,-17 14 0 0,0-4 0 16,10-8 0-16,1-4 192 0,1-2-64 0,12-9 0 16,14-10 992-16,19-17 192 0,19-11 32 0,18-12 16 0,13-11 32 15,13-10 0-15,14-6 0 0,10-10 0 0,6-5-944 16,17-10-192-16,22-15-48 0,13-9 0 0,-4 1 128 0,17-11 32 16,16-10 0-16,9-3 0 0,6 1-368 0,-3 1 128 15,-3 5-128-15,-10 8 0 0,-13 8 0 0,-18 12 0 16,-11 6 0-16,-6 6 0 0,-5 6 0 0,-10 4 0 15,-9 8 0-15,-9 5-128 0,-10 5 128 0,-32 0-160 16,0 0 160-16,49 24-160 0,-49-24-192 0,-1 30-32 16,-12-9-16-16,-12 7 0 15,-5 5-80-15,-8 6-16 0,-10 4 0 0,-10 8 0 0,-12 8 352 0,-11 5 144 16,-11 8-128-16,1 0 128 0,10-7 0 0,-13 7 0 16,-13 12 0-16,0-2 176 0,12-10 48 0,20-12 16 15,19-12 0-15,13-6 0 0,17-8 496 0,16-8 96 0,10-26 32 0,0 0 0 16,62 27-672-16,-11-34-192 0,13-10 0 0,19-11 0 15,17-9 176-15,16-10-48 0,14-3 0 0,5-1 0 16,-12 4-128-16,11-7 0 0,6-1 0 0,-3-2 128 16,-13 7-128-16,-8 7 0 0,-6 7 0 0,-17 9 0 31,-16 8-1296-31,-18 11-192 0,-12 3-48 0,-13 10 0 16,-34-5-272-16,0 0-64 0,40 46-16 0,-49-14 0 0,-11 9 1296 0,-14 9 256 0,-13 11 48 0,-11 4 16 15,-9 8 272-15,-5 2 0 0,-3-2 128 0,-17 12-128 16,-14 13 128-16,-8-3-128 0,4-7 0 0,-4 1 0 15,0-3 160-15,9-9-160 0,13-8 160 0,17-11-160 16,17-13 688-16,14-9 32 0,9-7 16 0,12-9 0 0,8-4 0 0,10-7 0 16,10-3 0-16,8-10 0 0,12-3-480 0,11-6-80 15,14-5-32-15,9-11 0 0,8 0 400 0,2-6 80 16,0 2 16-16,14-9 0 0,13-8-464 0,10-5-176 16,2-4 128-16,1 0-128 0,-4 8 0 0,-2 3 0 15,-5 10 128-15,-12 4-128 0,-9 10 0 0,-13 5 0 16,-11 8 0-16,-9 6 128 0,-10 5-128 0,-34 0 0 15,46 15 0-15,-46-15 0 0,0 0 0 0,11 54 128 16,-23-28-128-16,-8 6 0 0,-9 6 192 16,-9 9-64-16,-14 8 0 0,-13 11 0 0,-10 8 16 0,-7-1 0 15,5-8 0-15,-3 3 0 0,-7 0-144 0,2 0 192 16,4 1-192-16,15-14 192 0,12-8 144 0,17-9 48 16,15-8 0-16,11-5 0 0,10-12 0 0,1-13 0 0,0 0 0 0,57 14 0 15,-22-16-384-15,9-8 0 0,9-4 0 0,6-2 128 16,8-3 16-16,10-5 16 0,10-7 0 0,2 0 0 15,-7-1-160-15,2 0 0 0,8-3 144 0,-2 4-144 16,-2 8 0-16,-10 3 0 0,-10 7 0 0,-11 7 0 16,-9 4 0-16,-11 5 0 0,-37-3 0 0,47 20 0 15,-47-20 0-15,0 0 0 0,6 55 0 0,-22-23 0 16,-9 2 0-16,-7 7 0 0,-7 4 0 0,-7-1-128 16,-4 7 128-16,-5 0 0 0,0-3 0 0,-4-1 0 15,-7 5 0-15,-2-1 0 16,3-3 0-16,8-5 0 0,10-8 0 0,12-8 0 0,13-6 0 0,10-10 0 15,9-4 0-15,9-4 0 0,9-4 0 0,9-4 128 0,5-1-128 0,6-7 0 16,5 2 0-16,14-10 0 0,18-5 288 0,9-4-16 16,7-2 0-16,4-1 0 0,-1 1-272 0,2 1 128 15,3 4-128-15,-2 2 0 0,-3 1 0 0,-5 6 0 16,-2-1 0-16,-11 6 0 0,-18 5 0 0,-7 6 0 16,-9 4 0-16,-39-2 0 0,52 18 0 0,-52-18 0 15,0 0 0-15,0 0 0 0,7 70 0 0,-25-43 0 16,-9 4 0-16,-9 9 0 0,-10 7 0 0,-9 6 0 15,-7 3 0-15,-6 3 0 0,-5 3 0 0,-5 0 0 16,5-8 128-16,-6 5-128 0,-3 2 0 0,7-4 0 16,9-11 0-16,14-6 0 0,14-5 0 0,11-4 0 0,11-8 0 15,8-2 0-15,8-21 0 0,0 0 0 0,0 0 0 0,57 26 0 16,-15-32 0-16,11-5 0 0,14-7 0 0,16-11 0 16,16-6 0-16,14-4 0 0,8-7 0 0,5 0 0 15,0-3 0-15,-1 2 0 0,-1-3 0 0,-8 8 0 16,-5 4 0-16,-8 8 0 0,-11 8-208 0,-14 9 80 15,-16 4 128-15,-14 5 0 0,-12 5-144 0,-36-1 144 16,44 18-336-16,-44-18 0 0,0 0 0 16,-5 67 0-16,-20-33 336 0,-11 12 0 0,-10 5-144 0,-7 3 144 15,-9 8 0-15,-5 2 0 0,-1-3 0 0,-9 7 0 16,-10 1 0-16,-2 5 128 0,0-1-128 0,9-6 0 0,13-10 0 16,12-11 0-16,12-6 128 0,12-5-128 0,11-7 0 0,14-5 0 15,6-23 0-15,0 0 0 16,48 36 0-16,-7-33 0 0,16-8 0 0,14-5 0 0,13-6 256 0,12-3-64 15,12-6 0-15,7-6 0 0,3-1-32 0,5-2-16 16,1 3 0-16,-5 1 0 0,-1 2-144 0,-6 9 0 16,-4 4 0-16,-13 10 0 0,-13 7 0 0,-17 8 0 15,-13 4 0-15,-52-14 0 16,63 42-480-16,-63-42-32 0,16 64 0 0,-25-27 0 0,-14 6 176 0,-9 4 16 16,-6 0 16-16,-9 3 0 0,-10 7 304 0,-11 3 128 15,-6 8-128-15,-5 4 192 16,0 1-192-16,4-9 176 0,5-4-176 0,9-6 160 0,7-6-160 0,4-1 0 0,7-1 0 0,8-4 128 15,12-3-128-15,7-6 0 0,10-5 0 0,6-28 0 16,0 0 0-16,31 66 0 0,-31-66 0 0,52 26-176 16,-14-16 176-16,11-2 0 0,9 2 0 0,6-1-128 15,4-2 128-15,3 0-128 0,5-5 128 0,2 4-128 16,1-2-128-16,-1 3 0 0,-3 2-16 0,-2 1 0 16,-5 0 16-16,-7 2 0 0,-8 4 0 0,-53-16 0 15,76 42-128 1,-76-42-32-16,39 62 0 0,-39-62 0 0,-1 79-736 0,-16-34-128 15,-8 4-48-15,-10 3 0 0,-7 4 1024 0,-8 3 304 0,-5 4-128 0,-7 3 128 16,1-3 208-16,-2 0 112 0,-1-1 32 0,1-2 0 16,5-2 112-16,12-7 32 0,13-8 0 0,13-5 0 0,12-4 656 0,8-34 144 15,20 56 32-15,-20-56 0 0,52 41-896 0,-12-28-176 16,12 1-48-16,6-6 0 0,9 1 64 0,3-1 16 16,3-4 0-16,2 0 0 0,1-3-288 0,3 1 160 15,8-1-160-15,-3 3 128 0,-4-1-128 0,0 5 160 16,3-1-160-16,-4 6 160 0,-3 3-32 0,-8 3-128 15,-6 9 192-15,-8-1-64 0,-6 2-128 0,-48-29 0 16,76 65-192-16,-76-65-11392 16,53 72-2288-16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43:18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11875 15537 26719 0,'0'-7'2368'0,"0"2"-1888"0,1 1-480 0,1 3 0 15,1-2 1024-15,0 0 128 0,2-3 0 0,3-4 16 16,3-3-432-16,4-2-96 0,0 6 0 0,1 0-10176 15,-1 4-2048-15</inkml:trace>
  <inkml:trace contextRef="#ctx0" brushRef="#br0" timeOffset="1715.9">12315 15334 6447 0,'4'-6'576'0,"-1"3"-576"15,0-2 0-15,-2 2 0 0,0 3 960 0,0-5 64 16,2-2 32-16,2-7 0 0,1-3 608 0,-1 0 112 16,-1-3 16-16,-2 1 16 15,-1 2-32-15,-1 0-16 0,0-1 0 0,-2 3 0 0,-1 2-416 0,0-1-64 16,-1 3-32-16,-2 0 0 0,-2 0-352 0,0 2-80 16,-2 1-16-16,-2 0 0 0,-3 3-416 0,0-2-96 15,-2 1-16-15,0 2 0 0,0 0-272 0,0 0 0 0,-4 3 0 16,-1-3 0-16,3 4 0 0,-2-1-192 0,-1 1 16 0,-2 0 16 15,1 1 160-15,0 2 0 0,2-2 0 0,-1 0 0 16,0 3 0-16,0 0 128 0,-1 0 0 0,1 0 0 16,-3 5 128-16,-1-4 48 0,-1 4 0 0,-2 2 0 15,-4-1-48-15,1 1-16 0,0 2 0 0,0 5 0 16,-1 0-112-16,-1 7 0 0,1 2-128 0,-2 4 192 16,2 0-192-16,2 4 0 0,4 2 0 0,4-7 0 15,4 0 0-15,-2 5 0 0,-2 13-128 0,1 7 128 16,1 5 0-16,3 5-192 0,4-5 192 0,4-7-160 0,4-1 160 0,6-52 0 15,-5 79 0-15,5-79 0 0,6 83 0 0,-6-83 0 16,14 88 0-16,-14-88-128 0,19 80 128 0,-19-80 0 16,23 68 0-16,-23-68 0 0,0 0 256 15,43 76 96-15,-43-76 16 0,42 35 0 0,-15-22 384 0,4 1 80 16,6-3 0-16,7-1 16 0,4-2-336 0,4-3-80 16,5-2-16-16,3-4 0 15,2-2-176-15,4-2-48 0,4 1 0 0,2-2 0 0,-1 4-192 0,2-3 176 16,0-4-176-16,-2 2 160 0,-2 1-160 0,-2-1 192 15,-3 2-192-15,-1 2 192 0,-1 3-48 0,-3-5 0 16,1 1 0-16,-5-5 0 0,-1 1-144 0,-6-2 0 0,-2-2 0 0,-4 0 0 16,0-1 0-16,-5-3 128 0,-5-4-128 0,-4-1 0 15,-2-4 0-15,-3-3 128 0,-4-1-128 16,-4 2 0-16,-4 0 128 0,-2-3-128 0,-3 1 128 0,-2-11-128 16,-4-5 224-16,-5-5-32 0,-1-2-16 0,-4 0 0 15,-1-3-176-15,-3 1 160 0,1 1-160 0,-2 5 160 16,1 7-160-16,-3-5 128 0,-5-6-128 0,-6-2 128 15,-3 2-128-15,-3 5 128 0,-3 4-128 0,-4 3 128 16,0 4-128-16,-6 6 128 0,-5 4-128 0,-3 7 128 16,-2 4-128-16,-11 7 0 15,-9 5 0-15,-8 6 0 0,-11 10 0 0,-6 4 0 0,-8 7 0 0,-4 5 0 0,1 11-432 16,6-2 48-16,5 4 0 0,12 0 0 16,11-1-528-16,15-3-112 15</inkml:trace>
  <inkml:trace contextRef="#ctx0" brushRef="#br0" timeOffset="13313.37">16467 15559 6447 0,'-5'-3'576'0,"1"2"-576"16,3-2 0-16,0 2 0 0,1 0 288 0,0 1-48 0</inkml:trace>
  <inkml:trace contextRef="#ctx0" brushRef="#br0" timeOffset="13486.23">16292 15540 2751 0,'-14'-2'128'0,"3"1"16"0,1 1-144 0,3 0 0 0,0 0 0 0,4 0 0 16,-4 1 752-16,-2-1 112 0,-8 2 32 0,-5 0 0 16,-3 3-240-16,1-1-32 0,3 1-16 0,1-2 0 15,4 2-480-15,2 2-128 0,3-4 0 0,1 5-2400 16,3-5-496-16</inkml:trace>
  <inkml:trace contextRef="#ctx0" brushRef="#br0" timeOffset="14208.96">16031 15608 1839 0,'6'1'0'0,"-5"-1"160"0,-1 0-160 0,0 0 0 16,0 0 0-16,0 0 0 0,1 0 768 0,-2 1 112 15,1 3 16-15,-2-3 16 0,-1 3 176 0,-1 1 16 16,1 2 16-16,-2-3 0 0,0 2-160 0,0 0-16 16,2-1-16-16,2 0 0 0,1-1-160 0,5 1-48 15,3-4 0-15,5 0 0 0,7-1 496 0,5-1 80 16,6 0 32-16,4-4 0 0,7 2-64 0,4-3-16 15,5 3 0-15,1-5 0 0,-1 3-672 0,0 0-128 16,3-2-16-16,-1-2-16 0,-1 3-240 0,-2 2-48 16,1-1-128-16,-3 3 192 0,-2 2-32 0,1 0-16 0,1 0 0 0,3 1 0 15,-1 3 128-15,3-1 32 0,2 0 0 0,3 3 0 16,3 2 16-16,3 0 0 0,4 1 0 0,3 1 0 16,1-3-96-16,-1 2-16 0,2-2 0 0,-4-2 0 15,-4 3-208-15,-3-2 176 0,-4-2-176 0,-3-1 160 16,-5-2-32-16,-1 1-128 0,0-1 192 0,-5-1-64 15,-2 0 272-15,-6-1 48 0,-4 1 16 0,-3-2 0 16,-4 1-128-16,0-1-16 0,-1-1-16 0,-5 2 0 16,-1 0 144-16,-1 1 16 0,-1 0 16 0,-2 1 0 15,-2 0-192-15,-1 2-32 0,-2 0-16 0,-3-1 0 16,-2-1-240-16,-2 1 128 0,-2 1-128 0,-2-2 0 0,-3-1 128 16,-5 0-128-16,-2 0 0 0,-7 0 0 0,-2-1 208 15,-5-3-48-15,-5 3-16 0,-3-2 0 0,-6 0-144 0,-2-2 0 16,-3 0 0-16,-3 0 0 0,2-1 0 0,-3 1 0 15,-5 0-192-15,-5-1 192 0,-2 2-160 0,-4-2 160 16,-3 0 0-16,-3 3-144 0,0 2 144 0,-6 1 0 16,-4 0 0-16,-3 1 0 0,-3-1 0 0,2 4 0 15,8 2 0-15,-3 3 0 0,-1 1 0 0,1-1 0 16,2 0 0-16,4 0 0 0,6-2 0 0,4-2 0 16,3 3 0-16,4-5 0 0,4 2 0 0,5-4 0 15,6 1 0-15,5-2 0 0,3 0 0 0,5-3 0 0,5-2 0 16,4 2 0-16,7-4 0 0,0 1 0 0,6-1 0 0,3 1 0 15,4-2 0-15,3 2 0 0,4 0 0 0,7 1 0 16,4-1 0-16,8-1-160 0,10 3 160 0,9-3 0 16,5 2-144-16,12 0 144 0,10 0 0 0,9 2-144 15,12 3 144-15,1-1 0 0,-4 2 0 0,-2 1 0 16,0 1 0-16,7 0 0 0,8 0 0 0,-2 2-128 16,-5-4 128-16,-7-1-128 0,-5 0 128 0,-8-4-128 15,-3 1 128-15,-1 0 0 0,-3-2 0 0,-2-1 0 16,-1 1 0-16,-2-4 128 0,-2 2-128 0,-8 0 128 15,-8 3-128-15,0-2 0 0,1 0 128 0,-4 2-128 16,-7-1 0-16,-9 2 0 0,-4 2 0 0,-8-1 128 16,-6 2-128-16,-8 0 0 0,-5 0 0 0,-7 2 0 0,-6-1 0 0,-10 2-240 15,-9 2 64-15,-12-1 16 16,-12 2-352-16,-8 1-80 0,-6 2-16 16,-6-2 0-16,-3-3-352 0,-4-2-80 0,-2 2-16 0,0-4-8128 15,4 3-1632-15</inkml:trace>
  <inkml:trace contextRef="#ctx0" brushRef="#br0" timeOffset="15026.49">16172 14636 5519 0,'0'0'496'0,"0"-1"-496"0,0 1 0 0,0-2 0 15,1 2 384-15,-1 0-32 0,0-2 0 0,1 1 0 16,-1-1-208-16,1 1-144 0,1 1 192 0</inkml:trace>
  <inkml:trace contextRef="#ctx0" brushRef="#br0" timeOffset="16063.33">16178 14669 911 0,'0'3'0'0,"-1"-1"0"0,1 2 0 0,-2-3 0 0,1 0 704 0,1 0 64 0,-1 1 16 0,-2 0 0 16,0 1 160-16,-4 0 16 0,3 2 16 0,-4-2 0 15,2 2-224-15,0-4-48 0,0 1-16 0,-1 1 0 16,2-1-176-16,-1-2-48 0,1 2 0 0,2 0 0 0,0 1-256 16,-1-1-48-16,3-2-16 0,-1 3 0 0,2-2-144 0,-2 1 0 15,2-2 0-15,0 0 0 0,2-2 0 0,-2-1 0 16,0 2 0-16,1-1 0 0,-1-2 0 0,1 0 0 16,-1-1 0-16,0 2 0 0,0-4 240 0,-1 0 16 15,1 1 0-15,-3 0 0 0,1-2-48 0,-3 2 0 16,0 0 0-16,-2 0 0 0,-1-1-208 0,0 2 0 15,-2 2 128-15,-1 0-128 16,-1-2 0-16,0 4 0 0,1-1 0 0,0-1 0 0,0 2 0 0,1 0 0 16,0 2 0-16,0-1 0 0,0 1 0 0,1-1 0 15,2 3 0-15,1-3 0 16,0 0-624-16,1 0-16 0,1 0 0 0,0-3 0 0,1 2 320 0,-1-2 48 0,1 2 16 0,2-3 0 16,-1 1 256-16,-1 2 0 0,3-4 128 0,-1 2-128 15,1-1 640-15,-1 1 16 16,1 0 16-16,-1-2 0 0,1 3 32 0,-2-3 16 0,2 2 0 0,-1 2 0 15,-1-4-208-15,0 3-32 0,0 0-16 0,-1 2 0 16,1-1-272-16,-1-1-64 0,2 1-128 0,-1 1 192 16,1-2-192-16,-1 2 0 0,1-1 0 0,0 1 0 15,1 0 0-15,0 0-128 0,0-1 128 0,1 1 0 16,0-1-160-16,1-2 160 0,-1 2-128 0,1 0 128 16,1-1 0-16,-1 2 0 15,1 0 0-15,0 0 0 0,1-1 0 0,1 1-128 0,0 0 128 0,0 0 0 16,1 1 0-16,2-1 0 0,1 2 0 0,3 0-128 0,-1 3 128 0,0-2 0 15,2 1 0-15,2-1 0 0,3 2-128 16,-1-1 128-16,4 1-128 0,1-2 128 0,2 2-224 0,0-4 32 16,4 2 16-16,-2-1 0 0,-2 2 176 0,1-4 0 15,1 3-144-15,-3-1 144 16,1 2 0-16,-2-3-176 0,-1 1 176 0,-2 2-128 0,-2-3 128 0,-2 1 0 16,-1 0 0-16,-1 1 0 15,0-1-432-15,-2 1 0 0,0 0 0 0,-3 0 0 16,0-1-272-16,-2 2-64 0,0-3-16 0,0 2 0 15,-1-2 256-15,-1 0 48 0,1 2 16 0,-1-2 0 0,-1-1 304 0,1 1 160 16,1-1-160-16,0 1 160 0,0-1 0 0,1 2 0 16,-1-2 0-16,0 0 0 0,1 1 0 0,-1-1 0 0,1 2 0 0,1-2 0 15,-3 1 0-15,1 1 160 0,0 0-160 0,0 2 128 16,-1-2-128-16,0 2 0 0,-2 1 0 0,1 2 0 31,-2-2-496-31,-1 0-16 0,-3 3-16 0,1-5 0 16,-2 2-752-16,-1-2-128 0,-3 3-48 0,-3-2 0 15,-3 1 752 1,-1 1 160-16,-2-4 32 0,-3 2 0 0,-1 0 640 0,-4-2 128 0,-2 1 16 0,-1-1 16 16,2-1 240-16,-4 1 48 0,-2-1 16 0,1-1 0 15,1 0 256-15,2-1 48 0,2-1 16 0,2 2 0 16,3-3 192-16,3-1 48 0,3 3 0 0,1-4 0 16,2 1-256-16,2-1-64 0,3 1 0 0,-1 0 0 0,2 1-320 0,0-3-80 15,1 3-16-15,1-4 0 0,0 3-128 0,2-2-32 16,0-1 0-16,-1 0 0 0,2 0 32 0,0 2 0 15,1-4 0-15,-2 2 0 0,4 0-96 0,-4 0 0 16,2 1-16-16,-2-1 0 0,1-1-48 0,-3 2-128 16,-1 3 192-16,-1-5-64 0,0 3-128 0,-3 1 0 15,-1-2 0-15,0 4 0 0,-1-3 0 0,0 1 0 16,-1 3 0-16,0-3-176 0,3 3 176 0,1 0-160 16,3-1 160-16,3 2-160 0,2 0 160 0,2-1-128 15,4 1 128-15,4-2-128 16,1 2-416-16,3 0-80 0,2-1-16 0,3-1 0 0,2 1 208 0,1 1 48 15,3-1 0-15,1-3 0 0,0 2 112 0,0 0 16 0,1 1 16 0,-3-3 0 16,-1 3 240-16,-2-1 0 0,1 2 0 16,-1-1-144-16,-2-2 144 0,0 3 0 0,4 3 0 0,1-2 0 15,1 1-256-15,-1 3-64 0,0-1 0 0,0 2-5264 16</inkml:trace>
  <inkml:trace contextRef="#ctx0" brushRef="#br0" timeOffset="16154.11">16639 14628 1839 0,'-9'0'160'0,"1"2"-160"0,2-2 0 0,1 1 0 16,0 1 656-16,-4 1 112 0,-6-2 0 0,-11 5-2368 16</inkml:trace>
  <inkml:trace contextRef="#ctx0" brushRef="#br0" timeOffset="28388.9">20598 15989 16575 0,'2'-9'1472'0,"-1"-2"-1168"0,3 1-304 16,1 1 0-16,0 1 928 0,-1 0 128 0,0 4 32 0,-1 1 0 0,-1 2-448 0,1-2-96 16,0 2-16-16,2-5 0 0,3 2-336 0,-1-2-192 15,1 0 192-15,-4 2-192 0,0-1 0 0,-1 2 0 16,-3 2 0-16,0-3 0 0,-3 3 128 0,1 1-128 15,-2 0 0-15,-1 0 0 0,0 1 496 0,0 2 32 16,1-2 16-16,0 0 0 0,1-1 320 0,1 2 64 0,0-1 16 0,2-1 0 31,0 1-224-31,3-2-32 0,1 1-16 0,2-3 0 0,2 2 32 0,5-4 0 0,2 3 0 0,3-6 0 16,4 2-80-16,3-1-16 0,5 1 0 16,4-3 0-16,3 0-144 0,6-2-16 0,2 2-16 0,4 3 0 15,-1 0-112-15,1 5-32 0,4 0 0 0,1-2 0 16,-4 2-128-16,5 1-32 0,4-1 0 0,4 1 0 15,-1 1 16-15,5 4 0 0,3-1 0 0,3 2 0 16,-4-3-144-16,4 1 128 0,5-3-128 0,3 2 128 16,0 2-128-16,3 0 0 0,0-2 0 0,2 0 0 0,-3-3 0 0,6 0 0 15,3 2 0-15,2 1 0 0,-2-2 0 0,3-5 0 16,5 2 0-16,3 1 0 0,1 3 0 0,0-2 0 16,-1-1 128-16,1 0-128 0,-1 2 0 0,-3 0 128 15,-1-2-128-15,1-2 128 0,3 2 0 0,-3-2-128 16,0 3 192-16,-1-3-64 0,-1-2 32 0,-3 1 0 15,0 2 0-15,-3-2 0 0,-3 2-160 0,1-3 192 16,1 0-192-16,-4 0 192 0,-5 4-192 0,-8 1 0 16,-6 0 144-16,-4 0-144 0,-6 0 128 0,-1 0-128 15,-5 1 160-15,-4 0-160 0,-6 3 224 0,-1-3-48 16,-3 3-16-16,-3 1 0 0,-3 1-160 0,-3-4 192 16,-6 5-192-16,-1-5 192 15,-4 2-192-15,-5-1 0 0,-1 1 0 0,-6 1 128 0,-3-2-128 0,-3 3 0 0,-3-4 0 0,-7 4 0 16,-4-3 0-16,-6 2 0 0,-3-3 0 0,-6 1 0 31,0-3-448-31,-5 1-32 0,-5-1 0 0,-2 4-17776 0</inkml:trace>
  <inkml:trace contextRef="#ctx0" brushRef="#br0" timeOffset="39985.6">22086 13672 4607 0,'-4'-5'400'0,"2"2"-400"15,1-1 0-15,1 3 0 0,1 1 144 0,0-1-144 16</inkml:trace>
  <inkml:trace contextRef="#ctx0" brushRef="#br0" timeOffset="41272.82">19833 14944 11967 0,'10'-11'1072'0,"0"-2"-864"15,-3 5-208-15,-3 4 0 0,1 0 752 0,1-1 96 16,6-10 32-16,7-3 0 0,3-8-336 15,-1 1-64-15,0 0-16 0,-7 6 0 0,-3 1-256 0,-6 5-48 16,-3 3-16-16,-4 4 0 0,-2 3 640 0,-4 2 128 16,-2 2 32-16,-4 0 0 0,-1 5-256 0,0 3-48 15,-1 0-16-15,2-1 0 0,2 2-368 0,3 1-64 16,1 1 0-16,3-2-16 0,1-2-176 0,2 2 0 16,2-1 0-16,0-1 0 0,1 0-144 0,2 0 144 15,-1-3 0-15,1 0 0 0,0 2 0 0,0-6 0 16,1 1 0-16,-2 2 0 0,0-3 0 0,2 0 0 0,-1-1 0 0,-1 0 0 15,2-1 576-15,-2 1 64 0,3 0 0 0,0 0 16 16,3-1 112-16,-1 1 0 0,3 0 16 0,1 0 0 16,4 0-192-16,3 0-32 0,5 1-16 0,5-1 0 15,4 1-224-15,4 2-32 0,6 2-16 0,5-5 0 16,3 2-272-16,3-2 160 16,4-1-160-16,-4 1 128 0,-5 0-128 0,3 0 0 0,1 3-160 0,-3 0 160 15,-3 0-416-15,-6-1 16 0,-8 3 0 0,-8-2 0 16,-5-1-240-1,-7 2-64-15,-4-3 0 0,-7 0 0 0,-4 1-192 0,-5-1-32 0,-6 2-16 0,-6-3 0 0,-4 3 784 0,-6-2 160 16,-1 3 0-16,-5-3 0 0,-1 2 608 0,-4-1 80 16,-1 2 16-16,0 3 0 0,-1-2 176 0,8 1 32 15,8 0 16-15,0-2 0 0,0 1-96 0,-2 0 0 16,3 1-16-16,0 0 0 0,4-2-432 0,0 2-96 16,1 2-16-16,2 0 0 0,2 0-272 0,2-1 0 15,3-1 0-15,-1 3 0 0,4 0 0 0,0-2 0 16,1 1 0-16,2-1 0 0,3 0-256 0,1-2 0 15,1 0 0-15,2 0 0 16,2-2-528-16,-1-2-112 0,3 1-32 0,0 1 0 16,3-1 128-16,1-2 32 0,4 0 0 0,2 0 0 0,1-1 368 0,4 0 80 0,2-3 0 15,3 2 16-15,2 1 608 0,2-3 112 0,6 0 32 16,1 0 0-16,-3 1 192 0,2 0 64 0,0-3 0 16,-1 4 0-16,0-5-96 0,-5 2-16 0,-2 0 0 0,-6 2 0 15,-2-1-80-15,-9 3-32 0,-4 1 0 0,-6-1 0 16,-5 2 32-16,-6-1 0 15,-8 2 0-15,-9 4 0 0,-10 3-352 0,-12 2-160 0,-12 5 160 0,-13 7-160 32,-8 0-640-32,-10 7-208 0,-6 4-48 0,-7 5-9216 0,-5 3-1856 0</inkml:trace>
  <inkml:trace contextRef="#ctx0" brushRef="#br0" timeOffset="58157.98">22076 13706 11967 0,'8'-10'1072'0,"-1"3"-864"0,-2 0-208 0,-1 6 0 16,-2 1 448-16,2-1 32 0,3-5 16 0,4-3 0 15,4-1-496-15,-1 1 0 0,-3 1-208 0,-4 0 64 16,-3 7-1008-16,-6 0-208 16,-3 2-48-16,-6 0 0 0,-3 6-64 0,-2-4-32 0,-4 3 0 0,0 2 0 15,-1-2 1344-15,-1 3 160 16,-1 2 256-16,-2-2-64 0,0 0 720 0,2-1 160 0,2 0 16 0,2 1 16 16,3-4-96-16,2-1-32 0,6 0 0 0,0-3 0 0,5 1-64 0,1-2-16 15,2 0 0-15,2-3 0 0,-1-1 192 0,2 0 48 16,2-1 0-16,0-2 0 0,2-1 96 0,0 0 32 15,2-2 0-15,-1 0 0 0,2-1 16 0,-1 0 0 16,-1 3 0-16,4 1 0 16,0 2-144-16,3 0-32 15,1 2 0-15,2 3 0 0,1 3-528 0,3 2-96 16,2 3-32-16,2 1 0 0,2 1-448 0,2 6 0 16,1-1 0-16,-2 2 0 0,0-3-160 0,-1 2-32 15,1-1 0-15,-2 0 0 16,-1-3-592-16,-3-1-128 0,1-2-32 0,-6-2 0 15,-1 1 0-15,-4-2 0 0,-2-4 0 0,-1 1 0 0,-2-1 544 0,-3-2 96 0,-3 0 32 0,-2-2 0 16,-1-1 272-16,-3 1 224 0,0-4-32 0,-3 3-16 16,-3-3 816-16,-1 3 160 0,0-3 48 0,-4 4 0 15,-1-3-304-15,-4 1-48 0,-1 4-16 0,-4-4 0 16,-3 3-128-16,-3 0-48 0,0 1 0 0,0-1 0 16,3 2-224-16,0 0-48 0,5 0-16 0,-1 3 0 15,5-3-208-15,1 3-32 0,4 0-128 0,1-2 192 16,1 3-192-16,2-2 0 0,1-1 0 0,3 2 0 15,0-3 0-15,2 2 0 0,0-2 0 0,3 0 0 0,0 2 0 16,2-3 0-16,2 1-128 0,2-2 128 0,2 1-160 0,4-3 32 16,4 1 0-16,5 0 0 0,6 0 128 0,2-3 128 15,7 2-128-15,1-4 176 0,3 0 128 0,2-2 16 16,-1 2 16-16,2-3 0 0,0 1-128 0,0 0-16 16,2-1-16-16,-5 3 0 0,-7 0-176 0,-6 0 0 15,-5 4 0-15,-5 1 128 0,-5 1-128 0,-5 2 128 16,-5 1-128-16,-6 4 128 0,-7 0-128 0,-11 6 192 15,-13 1-192-15,-19 4 192 0,-16 4-448 0,-16 0-96 16,-14 3-16-16,-12 2 0 16,-8 0-1280-16,-1 1-256 0,3 1-48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45:08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11547 7191 18431 0,'-3'-3'1632'0,"1"1"-1312"16,1 2-320-16,1 0 0 0,1 0 752 0,0-1 80 15,-1-2 0-15,1-1 16 0,2-4-576 0,1 0-112 16,1-1-32-16,2 0 0 0,2 1-128 0,-1-1-256 15,1 0 64-15,-2 3 16 16,1 0-496-16,0 1-96 0,0 0-32 0,-2 3 0 0,-1 1 320 0,-3-1 64 16,1 0 16-16,-3 2 0 0,0 0 272 0,-1 2 128 15,-2-2-128-15,0 0 128 0,-2 2 448 0,-2-1 160 16,-1-1 32-16,-1 0 16 16,2 0 416-16,-2 0 80 0,-1 0 0 0,0 0 16 0,0 0-144 0,0 0-16 15,1-1-16-15,-1-1 0 0,1 0-176 0,2 1-48 16,-1-1 0-16,1 1 0 0,1 0-64 0,-1 0 0 0,4-3-16 0,-1 1 0 15,1 2 16-15,2-4 16 0,1 3 0 0,1-2 0 16,1 0 128-16,0-1 32 0,1 2 0 0,0 0 0 16,1-2-528-16,0 2-96 0,0-1-32 0,-1 0 0 15,1 3-224-15,0-3 128 0,-2 3-128 0,1-2 0 16,-1 3 0-16,1 0 0 0,-1 0 0 0,0 0 0 16,1 3 0-16,1-1 0 0,-1 2 0 0,1-3 0 15,1 3 0-15,1 1 0 0,2-1 0 0,2 1 0 16,1-2 160-16,1 1-160 0,4 1 160 0,3 0-160 0,3-1 240 15,3-1-48-15,-6-1-16 0,1-2 0 16,2 0-16-16,2-2 0 0,-1 1 0 0,2-3 0 0,4 1 32 0,0-5 0 16,3 1 0-16,3-2 0 0,7-1 16 0,1-1 16 15,3 0 0-15,-3 0 0 0,-1 1-32 0,-2 1 0 16,0 0 0-16,-5 1 0 0,0-1-192 0,-3 3 176 16,2 3-176-16,-3-1 160 0,-1 1-160 0,0 3 0 15,-1-1 0-15,0 1 0 0,0 1 0 0,-2-1 0 16,3 2 0-16,-2-2 0 15,4 1 0-15,-1-2 0 0,4-1 0 0,-1 0 0 0,0-3 0 0,0 3 0 16,5-3 0-16,-3 2 0 0,-4-3 0 0,5 3 0 0,4-3 0 16,2 0 0-16,0 1 0 0,-2 0 0 15,0 0 0-15,0-2 0 0,-2-2 0 0,1 0 0 0,-2 2 0 0,-2 0 0 16,-3 0 0-16,-2 4 0 0,-1-3 0 0,-2 3 0 16,1 3 0-16,-2-1 0 0,-2 1 0 0,-1 0 0 15,1 1 0-15,-3-1 0 0,1 1 0 0,-1 1 0 16,0-1 0-16,3 0 0 0,2 2 0 0,3-3 0 15,-4 1 0-15,2-1 0 0,3 0 0 0,1 1 0 16,2 0 0-16,-1 0 0 0,2 3 0 0,-2-3 0 16,3 2 0-16,-1 1 0 0,-2-2 0 0,0-1 0 15,-1 1 0-15,-1-1 0 0,-1-1 0 0,-2 2 0 32,1-1 0-32,-1 1 0 0,1 0 0 0,-3 3 0 0,-1-2 0 0,-2 2 0 0,2-2 0 0,-2 3 0 0,1-2 0 0,-1 1 0 15,2 4 0-15,1-4 0 0,-1 0 0 0,1 1 0 16,0-4 0-16,1 3 0 0,0-2 0 0,3-2 0 15,-1 0 0-15,1-1 0 0,-2 0 0 0,2-1 0 16,2 2 0-16,3-1 0 0,0 0 0 0,-2 1 0 16,0 2 0-16,2-2 0 15,-2 0 0-15,1 2 0 0,-2-3 0 0,0 0 0 0,-1-1 0 0,1-1 0 16,0 1 0-16,-1 0 0 0,-1-2 0 0,2 2 0 16,1 1 0-16,-1 0 0 0,2 0 0 0,-2 0 0 15,-2 1 0-15,-2 2 0 0,1-2 0 0,-3 0 0 16,-2 1 0-16,0-1 0 0,1 0 0 0,-2 2 0 15,-1-2 0-15,1-1 0 0,0 2 0 0,1 3 0 16,-1-4 0-16,2 3 0 16,1 1 0-16,1 0 0 0,-1 1 0 0,1 0 0 15,3-1 0-15,-4 3 0 0,-4-2 0 0,3 1 0 16,2 0 0-16,3-2 0 0,2-1 0 0,-1 1 0 16,0-2 0-16,1-2 0 0,2 3 0 0,2-3 0 15,0 3 0-15,2-3 0 0,1 0 0 0,-1 2 0 16,2-1 0-16,-2-1 0 0,3-1 0 0,-5 2 0 15,-5-1 0-15,2-1 0 0,7 0 0 0,4-1 0 16,5-1 0-16,1 2 0 0,1 0 0 0,-1 0 0 16,4 0 0-16,-3 0 0 0,0 2 0 0,0-1 0 15,-2-2 0-15,0 1 0 0,0 0 144 0,0 0-144 16,1 0 0-16,-2 0 144 0,2 0-144 0,-3 1 0 0,-4-1 128 16,-2 1-128-16,1-1 0 0,-4-1 0 0,-2 1 0 15,1-1 0-15,4-1 0 0,2 1 0 0,-1-1 0 0,3-1 0 16,3 2 0-16,1 0 0 0,0-3 0 0,0 2 0 15,0-1 0-15,3-3 0 0,5 0 128 0,1 1-128 16,2-3 0-16,-2 3 0 0,1 3 0 0,-3 0 0 16,-4-5 0-16,-1 2 0 0,-3 0 0 0,1-2 0 15,1 2 0-15,-2 0 0 0,-5-1 128 0,3 2-128 16,1 1 0-16,0-1 0 0,-3 3 192 0,0-6-32 16,-2 2 0-16,-1 2 0 0,-2-3-16 0,1 2 0 15,-1-2 0-15,2 1 0 0,-3 1-144 0,2 3 0 16,2-3 144-16,-2 3-144 0,0 0 0 0,1-1 0 0,0 1 0 15,1 0 0-15,0-3 0 0,1 2 0 0,2 0 0 0,1-1 0 16,-1 2 0-16,2 1 0 0,3 3 0 0,-2-2 0 16,-1 1 0-16,0-1 0 0,-2-1 0 0,-1 0 0 15,1 0 0-15,-2-1 0 0,-2 1 0 0,-1 0 0 16,1 0 0-16,-1 1 0 0,-3 0 0 0,-2-1 0 16,-2 1 0-16,0-2 0 0,0 0 0 0,-3 0 0 15,1-1 0-15,-1-2 0 0,0 0 0 0,-1 0 128 16,2 0-128-16,0-1 0 0,0 3 128 0,-1-1-128 15,1 0 0-15,-2 0 144 0,0 2-144 0,1 0 0 16,0-3 128-16,0 0-128 0,0 4 0 0,-1-5 0 16,0 3 0-16,2 1 0 0,1-3 0 0,1 3 0 0,-1 0 0 0,-2-1 0 15,0 2 0-15,-3 0 0 0,-1 0 0 0,-2-1 0 16,-3 1 0-16,-3 0 0 0,-2 0 0 0,-5 0 0 16,-1 0 0-16,-4 0 0 0,-1 0 0 0,-2 0 0 15,-4-1 0-15,-2 1 0 0,-1-3 0 0,-2 6-224 16,-1-2 16-16,-2 3 0 15,0 1-1072-15,0 3-224 0</inkml:trace>
  <inkml:trace contextRef="#ctx0" brushRef="#br0" timeOffset="6374.21">4941 7059 5119 0,'-1'0'0'0,"1"0"224"0,0 0-64 0,1 0-16 0,0 0-144 0,1 0 0 0,-1 0 0 0,3-1 0 15,1-2 2032-15,1 2 368 0,2-1 80 0,2 0 16 16,1-2-256-16,-1 0-32 15,2 3-16-15,-4-4 0 0,-2 3-1280 0,-1 1-256 0,-1-3-48 0,-2 2-16 16,-2-1-592-16,-1 0 0 0,-1-1 0 0,-2-1-192 16,0 1 192-16,1-1-192 0,-1 3 192 0,1 0-192 15,0-2 400-15,-1 1 80 0,3 2 16 0,-2 0 0 16,2-2 320-16,0 2 64 0,1 0 16 0,-1 1 0 31,-1 0 16-31,2 1 16 0,0-1 0 0,0 1 0 16,0 3-304-16,0-4-64 0,0 1-16 0,0 1 0 0,2 0-32 0,-1 1-16 0,0-2 0 0,2-1 0 15,-1 0-48-15,2 1-16 0,2-1 0 0,1 0 0 0,1 0 144 0,2-1 16 32,2 1 16-32,3-4 0 0,0 2 80 0,1-1 16 0,4-1 0 0,-1 1 0 0,4 0-144 15,-1-2-32-15,0 2 0 0,-1-2 0 0,1 2-160 0,-1-1-48 16,2 1 0-16,-2 1 0 16,-2 2-128-16,0-1 0 15,-2 1 0-15,1 0 0 0,-2 1 0 0,0-1 0 16,-3 3 0-16,2 2 0 0,0-3 0 0,0 2 0 15,-1 1 0-15,-1-1 0 0,2-1 0 0,-1-1 0 16,0 0 0-16,1-1 0 0,1 2 0 0,0-3 0 16,3-3 0-16,1 1 0 0,0-1 0 0,2-1 0 0,0 0 0 0,-1-2 0 15,0-1 128-15,3 2-128 0,2-2 0 0,0 0 128 16,1 3-128-16,-1-2 160 0,0 1-160 0,0 2 160 16,0 2-160-16,0 1 0 0,0 1 144 0,-1 2-144 15,1 1 0-15,0-3 0 0,-2 1 0 0,2-1 128 16,0-1-128-16,1 3 0 0,0-3 0 0,-1 0 0 15,0 0 0-15,1-3 0 0,2 3 0 0,-1 0 0 16,-1 0 0-16,-1-1 0 0,2 1 0 0,-1 0 0 16,-2 0 0-16,-1 1 0 0,0-1 0 0,-1 0 0 15,1 0 0-15,-2 0 0 0,0 0 0 0,-1-1 128 16,2 1-128-16,0-1 128 0,2 1-128 0,0-1 128 16,-2 1-128-16,2 0 0 0,3 0 128 0,1 0-128 0,-1 1 0 15,1-1 0-15,3 1 0 0,1-2 128 0,-1 1-128 0,3-1 0 16,-1 1 0-16,1-5 0 0,0 1 0 0,-2-5 0 15,3 2 0-15,2-3 128 0,3 0-128 0,1-2 0 16,3 1 128-16,-2 0-128 0,0-1 208 0,1 3-16 16,-1-1-16-16,-2 1 0 0,-3-1-176 0,-1 1 128 15,0 1-128-15,1 0 128 0,0 1-128 0,0 1 0 16,-1 2 0-16,1-2 0 0,-1 2 0 0,2-1 0 16,-1 3 0-16,0-2 0 0,2 2 0 0,-3-1 0 15,0 3 0-15,-1 0 0 0,-1 0 0 0,-1 0 0 16,1 1 0-16,2 1 0 0,-1-1 0 0,-3 0 0 0,-1-1 0 15,1-1 0-15,0 1 0 0,-1-1 0 0,0-2 0 0,2 2 0 16,-1-3 0-16,0 2 0 0,3 0 0 0,1-4 0 16,2 4 0-16,0-4 0 0,2-1 0 0,1 1 0 15,0 0 0-15,-1 1 0 0,0 1 0 0,-4 1 0 16,-1 1 0-16,-4 1 0 0,-5 1 0 0,-2 1 0 16,0 1 0-16,-4 0 0 0,-2-1 0 0,-3 3 0 15,-3 1 0-15,-2-2 0 0,-1 3 0 0,-5 0 0 31,-3-2-864-31,-2 2-48 0,-4-2-16 0,-3 0 0 0,-3 1-1712 0,-5 2-352 0</inkml:trace>
  <inkml:trace contextRef="#ctx0" brushRef="#br0" timeOffset="12384.1">11666 8421 2751 0,'-3'-12'256'0,"1"4"-256"16,-1 0 0-16,2 5 0 0,1 1 3072 0,0 2 576 16,0 0 128-16,-1 0 0 0,1-3-1920 0,1-1-400 15,0 3-80-15,3 0-16 0,1 1-784 0,1 1-144 16,1 0-48-16,2 2 0 0,0 0-192 0,-1-2-32 16,2 2-16-16,0-1 0 15,1 2-144-15,0-3 0 0,2 1 0 0,-2-2 0 0,1 1 0 0,1-2 0 16,-1 1 0-16,2-2 0 0,-3 1 400 0,2 0 0 15,1-3 0-15,1 2 0 0,0 0 384 0,0 1 80 16,-1-1 16-16,1-1 0 0,3 2 80 0,-2 0 0 0,1 1 16 0,1-1 0 16,2 1-128-16,2-3-16 0,0 3-16 0,0 0 0 15,2 0-208-15,1-1-32 0,0 0-16 0,2-1 0 16,3 1-240-16,1-4-64 0,3 1 0 0,2-2 0 16,3 3-48-16,1-4-16 0,2 1 0 0,4 3 0 15,1-2-64-15,1 1-128 0,2-1 176 0,-2 1-176 16,2-3 176-16,-1 2-176 0,3 0 160 15,0-3-160-15,-1 4 160 0,-2 0-160 0,0-2 160 0,1-1-160 16,-1 3 176-16,0-4-176 0,0 3 192 0,-3 0-192 0,-2-1 256 0,2 0-64 16,1-2-16-16,1 3 0 0,3-3-48 0,0-1-128 15,2 3 192-15,0 2-64 0,1-2-128 0,3 5 0 16,4-4 144-16,2 2-144 0,5-3 0 0,0 3 0 16,1-2 0-16,-1 2 128 0,-1-2-128 0,0 3 0 15,0 0 0-15,1 1 0 0,1-1 0 0,-1-1 0 16,-1 2 0-16,-4 0 0 0,-3 1 0 0,-3 0 0 15,0 0 0-15,-1 0 0 0,-4 0 0 0,-2 0 0 16,0-1 0-16,-3 1 0 0,-1 0 0 0,-1 1 0 16,0-1 0-16,-1 0 0 0,3 0 0 0,2 1 0 15,1-1 0-15,5 0 0 0,2 0 0 0,1 1 0 0,0 1 0 16,-3-2 0-16,2 1 0 0,5 1 0 0,2-2 0 16,4 0 0-16,2 0 0 0,-1 1 0 0,-2-1 0 0,-2 2 0 15,-3-1 0-15,1 0 0 0,3 0 0 0,-3 2 0 16,-1-2 0-16,-6 0 0 0,-1 2 0 0,-3 1 0 15,-3-3 0-15,-1 1 0 0,1 2 0 0,-2-2 0 16,0 1 0-16,-3 1 0 0,3-2 0 0,0-1 0 16,0 4 0-16,1-2 128 0,2 3-128 0,2-2 0 15,1 2 0-15,1-4 128 0,3 3-128 0,0-4 0 16,2 3 0-16,-2 0 0 0,-1-2 0 0,1 2 128 16,1 0-128-16,0-2 0 15,-1 3 0-15,1-4 0 0,0 1 0 0,-1 0 0 0,-1 3 0 0,-3-2 0 0,-5 2 0 16,3-3 0-16,2 0 0 0,-1 2 0 0,-1 0 0 15,-2 1 0-15,2-1 0 0,-3 2 0 0,-2 0 0 0,2-2 0 16,-1 1 0-16,0-4 0 0,1 1 0 0,3 1 0 16,1 0 0-1,4 0 128-15,2 3-128 0,-1-3 0 0,1 3 0 0,1-6 0 0,2 1 0 0,0 0 0 16,4 0 0-16,0 2 128 0,2-1-128 0,-1 2 0 16,-2 0 0-16,-1-3 0 0,1-1 0 0,2 0 0 15,2 1 0-15,-1 2 0 0,-1 0 0 0,0 1 0 16,-3 0 0-16,-4-3 0 0,1 0 0 0,-2 2 0 15,2-2 0-15,1 3 0 0,0-2 0 0,-3 3 0 16,0-2 0-16,0-2 0 0,-2-1 0 0,2 0 0 16,3 0 0-16,4 0 0 0,0 1 0 0,2 0 0 0,2-1 0 0,1 0 0 15,0-1 0-15,5 1 0 0,2 0 0 0,4 1 0 16,-1 3 0-16,0-4 0 0,-3-1 0 0,1-2 0 16,1 3 0-16,3 0 0 0,0 4 0 0,-1-4 0 15,-8 0 0-15,1-1 0 0,3-3 0 0,-1 2 0 16,0 2 0-16,-3-2 0 0,-3-1 0 0,-3-1 0 15,-3-2 0-15,-1 1 0 16,2-3 0-16,-2 2 128 0,0 3-128 0,-3-5 0 0,0 0 0 0,-1-4 0 16,2 0 0-16,-1 2 0 0,2-3 0 0,0 1 0 15,-5 4 0-15,2-3 0 0,-1-1 0 0,0 3 0 0,-3 0 0 16,2 2 0-16,3-1 0 0,0 2 0 0,-2-2 0 0,-3 4 0 16,0 1 0-16,-5 1 0 0,-4 3 0 0,-1 0 0 31,-1 3 0-31,-2 2 0 0,-2 3 0 0,-4-1 0 0,-2 2 0 0,-3-1 0 15,-2 3-848-15,-5-2-96 0,-1 0-16 16,-4 1-10624-16,-1 1-2144 0</inkml:trace>
  <inkml:trace contextRef="#ctx0" brushRef="#br0" timeOffset="15038.45">5014 8529 5519 0,'3'-2'496'0,"-1"1"-496"0,-1-1 0 0,-1 2 0 15,0 2 544-15,0-4 16 0,0 2 0 0,2-1 0 16,-2-4-144-16,-3 2-32 0,-1-4 0 0,-2 0 0 15,-1 3 192-15,-2-2 16 0,1 2 16 0,-2-1 0 16,1 2-160-16,-1-1-16 0,1 2-16 0,2-5 0 16,0 6 192-16,0-4 32 0,4 3 16 0,-1-1 0 15,2 0 384-15,-1-1 80 0,3 3 16 0,0-4 0 16,0 2 208-16,1 2 32 0,1-3 16 0,0 2 0 0,0 1-96 16,2-4-16-16,1 2 0 0,0-2 0 0,1 1-192 15,0-2-64-15,2 3 0 0,-2-4 0 0,3 5-32 0,-2-4-16 16,2 3 0-16,-3-2 0 0,-1 4-336 0,-1 0-64 15,-1 1 0-15,-1 0-16 0,-1 0-416 0,-1 2-144 16,0 1 0-16,0 0 144 16,0 0-144-16,0-1 0 0,0 2 0 0,1 0 0 0,0 1 0 0,2-3 0 15,0 3 0-15,2-2 0 0,2 2 0 0,2-3 0 16,3 2 0-16,0 0 0 0,3-3 0 0,0 0 0 16,2 0 0-16,0 0 0 0,-2-1 0 0,4 0 0 0,2-1 0 15,3 1 0-15,1 0 0 0,0 0 0 0,0 1 0 0,-3 2 0 16,0-2 128-16,3 2-128 0,0 2 0 0,-2-3 128 15,-4 1 0-15,2 1-128 0,5 4 192 0,3-3-64 16,3 2 0-16,1 1 0 0,-10-1 0 0,1-4 0 16,0 2 16-16,4-3 0 0,4 0 0 0,4 2 0 15,2-3-16-15,1-1 0 0,2 3 0 0,1-3 0 16,3 4 0-16,3-4-128 0,6 1 192 0,2-2-64 16,-9-3-128-16,3 1 160 0,4-2-160 0,7 1 160 15,3-4-160-15,1 2 0 0,-2 2 0 0,-3-2 0 16,-5 1 0-16,1 0 0 0,2-4 128 0,-1 1-128 0,-3-1 0 0,-3 2 0 15,-1-1 0-15,-3 5 0 0,-2-2 0 0,0 2 128 16,-3-3-128-16,-4 4 0 0,2-5 160 0,-6 1-160 16,-3 2 192-16,0-3-192 0,-1 5 208 0,0-5-64 15,-1 5-16-15,0-2 0 0,-3 2-128 0,1 0 128 16,1 2-128-16,2 2 128 0,0-1-128 0,2 0 0 16,0 3 0-16,3-3 0 0,2-1 0 0,2 0 0 15,2 0 0-15,1 0 0 0,3 0 0 0,2 0 0 16,2 0 0-16,1 1 0 0,-2 1 0 0,0-2 0 15,-1 0 0-15,0-3 0 0,1-1 0 0,-2-1 0 16,0 2 0-16,-3-1 0 0,-1-1 0 0,0 1 0 16,0 3 0-16,-2 0 0 0,-1-3 0 0,-2 2 0 0,0 1 0 15,1-3 0-15,-3 0 0 0,3 0 0 0,0 2 0 0,3-1 0 16,3 3 0-16,1 0 0 0,-1 2 128 0,0 0-128 16,-1 2 0-16,-4-3 0 0,-3 3 0 0,0 0 0 15,0-3 0-15,-4 0 0 0,0 1 0 0,-6 1 0 16,-4-1 0-16,-2-2 0 0,-1 4 0 0,-6 1 0 15,-1-2 0-15,-5 1 0 0,-3 4 0 0,-4-4 0 16,0 2-192-16,-5 2-80 0,-3 1-16 0,-3 2-12064 16,-4 4-2432-16</inkml:trace>
  <inkml:trace contextRef="#ctx0" brushRef="#br0" timeOffset="15634.21">17544 8073 911 0,'-4'0'0'0</inkml:trace>
  <inkml:trace contextRef="#ctx0" brushRef="#br0" timeOffset="19824.54">7109 8273 911 0,'4'-1'0'0,"-2"1"0"0,1 0 0 0,-3 0 0 16,1 1 368-16,-1 2-16 0,2-2 0 0,0 2 0 16</inkml:trace>
  <inkml:trace contextRef="#ctx0" brushRef="#br0" timeOffset="21239.09">5499 8447 3679 0,'-11'0'320'0,"1"0"-320"0,3 1 0 0,3-1 0 16,0 0 704-16,-2 1 80 0,-8 2 16 0,-8 1 0 16,-5 0 0-16,-3 1 0 0,2 3 0 0,2-4 0 15,5 3-320-15,1-1-64 0,3-2-16 0,2 1 0 16,6-4-48-16,0 1-16 0,1 2 0 0,-1-3 0 15,-1 0 464-15,2-1 96 0,-2-1 0 0,-1-3 16 16,1 2 496-16,-1 1 80 0,1-4 32 0,1 1 0 0,0 0-128 0,1 1-32 16,-1 0 0-16,-1-2 0 0,2 3-336 0,-1 1-64 15,0-3 0-15,1 3-16 0,1 1-304 0,0 0-48 16,-2 0-16-16,3 1 0 0,0-1-192 0,1 1-32 16,3-1-16-16,-1 0 0 0,2 3-128 0,0-3-16 15,2-3-16-15,-1 3 0 0,1 0 16 0,2-1 0 16,0 1 0-16,2-3 0 0,0 2 128 0,0 0 48 15,1-3 0-15,2 0 0 0,-1 3 48 0,0-2 16 16,1 0 0-16,-2 2 0 0,0 1-48 0,-1-1-16 0,-1 1 0 16,0 0 0-16,-1 0-240 0,0 1-128 0,-1 0 160 0,0 2-160 15,0 1 0-15,-1-1 128 0,2 3-128 0,-1-2 0 16,1 1 0-16,-1-3 128 0,2 3-128 0,0-4 0 16,1 1 0-16,-1-1 128 0,3-1-128 0,1 0 0 15,3-1 0-15,2-1 0 0,3-3 128 0,2 2-128 16,0-3 128-16,2 2 0 0,3-4-128 0,3 0 192 15,2-1-192-15,1 2 144 0,2-3-144 0,2 1 128 16,1 1-128-16,0 0 128 0,1-1-128 0,1 2 128 16,-3 0 64-16,0 0 0 0,2 2 0 0,-3-2 0 15,0 2 0-15,-4 1 0 0,-2-2 0 0,-3 4 0 16,-1-3-192-16,-1 2 0 0,-1 2 144 0,-3 0-144 0,-1 1 0 0,-1-3 0 16,-1 3 0-16,-1 0 0 0,0 3 0 0,0-2 0 15,0-1 0-15,0 0 0 0,1 0 0 0,2 0 0 16,1 0 0-16,1 0 0 0,2-1 0 0,-1-3 0 15,5 3 0-15,1-2 0 0,0 3 0 0,3-3 0 16,0 0 0-16,3 1 0 0,-3 2 0 0,3-4 0 16,3 2 0-16,0 0 0 0,1 2 0 0,0 0 0 15,-2 2 0-15,-1-1 0 0,-1 3 0 0,1-3 0 16,2-1 0-16,-2 1 0 0,1-1 0 0,-1 0 0 16,0-1 0-16,1-3 0 0,-1 2 0 0,-1-1 0 15,-3 3 0-15,-1-4 0 0,2 3 0 0,-2 0 0 16,-1 1 0-16,-3 0 0 0,0 0 0 0,-3 0 0 0,1 1 0 15,-3 0 0-15,-2-1 0 0,-1 4 0 0,1-4 0 16,0 3 0-16,-1 2 0 0,1-3 0 0,1 2 0 0,1-1 0 16,-1 2 0-16,0 0 0 0,-1 0 0 0,3-2 0 15,-1 0 0-15,3 2 0 0,1-2 0 0,-3 2 0 16,2-4 0-16,-1 2 0 0,-1 0 0 0,-1-2 0 16,2 1 0-16,-1 0 0 0,0-1 0 0,2 3 0 15,-1-4 0-15,1 1 0 0,-1-1 0 0,-3 2 0 16,-1-2 0-16,-1 0 0 0,1 0 0 0,-1-2 0 15,-1 2 0-15,-3-1 0 0,0 1 0 16,-1 0 0-16,0 0 0 0,1 0 0 0,-1 0 0 0,0 0 0 16,-3 0 0-16,2 0 0 0,-2 0 0 0,1 1 0 0,-1 2 0 15,-1-2 0-15,2 2 0 0,-1-2 0 0,-1 0 0 0,2 2 0 16,-1-2 0-16,3 2 0 0,-3-3 0 0,1 0 0 16,-2 3 0-16,0-3 0 0,0 1 0 0,0-1 0 15,-1 0 0-15,0 0 0 0,0 0 0 0,-2-1 0 16,0 1 0-16,1-1 128 0,-1 1-128 0,0-2 0 15,1 2 128-15,0-1-128 0,0-1 128 0,-1 1-128 16,0 1 128-16,-1 0-128 0,1 1 0 0,-1-1 128 16,1 2-128-16,-2-1 0 0,1-1 0 0,0 2 0 15,-1-1 0-15,0 0 0 0,1 0 0 0,0 2 0 16,-2-3 0-16,1 1 0 0,-1-1 0 0,0 0 0 16,0 0 0-16,0-1 0 0,-1-3 0 0,-1 2 0 0,1 0 0 15,-2-2 128-15,0 1-128 0,-1 1 128 0,-1-3-128 0,0 2 128 16,-1-2-128-16,-1 1 0 0,1 1 128 0,-3 0-128 15,-1 2 0-15,-2-1 0 0,-1-1 0 0,0 3 0 16,-1 3 0-16,1-2-320 0,-1 0 64 0,0 3 16 31,1 1-480-31,-2 2-112 0,1 2 0 0,-1-1-16 16,2 2-1360-16,-1 0-272 0,-1 3-48 0,-1-2-16 0,-3-1-304 16,-2 3-64-16,-3-3-16 0,-4 0 0 0,-8 2 1280 0,-3 0 256 0,15-4 48 15,-5 0 16-15,-7 1 880 0,-8 1 192 0,-11 5 16 0,-9-2 16 16,-6 1 0-16</inkml:trace>
  <inkml:trace contextRef="#ctx0" brushRef="#br0" timeOffset="30133.41">4282 16920 6447 0,'0'-8'576'0,"1"2"-576"16,1 2 0-16,-2 4 0 0,1 0 1072 0,0-2 96 15,0-4 32-15,2-3 0 0,-1 0 64 0,2-3 16 16,-2 3 0-16,0 3 0 0,-1 0-576 0,-1 0-96 16,-3 3-32-16,1 1 0 0,-3-2-384 0,0 3-192 15,-2 0 160-15,-1 1-160 0,0 0 128 0,-2 0-128 0,-1 0 0 16,-1 0 144-16,1 0 64 0,3 0 16 0,0 0 0 0,2 1 0 16,4-1 48-16,0 1 16 0,1-1 0 0,1 0 0 15,1 1-48-15,1-1-16 0,-1 0 0 0,1 3 0 16,0-3-80-16,-1 1-16 15,1-1 0-15,-2 0 0 0,0 0 48 0,0 1 0 0,-2-1 0 0,-1 0 0 16,0 0 176-16,-4 0 32 0,-1 0 16 0,-3 0 0 16,0 0-64-16,-3 2-16 0,-1-1 0 0,-2-1 0 15,-3 1 32-15,-2-1 0 0,-2 0 0 0,-2-1 0 16,0 0 160-16,-1-1 16 0,-3 2 16 0,1-1 0 0,-2 1-96 0,-3 0 0 16,0 1-16-16,0-1 0 0,1 3-112 0,0 2 0 15,1 0-16-15,2 2 0 0,4-1-48 0,4 2-16 16,2-1 0-16,3-1 0 0,0 2-80 0,4-1-16 15,0 1 0-15,2-1 0 16,0 2-144-16,0-2 0 0,2 1 0 0,1-3 0 0,2 1 928 0,-2 0 96 16,0-1 32-16,-1 1 0 0,-1 1-800 0,0 1-256 15,-1-3 160-15,0 1-160 32,0 1-384-32,0-3-176 0,-1 1-16 0,0 1-16 0,2-3 848 0,-1 0 160 0,2 1 32 0,2 0 16 0,1 0-144 0,2-3-16 0,3-1-16 0,5 1 0 15,4-2 32-15,6 0 0 0,6-4 0 0,9-2 0 16,3 2 32-16,12-3 16 0,11-1 0 0,16-6 0 15,18-3-176-15,10-3-48 0,5 3 0 0,-4 1 0 16,-3 4-144-16,-3-4 0 0,-1 0 0 0,-9 1 128 16,-5 1-128-16,-6 4 0 0,-6 2 0 15,-5 1 0-15,-3-1 0 0,-3-1 0 0,-3-1 0 0,-6 5 0 16,-2 0 0-16,-6 1 0 0,-3 4 0 0,-5-1 0 16,-5 4 0-16,-4 1 0 0,-1 0 128 0,-5-3-128 15,-3 2 0-15,-5 2 0 0,-3-3 0 0,-3 0 0 16,-2 2 0-16,-4-2 0 0,-1 3 0 0,-5-3 0 15,-2 0 0-15,-7 1 0 0,-3 1 144 0,-4-2-144 0,-4-1 160 16,-6 0-32-16,-8 3-128 0,-9-1 192 0,-7 3-192 0,-7 2 0 16,-4-3 0-16,-2 0 0 0,-3-4 0 0,-3 1 0 15,-2-1 0-15,-3 2 0 0,-5 1 0 0,4-3 0 16,6 0-192-16,0-2 192 0,-2-1-224 0,-2 3 64 16,-1 2 16-16,4-1 0 0,8-2-32 0,2-1 0 15,7 2 0-15,0 0 0 0,4 4-128 0,2 1-16 16,2 4-16-16,9-1 0 15,8 1-944-15,7 1-176 0,7 5-32 0,4 2-13568 0</inkml:trace>
  <inkml:trace contextRef="#ctx0" brushRef="#br0" timeOffset="36805.69">8410 16713 2751 0,'12'-3'256'0,"-1"0"-256"16,-3 2 0-16,-3 1 0 0,-2 0 416 0,5 0 32 15,9-4 16-15,10 2 0 0,7-1 32 0,4 2 0 16,-1-2 0-16,-1 3 0 0,-3 3-160 0,0-3-16 15,0 1-16-15,-1 0 0 0,-1 2 80 0,0-2 0 16,1 3 16-16,-2-2 0 0,-3 3 32 0,-1-2 0 16,-1 4 0-16,-3-3 0 0,-2 1 160 0,-3 0 48 15,-1 0 0-15,-2 1 0 16,-2-4 160-16,-1 1 32 0,-1-1 16 0,-1 0 0 0,-1-2-48 0,-1-2-16 16,0 0 0-16,-1-1 0 0,3 2 64 0,-1-4 16 15,5 1 0-15,0-2 0 0,2 0-160 0,1 1-16 16,3-1-16-16,-1 2 0 0,3-2-208 0,0 4-32 15,0-1-16-15,3 2 0 0,-3 0-256 0,1 1-160 0,-1 2 192 16,0 1-192-16,-2-2 0 0,-1 3 0 0,0 2 0 0,-3 1 0 16,-2-2 0-16,-1 0-176 0,-2 2 176 0,-2-3-160 15,-3 1 160-15,-2-1 0 0,-1 0-144 0,-2-3 144 16,0-1-256-16,-2 0 0 0,-1 0 16 0,-3-3 0 16,-3 0 240-16,-2 0 208 0,-2-2-32 0,-3 0-16 15,-2-2 272-15,-6-2 48 0,1 0 16 0,-6 1 0 16,0 0-160-16,-5-2-16 0,0 2-16 0,-3-5 0 15,-1 2-112-15,-1 1 0 0,2 2-16 0,0-1 0 16,0 3-176-16,0 0 128 0,-1 1-128 0,1 0 128 0,1 2-128 16,1-2 0-16,-2 2 0 0,-1 0 0 0,4 1 0 0,-2-1 0 15,-2 2 0-15,1 1 0 0,1-4 0 0,-1 3 0 32,1-1 0-32,1 0 0 0,0-1 0 0,0 0 0 0,-1 1 0 0,-3-2 0 0,1 0 0 0,-3 2 0 15,-1-3 0-15,0 2 0 0,6 3 0 0,2-1 0 16,-1 2 0-16,2-1 128 0,1 4-128 0,2 2 0 15,4 2 0-15,5-1 0 0,2 2-224 0,4 1-32 16,3-2 0-16,2 4 0 16,4 0-1152-16,1-2-224 0,3 2-48 15,2 1-16-15,1-4 112 0,3 1 32 0,2-1 0 0,1 0 0 16,4-3 640-16,2 1 128 0,0-2 16 0,3-1 16 0,4-2 368 0,1 0 64 0,1-4 0 0,2 1 16 16,1-4 160-16,1 0 144 0,0-2-208 0,0-1 80 15,2 1 256-15,0-2 48 0,2 1 16 0,-3-1 0 16,-2 3 384-16,0 1 64 0,-2-1 32 0,-2 3 0 15,-1 3 112-15,-5 1 32 0,-4 1 0 0,-5 4 0 16,-3 3-624-16,-8 0-192 0,-5 6 128 0,-11 3-128 31,-10 3-912-31,-15 3-240 0,-12 5-64 0,-14 2-5632 0</inkml:trace>
  <inkml:trace contextRef="#ctx0" brushRef="#br0" timeOffset="37873.12">15341 16826 11055 0,'2'-9'976'0,"1"2"-784"16,0 2-192-16,-1 2 0 15,-1 3-192-15,-2 0-96 0,1 1-16 0,-2 1 0 0,0 0 304 0,-4 1 0 16,-5 4 0-16,-8 1 0 0,-3 1 0 0,-8 3 0 16,-2 1 0-16,-4 0-160 0,-1-1 16 0,-3-3 0 0,1-2 0 15,-1-2 0-15,4 0 144 0,-1-3-128 0,0 3 128 0,3-2-128 16,5-2 576-16,-1 0 128 0,-3 3 32 0,1-3 0 16,3-1 320-16,5 0 64 15,0 0 16-15,2 0 0 0,3-1-208 0,0-2-32 0,-1 3-16 0,1-1 0 16,1 0 192-16,0 1 32 0,2 0 16 0,5 1 0 15,1-1-352-15,0 1-80 0,-1 3-16 0,-4-3 0 16,2 3-544 0,-2 0 0-16,3 0 0 0,1 0 0 0,-1 0 0 0,3 1 0 0,0 3 0 0,4-4 0 0,2 4 0 15,6-1 0-15,4 1-208 0,7 2 80 0,6 0 128 0,7-1-160 32,9 4 160-32,7-5-160 0,8 2 160 0,6-2 0 15,6 0 0-15,3-1 0 0,4-4 256 0,3 2 48 16,1-5 0-16,0 0 0 0,-2-2 112 0,0 1 32 15,2-2 0-15,-4 1 0 0,-2-3 32 0,4 2 16 16,3-3 0-16,2 1 0 0,-4 1 112 0,6 2 32 16,6-3 0-16,8 2 0 0,7 3-176 0,7-1-16 15,3 1-16-15,8 1 0 0,14 1-176 0,4 4-48 16,1-2 0-16,0 2 0 0,2 1-208 0,-3 2 0 16,-12-1 0-16,3 1 0 0,-1-1 0 0,-8 1 0 15,-4 1 0-15,-7-1 0 0,-5-2 0 0,-7 1 0 16,-4 1-128-16,-5-2 128 0,2 3 0 0,-1-2 0 0,-1 1 0 15,-1-1 0-15,-2-2 0 0,3 5 0 0,0-1 0 16,2 2 0-16,-3 4 0 0,-3 0 0 0,-2 2 0 0,-2-4 0 16,-1 3-144-16,-8-1 144 0,-6 1 0 0,-8 0-144 15,-8 2 144-15,-13-4-192 0,-9-3 192 0,-10-1-192 16,-9 0 64-16,-5-5 0 0,-1 1 0 0,-8-1 0 31,-10-4-1024-31,-7 2-192 0,-4-4-32 0,-13-3-16 0,-19 0 512 16,-18-1 112-16,-14 2 0 0,-11-1 16 0,-7-2-48 15,-8 1-16-15,-8 3 0 0,-4-1 0 0,-1 2 448 0,9 2 96 0,9 2 16 0,-8 5-8224 16</inkml:trace>
  <inkml:trace contextRef="#ctx0" brushRef="#br0" timeOffset="48364.47">25311 17145 11967 0,'-5'-13'1072'0,"-1"1"-864"15,2 2-208-15,0 5 0 0,2 2 592 0,-1 1 80 16,1 1 16-16,-2-1 0 0,-3-5 48 0,-2 2 16 16,-2 0 0-16,-1-1 0 0,-1 3-304 0,1-4-48 15,0 6-16-15,-2-4 0 0,0 3-128 0,1-3-48 16,-1 2 0-16,1-2 0 0,-1 0 240 0,0 1 32 15,1 0 16-15,0-4 0 0,1 2 384 0,1 1 80 0,0-2 0 0,1 1 16 16,1-2 160-16,-1 3 16 0,2-2 16 16,0-1 0-16,2 2-128 0,1 0-16 0,-1-3-16 0,1 1 0 15,1-1-272-15,2 0-48 0,1 3-16 0,-1-1 0 16,2-1-176-16,2 0-48 0,-1-1 0 0,1 2 0 16,2 1-128-16,0 1-16 0,-1-2-16 0,2 1 0 15,0 2-96-15,2 0-32 0,1-1 0 0,1-2 0 16,2 1-160-16,1 1 0 0,3-1 0 0,2 1 128 15,3 1-128-15,5 1 0 0,3-1 0 0,6 3 0 0,3-3 0 0,5 2 0 16,2-1 0-16,2 2 0 0,5-2 0 16,2 2 0-16,5 2 0 0,2 3 0 0,-1 1 0 0,-1-1 0 15,-1 3 0-15,-1-4 0 0,-4 0 0 0,-3 0 0 16,-1-2 0-16,-3-1 0 0,-2 1 0 0,-5 1 0 16,-2 1 0-16,-1-1 0 0,-4-1 0 0,-3-1 0 15,-1 0 0-15,-2-1 0 0,-1 1 128 0,-2-2-128 16,-2 0 192-16,1 2-64 0,-2-1 0 0,2-1 0 15,2 1 0-15,-2 1 0 0,1-1-128 0,0 1 160 16,1 0-160-16,-2 1 160 0,-3-1-160 0,2 1 0 16,0 1 0-16,-2 1 0 0,1 0 0 0,-2-1 0 15,-1 2 0-15,-1-2 0 0,-3 2 0 0,-1 1 0 0,-2-4 0 0,-4 4 0 16,-1-4 0-16,-3 2 0 0,-1-2 0 0,-4-1 0 16,-3 1 0-16,-7-1 0 0,-4 0 0 0,-7 0 0 15,-8 3 0-15,-12-2 0 0,-9 4 0 0,-14 3 0 31,-10 1-448-31,-8 4-64 0,1-3 0 0,2 5-10816 0,2 2-2144 0</inkml:trace>
  <inkml:trace contextRef="#ctx0" brushRef="#br0" timeOffset="49370.8">28935 16952 6447 0,'2'-5'576'0,"-1"2"-576"0,0 0 0 0,0 2 0 16,0 1 1024-16,1-2 80 0,-1 0 32 0,1-3 0 15,1 1 272-15,1-3 48 0,-2-2 16 0,-1 2 0 16,1-1-384-16,-2 1-64 0,-3 2 0 0,1-3-16 16,-2 1-240-16,-4 1-32 15,1 2-16-15,-2-3 0 0,-2 5-272 0,-2-4-48 0,-1 4-16 0,-2-2 0 16,-3 0-112-16,1 3-16 0,-3 0-16 0,-1-3 0 0,-1 2-240 0,1 1 176 15,-1-3-176-15,-1 1 160 16,1 2-160-16,-2 0 0 0,-1-3 0 0,0 0 128 0,-2 3-128 0,2-3 0 16,2 3 0-16,2-1 0 15,1 2 288-15,1-4-32 0,1 3 0 0,3-2 0 0,3 2 432 0,2-3 80 16,2 3 0-16,3-1 16 0,1 0 32 0,2 1 0 16,2-2 0-16,2 1 0 0,1 0-208 0,1 2-32 15,4-4-16-15,0 3 0 0,4 0-240 0,3 1-32 16,2-2-16-16,6 1 0 0,3 1-272 0,6 0 0 15,2 1 0-15,8-1 0 0,5 0-160 0,4-1 16 16,6 1 0-16,2-1 0 0,-1-3 144 0,6 2 0 16,6-3-144-16,7 1 144 15,3 2 0-15,1-5 0 0,1 2 0 0,-6 2 0 0,0-2 0 0,2 1 0 0,2 0 0 0,0 3 0 16,-2 0 0-16,-4 0 128 0,-6 1 0 0,-3 2 0 16,-3 4 80-16,-6 2 16 0,-5 0 0 0,-9 5 0 15,-9 2-224-15,-13 1 0 0,-19-16 0 0,0 0-15504 16</inkml:trace>
  <inkml:trace contextRef="#ctx0" brushRef="#br0" timeOffset="86355.67">5618 8595 13823 0,'8'-11'1216'0,"-3"1"-960"16,-4 4-256-16,-3 6 0 0,0 1 1696 0,-1-2 288 0,-1 0 64 0,1-6 16 16,-5 0 304-16,-3 0 48 0,-7 3 16 0,-5 0 0 15,-3 7-1648-15,-1 0-320 0,-3 3-64 0,1 3-16 16,-1 0-224-16,-1 1-160 0,-2 3 192 0,-1-3-192 16,3 3 192-16,1-4-192 0,0 0 192 0,3-2-192 15,2-2 256-15,4-1-48 0,4 1-16 0,2-5 0 16,2 0-192-16,4-2 176 0,0-2-176 0,3 1 160 15,1-3 208-15,0 4 32 0,1-4 16 0,0-1 0 0,1 4 224 0,0 0 32 16,1-2 16-16,-2 2 0 0,2-1-224 0,-1 1-32 16,1 2-16-16,-1-3 0 0,-1 3-224 0,1 0-64 15,-1 1 0-15,-1 1 0 0,-1 0-128 0,1 2 0 16,-2-2 0-16,0 2 128 0,1-1-128 0,0 2 128 16,2-2-128-16,1 3 128 15,3-4-128-15,1 3 0 0,4 0 144 0,3-3-144 0,6-1 128 0,3-1-128 16,2 1 160-16,6-3-160 0,4 1 304 0,3 1-48 15,-2-1 0-15,3 2 0 0,6 0-64 0,0 0 0 16,3 0-16-16,-1 0 0 0,-2 0-48 0,3 2 0 16,1-1 0-16,1 0 0 0,0 0-128 0,-1 3 192 0,1-4-192 15,0 0 192-15,-6 1-192 0,3-1 0 16,2 0 0-16,3-1 128 0,1 1-128 0,0 0 0 0,0-4 0 0,-3 3 128 16,-3 1 0-16,1 0 0 0,0 0 0 0,0 0 0 15,0 0-128-15,0 1 128 0,2 2-128 0,-4-3 128 16,-1 1-128-16,-2-1 0 0,2 0 0 0,-3 0 0 15,-1 0 0-15,-3-1 0 0,-2-3 0 0,-4 0 0 16,-3 1 0-16,-3-2 0 0,-3-3 0 0,-3 2 0 16,-3 1 0-16,-2-2 0 0,-1-2 128 0,-3 1-128 15,-2-4 448-15,-2 3 0 0,-2 0 0 0,-3 0 0 16,-6-1-112-16,-7-1-16 0,-9-1 0 0,-10 1 0 0,-6 2-320 16,-7 0 0-16,-8 2-192 0,-10 3 64 0,-6 1-128 0,-9 3-32 15,-9 4 0-15,-4 0 0 0,3 1 144 0,2 0 144 16,3 4-208-16,13 3 80 0,10-2 128 0,3 4 0 15,-1-3 0-15,4 4-128 16,3-3 0-16,1 2 0 0,5-5 0 0,2 1 0 0,1 0-128 0,2-2-32 16,-1-2 0-16,2-4 0 0,3-2 144 0,2-1 144 15,3 0-208-15,6-3 80 0,2 2 128 0,2-2 0 16,5-2 0-16,4 1 0 0,6 1 0 0,4-2 0 16,5 2 128-16,4-2-128 0,6 4 208 0,6-3-16 15,6 2-16-15,6 2 0 0,8-3-176 0,10 0 0 16,14 1 144-16,6-1-144 0,6 3 0 0,8-3 0 15,10 2 0-15,5 0 0 0,-2 0 0 0,0-4 0 0,2 1 0 16,7 0-128-16,9-4-16 0,4-3 0 0,0-2 0 0,-3-1 0 16,-1 5 144-16,-2-6-160 0,-1 2 160 0,-3-3-160 15,-2 1 160-15,-2 3 0 0,-1 3 0 0,-6-2 0 16,-7 0 0-16,-4 4 0 0,-6 3 0 0,-6 4 0 31,-9 2 0-31,-12 3 0 0,-12-2 0 0,-15 3 0 0,-8-3 0 0,-12 5 0 0,-6-2 0 0,-12 1 0 16,-8 1-208-16,-16 2 32 0,-11 1 16 0,-12 0 0 15,-6 1 160-15,-21 2-192 0,-20 6 192 0,-9-3-192 16,6-1 192-16,17-4 0 0,6 3 0 0,-5-3 0 16,-12 3 0-16,-5-2 0 0,-2 2 0 0,5-1 0 0,9 0 0 15,12-3 0-15,15-1 0 0,13 0 0 16,13-3 0-16,9-1 0 0,10 0 0 0,8-2-128 16,7 1-256-16,5-4-64 15,5 0 0-15,4 0 0 0,4-1-560 0,3 1-112 0,3 1-32 0,1 3-15232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47:11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5447 8264 1839 0,'-2'0'160'0,"-1"-2"-160"15,2 2 0-15,0-1 0 0,-1 1 1248 0,0 0 224 16,-1-1 32-16,-2 0 16 0,-1-3 848 0,-1 1 192 16,1 2 16-16,-1-1 16 0,4-1 288 0,-1 1 48 15,0 1 16-15,3-3 0 0,-1 1-768 0,0 2-128 16,2-3-48-16,-1 2 0 0,1-1-880 0,-1-1-176 15,1 0-48-15,0-1 0 0,0 1-496 0,0 0-96 16,-1-1-32-16,-1 1 0 0,2 0-272 0,-1-4 128 0,0 2-128 16,0 3 0-16,0-4 128 0,-2 2-128 0,2 0 0 0,-3-1 0 15,0 4 128-15,1-2-128 0,-1 3 0 0,0 0 0 16,-1 1 160-16,-1 1-160 0,0 3 128 0,-1-2-128 16,0 5 128-16,1-3-128 0,1 2 0 0,2 1 128 15,0-3-128-15,3 1 0 0,4 2 0 0,1-4 0 16,2 2 0-16,4-4 0 0,0 1 0 0,4-4 0 15,3 2 0-15,1-6 0 0,2 3 0 0,3-4 128 16,1-1 256-16,1-1 64 0,-1 2 0 0,1-1 0 16,-1 2-176-16,0 1-16 0,-2-2-16 0,1 4 0 0,-4 0-16 0,-2 1 0 15,-2 2 0-15,-1 2 0 0,1 1-224 0,0-2 0 16,-1 4 0-16,-1 0 0 0,-2 3 0 0,-2-4 0 16,0 0 0-16,1 1 0 0,1 2 0 0,1-1 0 15,0 0 0-15,2-2 0 0,-1 2 0 0,1-5 0 16,-1 2 0-16,1-2 0 0,-1-1 0 0,0 0 0 15,-1-3 0-15,-1 1 0 0,0-3 0 0,-4 2 0 16,0-2 0-16,-3 2 0 0,1-1 0 0,-4-1 0 16,-2 4 0-16,0-4 0 0,-1 4 0 0,-1-1 0 15,-1 2 0-15,-2-1 0 0,0 1 0 0,-2 0 128 16,-2 0-128-16,-1 1 0 0,0 1 0 0,0 0 0 0,-1 3 0 16,-1-4 0-16,0 3 0 0,-1 0 0 0,0-2 0 0,-3 3 0 15,-2-2 0-15,0 2 0 0,-2-3 0 0,-4 1 0 16,1-2 0-16,-3 1 0 0,-1-2 0 0,-3 0 0 15,-1 0 0-15,-1-2 0 0,1 2 0 0,1 0 0 16,1 2 0-16,-3-1 0 0,-1 1 0 0,1 1 0 16,1 2 0-16,2 2 0 0,0-2 0 0,3 1 0 15,3 1 0-15,3-2 0 0,3 1 0 0,1 0 0 16,3-2 0-16,5 1 0 0,3-2 0 0,3-2 0 16,5 1 0-16,4 0 0 0,4-2 0 0,4 0 0 15,3-4 0-15,3 1 0 0,6 2 0 0,1-5 0 16,1 3 0-16,0-4 0 0,5 1 0 0,-1 1 0 0,1-3 0 0,-1 2 0 15,-1 0 0-15,0 1 0 0,-1 1 0 0,-1 2 0 16,0 1 0-16,-5 1 0 0,1 1 0 0,-5 1 0 16,-2 2 0-16,-2-3 0 0,1 3 0 0,-4 1 0 15,0-1 0-15,-3 1 0 0,-1 1 0 0,-1-5 0 16,-3 3 0-16,0 0 0 0,-1-3 0 0,0 1 0 16,-1-1 0-16,-1 1 0 0,1-2 0 0,0 0 0 15,0 0 0-15,-2 0 0 0,2 0 0 0,-2-2 0 16,2 1 0-16,-2 1 0 0,1-1 0 0,-2 0 0 15,0 1 0-15,-1-1 0 0,0-2 0 0,-2 2 0 16,-2 0 0-16,-2-1 0 0,-1 1 0 0,-3 1 0 16,-3-1 0-16,-3-2 0 0,0 2 0 0,-2 1 0 0,-5-1 0 15,-1-2 0-15,0 3 0 0,-3-3 0 0,-3 2 0 16,-1-2 0-16,0 2 0 0,-2-3 0 0,0 3 0 0,-2-3 0 16,0 3 0-16,0-3 128 0,-1 2-128 0,5-1 0 15,5-2 0-15,0 3 0 0,0-3 0 0,1 2 0 16,4-2 0-16,0 2 128 0,3-2-128 0,0 1 0 15,3-2 0-15,3 2 0 0,2-2 0 0,3 1 0 16,2 1 0-16,1 2 0 0,3-2 0 0,1 2 0 16,1 0 0-16,2 1 0 0,1-1 0 0,3 1 0 15,0-1 0-15,2 1 0 0,2 0 0 0,0 1 0 16,3-1 0-16,-1-3 0 0,3 1 0 0,2 2 0 16,1 0 0-16,1-3 0 0,-3 2 0 0,3 1 0 0,2-3 0 15,2 0-128-15,2 3 128 0,0-2 0 16,0 1 0-16,0 1 0 0,2-1 0 0,1 2 0 0,-3 0 0 0,0 0 0 15,1 0 0-15,-1 3 0 0,-4-1-144 0,2 2 144 16,-1 0 0-16,1 1-144 16,0 2-832-16,1-2-176 0,0 3-16 0,-2-4-16640 15</inkml:trace>
  <inkml:trace contextRef="#ctx0" brushRef="#br0" timeOffset="7376.05">5453 8313 1839 0,'-4'-5'160'16,"1"1"-160"-16,2 3 0 0,-1 1 0 15,2 0 1216-15,-2 0 224 0,-2-1 32 0,-2-4 16 16,-1 1 576-16,-2-2 112 15,-1 4 32-15,0-3 0 0,1 2-496 0,0 3-112 0,0-4 0 0,0 3-16 0,-2 0 48 0,1 1 16 16,3-1 0-16,-2 1 0 0,0-1-48 0,1-1 0 16,0-1 0-16,0 1 0 0,2 1-128 0,-1 1-16 15,1 0-16-15,1 0 0 0,0 0-736 0,0 1-128 16,2 2-48-16,-1 2 0 0,0-3-224 0,2 3-48 16,-1 0-16-16,2 0 0 0,0 2-240 0,2-3 176 15,2 1-176-15,-1-2 160 0,2 2-160 0,-1-4 160 16,2 1-160-16,2 1 160 0,-1-1-16 0,2-1 0 15,1-1 0-15,0-1 0 0,-1-1 32 0,1-1 0 16,1 1 0-16,0-2 0 0,-2 2 32 0,2-1 16 16,-2-2 0-16,-1 1 0 0,1 0 0 0,-2 0 0 15,0-1 0-15,0 1 0 0,0-1-64 0,0 2-16 0,2-4 0 16,-1 5 0-16,2-4-144 16,0 1 160-16,1 1-160 0,1-1 160 0,0 1-160 0,1 2 0 0,1-2 0 0,0 2 128 15,2 0-128-15,0-1 0 0,-2 0 0 0,1 1 0 16,0-2 0-16,0 2 0 0,4-1 0 0,-1 2 0 15,0-3 0-15,1 0 0 0,0 1 0 0,0-1 0 16,-1 2 0-16,0-3 192 0,-1 2-192 0,-1-2 192 16,-3 3 64-16,1-2 0 0,-1 2 16 0,1 0 0 15,-4 1-128-15,1 1-16 0,1 0-128 0,-1 0 192 16,0 1-192-16,-1-1 0 0,1 2 0 0,0 0 0 16,1 1 0-16,2-2 0 0,2-1 0 0,0 0 0 0,2 1 0 0,2 0 0 15,0-1 0-15,-1 1 0 0,2-1 0 0,0 3 0 16,-1-2 0-16,0 0 0 0,1 1 0 0,-2-1 0 15,1 3 0-15,-2-2 0 0,0-1 0 0,1 2 0 32,-2 0 0-32,0-3 0 0,-1 3 0 0,-2-2 0 0,2 3 0 0,-1-3 0 0,1-1 0 0,-1 0 0 15,1 0 0-15,1 0 0 0,-1 0 0 0,3-1 0 16,0-3 0-16,1 3 0 0,0-2 192 0,2 2-48 16,-1-1-16-16,1-1 0 0,2 2 0 0,-2 1-128 15,-2 1 192-15,1 1-64 0,0 1-128 0,-2 0 0 16,0-1 0-16,-1 3 0 0,0-4 0 0,1 3 0 15,-2 0 0-15,0-3 0 0,0 2 0 0,-1 0 0 0,-2-2 0 0,2 1 0 16,-1-1 0-16,-1 0 0 0,2-1 128 0,0 0-128 16,0 0 0-16,0 0 0 0,2 0 0 0,-1-1 0 15,0 1 0-15,2-1 0 0,0-1 0 0,-1 2 0 16,3 0 0-16,-1 0 0 0,1 0 128 0,-1 0-128 16,1 2 0-16,0 0 0 0,1 3 0 0,-3-1 0 15,3 1 0-15,0-3 0 0,2 1 0 0,0-1 0 16,2-1 0-16,-2 1 0 0,1-1 0 0,1-1 0 15,-1 4 0-15,1-2 128 0,-1 2-128 0,-2 1 0 16,0-4 0-16,0 0 128 0,-2-1-128 0,-1 0 0 16,-1 0 304-16,0-2-32 0,-2 2 0 0,0-3 0 15,0-2 128-15,0 4 32 0,-1-1 0 0,0-2 0 0,-1 1-272 0,2 2-160 32,1-3 192-32,-1 2-192 0,1 1 128 0,-1 1-128 0,1-1 0 0,1 1 0 0,-1 1 0 0,-1-1 0 15,0 1 0-15,0 1 0 0,0 2 0 0,2-3 0 31,-1 1 0-31,-2 3 0 0,0-3 0 0,-3-1 0 0,0 2 0 0,-1 1 0 0,1-3 0 0,-3 0 0 32,1 0 0-32,-2-1 0 0,0 0 0 0,0 0 0 15,-1-1 0-15,1 0 0 0,0-2 0 0,-1 0 0 16,-1 0 128-16,1-3-128 0,1 3 0 0,-1-3 0 16,-1 3 0-16,2-5 0 0,-1 3 144 0,-1 0-144 0,0-2 0 0,1 2 144 15,-1 1-144-15,0-2 0 0,0 3 0 16,-1-1 128-16,1 1-128 0,0 2 0 0,1-3 0 0,-1 3 0 15,0 1 0-15,0-1 0 0,0 1 0 0,0-2 0 16,-1 2 0-16,0 0 0 0,-1 0 0 0,-1 0 0 16,-2 0 0-16,-1-1 0 0,0 0 0 0,-3-3 0 15,-2 3 0-15,-1-1 0 0,-1-3 0 0,-2 2 0 16,-1-2 176-16,0 1-48 0,-1 1-128 0,0-1 192 16,1 2-32-16,2-2-16 0,0 0 0 0,-1 0 0 15,3 1-144-15,1 0 0 0,2-2 0 0,-1 3 128 16,3-2-128-16,-2 0 0 0,3 2 0 0,0-4 0 15,0 3 0-15,1-3 0 0,1 0 0 0,0 2 0 0,1-3 0 16,-2-2 0-16,1 0 0 0,1 1 0 0,-2 0 0 0,0 2 0 16,0-1 0-16,-1-2 0 0,0-1 0 0,0-1 0 15,-1 1 0-15,-1-1 0 0,-1 2 0 0,0 3 0 16,-1 0 0-16,-1 0 0 0,0 3 0 0,0 1 0 16,-1-2 0-16,0 3 0 0,0 1 0 0,-2 0 0 15,2 0 0-15,0 2 0 0,1 2 0 0,1-3 0 16,3 6-144-16,0-4 144 0,3 5 0 0,-1-2 0 15,1-1 0-15,1 1 0 0,1 4-128 0,1 1 128 16,-5-11 0-16,0 0 0 0,0 0 0 0,31 63-128 16,-31-63 128-16,0 0 0 0,0 0 0 0,27 68 0 15,-27-68 0-15,0 0 0 0,0 0 0 0,12 62 0 16,-12-62 0-16,0 0 0 0,0 0 0 0,0 0 0 0,-17 59 0 16,10-49 0-16,-1-2 0 0,0-1 0 0,-1 0 0 0,-1-2 0 15,0-1 0-15,0 0 0 0,0 0 128 0,2-3-128 16,-1-1 0-16,0 1 0 0,1 0 128 0,0-1-128 15,1-1 0-15,-1 0 144 0,2 1-144 0,-1-1 128 16,-1-3-128-16,1 1 0 0,-2 2 0 0,-1 0 128 16,-1-3-128-16,-2 2 0 0,-5 0 0 0,-3-1 0 15,-3 0 0-15,-5 2 0 0,-5 0 0 0,-5 1 0 16,-2 0 0-16,-3 1 0 0,-2 2 0 0,-3-2 0 16,2 2 0-16,-4 0 0 0,-3 2 0 0,-3-1 0 15,-1 2 0-15,1 1 0 0,4-3 0 0,3 2 0 16,3-5 0-16,6 2 0 0,3-1 0 0,3 0 0 0,2-1 0 0,2 1 0 15,3-1 0-15,0-1 0 0,5 0 0 0,-1 0 0 16,3 0 0-16,0-1 0 0,2-1 0 0,-1 1 0 16,0-4 0-16,0 1 0 0,-1-2 0 0,0-1 0 15,-1 4 128-15,0-3-128 0,-2 2 0 0,-2-1 0 16,0 4 0-16,-1 1 0 0,-3 1 0 0,-2 4 0 16,-1-1 0-16,-2 2 0 0,1 1 0 0,-2-2 0 15,-1 4 0-15,0-2 0 0,1 1 0 0,2-1 0 16,3-1 0-16,3-3 0 0,3 0 0 0,1 1 0 15,-2-3 0-15,2 1 0 0,3-1 0 0,1-1 0 0,2 0 0 0,-1-1 0 16,1-1 0-16,0 1 0 0,0-3 0 0,2 2 0 16,0-1 0-16,0 0 0 0,1-1 0 0,0 3 0 15,0-3 0-15,-1 2 0 0,0 0 0 0,-1 2 0 16,-1 0 0-16,1-1 0 0,-2 1 0 0,0-1 0 16,0 1 0-16,-2-3 0 0,1 3 0 0,-1 0 0 15,0 0 0-15,-1 0 0 0,-2 3 0 0,1-2 0 16,2 0 0-16,-1-1 0 0,-2 2 0 0,2 0 0 15,1 1 0-15,1-3 0 0,3 1 0 0,-1-1 0 16,2 0 0-16,2-1 0 0,1-2 0 0,1 2 0 16,1 0 0-16,1-1 0 0,1 1 0 0,2-3 0 15,1 3 0-15,-1-1 0 0,2 1 0 0,0-4 0 16,3 2 0-16,-2 2 0 0,-2-3 0 0,1 0 0 0,-1 4 0 16,0-3 0-16,-2 1 0 0,1 0 0 0,0 1 0 0,-2-3 0 15,1 2 0-15,1-1 0 0,-2-1 0 0,-1 1 0 16,1 0 0-16,0-4 0 0,0 2 0 0,1 0 0 15,0-2 0-15,2-1 0 0,0-1 0 0,0-4 0 16,2 0 0-16,0 0 0 0,3 2 0 0,-1 1 0 16,2-4 0-16,0 3 0 0,1-1 0 0,1 1 0 15,1-1 0-15,0 0 0 0,1 2 0 0,1-1 0 16,0-1 0-16,0 2 0 0,-3 2 0 0,2 3 0 16,-1-3 0-16,0 0 0 0,1 1 0 0,-1 0 0 15,-1-3 0-15,0 1 0 0,0 0 0 0,-1 2 0 0,-1 0 0 16,0 3 0-16,0-2 0 0,-1 3 0 0,1-1 0 0,-2 2 0 15,2 2 0-15,0-1 0 0,-1 2 0 0,1 1 0 16,0 3-144-16,1-1 144 16,-1 1 0-16,0 1 0 0,2-3-144 0,-1 4 144 0,1 3 0 0,2 5-144 15,-4-15 144-15,0 0 0 0,0 0 0 0,21 81-128 16,-21-81 128-16,0 0 0 0,14 72 0 0,-14-72 0 16,0 0 0-16,7 62 0 0,-7-62 0 0,0 0 0 15,0 0 0-15,4 59 0 0,-4-48 0 0,0 2 0 16,1-4 0-16,-1-5 0 0,1 3 0 0,1-1 0 15,1-4 0-15,1 1 0 0,1-1 0 0,0-1 0 0,4-1 0 0,-1-1 0 16,3-1 0-16,3-1 128 0,-2 1-128 0,2-2 0 16,0 0 0-16,-1 2 0 0,1-2 0 0,-2 2 0 15,-2 1 0-15,-1-3 0 0,-3 3 0 0,-1-1 0 16,-2 2 0-16,-1-1 0 0,-1 1 0 0,-1 0 0 16,0 0 0-16,-1 1 0 0,-1-1 0 0,0 2 0 15,0-1 0-15,-2-1 0 0,1 2 0 0,0-2 0 16,-1 2 0-16,0-2 0 15,2 1 0-15,1-1 0 0,1 0 0 0,1 0 0 0,1 0 0 0,4-1 0 16,4-1 0-16,5 2 0 16,7-2-896-16,6 2-128 0,5 0-48 0,5 0 0 15,7 4-784-15,2-1-144 0</inkml:trace>
  <inkml:trace contextRef="#ctx0" brushRef="#br0" timeOffset="8351.37">8447 8657 8287 0,'13'6'736'0,"-4"-4"-592"31,-3 2-144-31,-2-3 0 0,-1 1 0 0,-2-2 0 0,-1 2 0 0,2 2 0 0</inkml:trace>
  <inkml:trace contextRef="#ctx0" brushRef="#br0" timeOffset="9480.7">8473 8747 911 0,'-19'0'0'0,"12"-1"0"0,3 1 0 0,2 0 0 15,0-1 432-15,0 1 0 0,0 0 0 0,-6-4 0 32,-2 3 224-32,-1-2 48 0,1-1 16 0,3 1 0 0,1 2-336 0,3-3-64 0,2 1 0 0,1 2-16 15,2 1-304-15,1-4 0 0,1 4 0 0,-1-1 0 16,1 0 0-16,-2 0 0 0,1-1 0 0,-1 2 0 15,1 0 704-15,-2 0 48 0,0-1 0 0,1-1 0 16,-2 1 576-16,-2-1 112 0,2 1 32 0,-1 0 0 16,0 0 288-16,0-3 64 0,-1 1 16 0,1 2 0 31,-1 0-352-31,-1-2-64 0,2 2-16 0,-3 0 0 16,2 0-560-16,-2 1-112 0,2-2-32 0,-2 2 0 0,0 0-320 15,2 2-80-15,-1-2-16 0,2 1 0 0,2 0-144 0,0 0-16 16,2-1-128-16,2 3 192 0,1-3-192 0,1 0 0 15,3-3 0-15,1 2 0 0,2 0 0 0,0 0 0 16,2-1 0-16,3-2 0 0,-1 1 0 0,0-2 0 16,2 1 0-16,-3-1 0 0,1 2 0 0,0 0 0 15,1-3 0-15,-1 4 0 0,-1-3 992 0,1 0 96 16,2 1 32-16,3 2 0 0,1-3-176 0,3 1-48 16,-1-1 0-16,1 2 0 0,0 0-416 0,2-1-96 15,1 3 0-15,2-3-16 0,3 2-192 0,0-1-48 16,2 3 0-16,1-4 0 0,0 2-128 0,2-1 0 15,-2 2 144-15,-3-2-144 0,1 0 0 0,2-2 128 16,1 1-128-16,3-3 0 0,-1 2 0 0,-3 0 0 0,-1 0 0 0,-4 3 128 16,-2 0-128-16,-4 1 0 0,-3 1 0 0,-3 1 0 15,-4 1 0-15,-5 0 0 0,-2 3 0 0,-3-2 0 16,-1 3 0-16,-3-4 0 0,-2 3 0 0,-1-1 0 16,-1 2 0-16,-2-3 0 0,0 0 0 0,0-2 0 15,-1 1 0-15,-1-1 0 0,1 0 0 0,0-1 128 16,0 0 272-16,-1-1 64 0,0-2 16 0,0 2 0 15,0-2-160-15,-2 0-16 0,2-2-16 0,-1 1 0 16,1 2 16-16,-2-3 0 0,-1 3 0 0,-2-5 0 16,-1 2-160-16,-2 2-16 0,0 1-128 0,-5-1 192 15,-2 2-192-15,-5-1 0 0,-6 4 0 0,-7-1 0 16,-5 2 0-16,-8 2 0 0,-7 2 0 0,-4 0-160 0,1 0 160 16,-6 2 0-16,-6 2 0 0,-6 3 0 0,0-3-176 0,1 3 176 15,4-3-208-15,3 0 80 0,5 2 128 0,8-1 0 16,9-3 0-16,11 0 0 0,8-1 0 0,5-2 0 15,7 1 0-15,6-3 0 0,5 1 0 0,4-5 0 16,3 2 0-16,5-1-128 0,2 2 128 0,6-2 0 16,5-1 0-16,2-1 0 0,5-2 0 0,4 1 0 15,6 1 0-15,2-2-128 0,2-2 128 0,4 3 0 16,1-4 0-16,2 3 0 0,0-2 0 0,1 3 0 16,0-3 0-16,-3 1 0 0,1 3 0 0,1-4 0 15,5 2 0-15,0 2 0 0,1-4 0 0,0 3 0 16,0-2 0-16,0 3 0 0,0 1 0 0,0-1 0 0,-3-1 0 15,-5 2 0-15,-4-1 0 0,1 0 0 0,3-2 0 0,-1 1 0 16,-4 1 0-16,-3 0 0 0,-3-1 0 0,-5 0 0 16,-6 1 0-16,-3 1 0 0,-1 0 0 0,-5 0 0 15,-3 0 0-15,-3 0 0 0,-3 0 0 0,-1-2 0 16,-4 1 0-16,0 1 0 0,-2 0 0 0,-2-1 0 16,0-3 0-16,-2 3 0 0,0-2 0 0,-1 2 0 15,-2-3 0-15,-1 1 0 0,-2-1 0 0,0-1 0 16,-2-1 0-16,2 2 128 0,0-2-128 0,-2 1 0 15,-1 0 192-15,-3 0-48 0,-1 1 0 0,-4-2 0 16,-1 4 160-16,-5-3 16 0,-2 4 16 0,-6-1 0 0,-1 2-336 16,-5 0 0-16,-3 2 0 0,-3 3 0 0,0-3 0 0,1 4 0 15,-3-2 0-15,-1 2 0 0,0 2 0 0,1-2 0 16,2 0 0-16,5 0 0 0,8-2 0 0,5 1 0 16,7 0 0-16,6-2 0 0,5 1 0 0,4 0-128 15,4-3 128-15,2 0 0 0,2 1-240 16,2-2 48-16,3 1 0 0,2 1 0 0,4-2-16 0,0 2 0 15,5-2 0-15,3 0 0 0,3-2 48 0,6 2 16 16,4 0 0-16,0-2 0 0,2 2 144 0,5-1 0 16,5-1-144-16,1 1 144 0,2 1-128 0,1-2 128 15,3-2-160-15,-1 1 160 0,0 3 0 0,-2 0-144 16,-2-1 144-16,0 1 0 0,0 0 0 0,-3 0 0 16,-2 1 0-16,-4 1 0 0,-6-1 0 0,-3 4 0 0,-4-4 0 15,-4 5 0-15,-4-2-128 0,-5 2 0 0,-3-2 0 0,-4 1 0 31,-3-1-592-31,-4 0-112 0,-4-1-32 0,-6-1 0 16,-3 2-608-16,-4-4-128 0,-4 1-32 0,-4 2-8768 0,-4 1-1760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7:35:53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 1736 17503 0,'-1'-3'1552'0,"-1"2"-1232"16,2-3-320-16,0 3 0 16,0 0 2240-16,0-1 384 0,0 1 64 0,-1-4 32 0,0 2 176 0,0-5 48 15,1 1 0-15,0 1 0 16,0 1-1728-16,1-3-352 0,1 2-64 0,1 0-16 0,1 2-80 0,-1-3-32 16,1 2 0-16,1 1 0 0,0 2-48 0,0-2-16 15,0 3 0-15,-2 1 0 16,-3 0-224-16,0 0-64 15,0 0 0-15,0 0 0 0,17 49-144 0,-17-49-48 16,0 51 0-16,0-51 0 0,-7 64-128 0,2-28 128 0,-1-4-128 16,1 1 128-16,-1 1-128 0,-1 4 0 0,-1 2 0 0,0 1 0 15,1-2 0-15,1-4 0 0,1-1 0 0,5-34 0 16,-3 58 0-16,3-58 0 0,0 0 128 0,17 52-128 16,-17-52 512-16,0 0 32 0,46 18 0 0,-46-18 0 15,44-1 64-15,-19-7 16 0,0 1 0 0,-1-2 0 16,2 0-240-16,-1 1-64 0,-1 0 0 0,0 1 0 15,1 2-320-15,0-1 128 0,-2 4-128 0,1-2 0 16,-2 1 0-16,-22 3 0 0,43-1 0 0,-43 1-128 16,40-1-1072-16,-40 1-208 15,32-4-32-15,-18 1-16 0,-14 3-256 0,26-6-48 0,-17 4-16 16</inkml:trace>
  <inkml:trace contextRef="#ctx0" brushRef="#br0" timeOffset="191.07">2623 2098 35007 0,'-11'-9'3120'0,"6"3"-2496"0,0 0-496 0,2 2-128 0,3-2 1616 0,1 4 304 0,1-5 64 0,1 0 16 16,4-4 224-16,1-8 32 0,6-4 16 0,6-1 0 15,2 1-1024-15,3 2-208 0,2 3-32 16,0 1-16-1,4 2-1200-15,0 3-240 0,2 1-64 0,2 2-22960 0</inkml:trace>
  <inkml:trace contextRef="#ctx0" brushRef="#br0" timeOffset="425.33">2505 1724 33167 0,'-5'-7'2944'0,"3"2"-2352"15,1 3-464-15,2-1-128 0,0 2 1552 0,2-4 304 16,0-2 48-16,3-5 16 0,4-4 80 0,5-2 32 16,7-6 0-16,7-2 0 0,4 3-832 0,4 2-176 15,2-1-16-15,-1 3-16 0,0 4-800 0,1 3-192 16,-1-1 0-16,-2 7 0 16,0 0-688-16,-7 5-128 0,-29 1-16 0,42 0-16 15,-42 0-1072-15,0 0-224 0,0 0-32 0,47 33-16912 0</inkml:trace>
  <inkml:trace contextRef="#ctx0" brushRef="#br0" timeOffset="723.98">3201 1885 47919 0,'-8'-7'4256'0,"0"2"-3408"0,5 2-672 0,1 2-176 16,2 0 1408-16,-1-4 256 0,-4 1 64 0,-2-4 0 15,-2-5-704-15,2 2-144 0,3 2-32 0,5 3 0 16,5 4-608-16,-6 2-240 0,0 0 176 0,46 11-176 16,-46-11 0-16,51 22 0 0,-51-22-208 0,59 30 64 15,-59-30-64-15,61 33-16 0,-61-33 0 0,68 40 0 32,-68-40-496-32,67 43-112 0,-67-43 0 0,50 29-16 0,-50-29 96 0,42 22 32 0,-42-22 0 0,0 0 0 15,45 12 544-15,-45-12 176 0,0 0 0 0,27-4 0 0,-22-2 0 0,-1 0 0 16,-2-3 0-16,-2-2 0 0,-2 0-144 0,-3-5-32 15,1 5 0-15,-1-4 0 16,-2 0-1312-16,-1-1-272 0</inkml:trace>
  <inkml:trace contextRef="#ctx0" brushRef="#br0" timeOffset="881.37">3601 1786 40543 0,'-13'6'1792'0,"6"-1"384"0,0 2-1744 0,-2 1-432 15,3-2 0-15,2 1 0 0,-2-2 2128 0,-3 4 352 0,-4 6 64 0,-6 5 16 16,-1 5-544-16,-2 4-96 0,1-1-32 0,2 0 0 15,3 2-1312-15,3-4-272 0,3-3-48 0,1 1-16 16,2-1-240-16,7-23 0 0,-10 50 0 0,10-50 0 31,-5 49-768-31,5-49-64 0,0 39 0 0,0-39-15616 0,0 0-3136 0</inkml:trace>
  <inkml:trace contextRef="#ctx0" brushRef="#br0" timeOffset="1352.29">3679 1898 28559 0,'2'-3'2544'0,"1"3"-2032"0,0 0-512 0,0 1 0 0,-2 2 2800 0,2 1 464 15,-3-4 80-15,0 0 32 0,0 0-816 0,0 0-176 16,45 55-16-16,-45-55-16 0,32 55-976 0,-32-55-192 16,38 65-32-16,-38-65-16 0,43 77-880 0,-43-77-256 15,49 84 0-15,-49-84 128 0,45 81-128 0,-45-81 0 16,34 77-128-16,-34-77 128 15,23 61-816-15,-23-61-80 0,16 55 0 0,-16-55-16 16,0 0 352-16,8 50 80 0,-8-50 16 0,0 0 0 0,0 0 704 0,-9 37 144 16,2-35 16-16,-1-3 16 0,-1-4 848 0,0-1 160 15,-2-4 48-15,0-2 0 0,0-4-608 0,0-3-112 0,0-3-32 0,1-3 0 16,1-2-272-16,3-1-48 0,0-6-16 0,2 0 0 16,3-5-272-16,1 1-112 0,2 4 0 0,1 0 0 15,1-4 0-15,2-5 0 0,2-5 0 0,4-5 0 16,0 1 0-16,0 0 0 0,3 5 0 0,-1 4 0 15,1 6 0-15,-2 8 0 0,1 10 0 0,-2 3 0 16,2 4 0-16,-2 7 0 0,-12 5 0 0,0 0 0 31,0 0-336-31,0 0-64 0,41 47-16 0,-41-47 0 0,6 47 32 0,-6-47 16 0,-2 51 0 0,2-51 0 16,-8 51 176-16,8-51 48 0,-15 52 0 0,7-28 0 16,-1-1 144-16,-2-1 0 0,0 2-144 0,-3-6 144 15,3-2 0-15,-1 0 0 0,-1-5 0 0,3-2 0 0,2-3 0 0,-1-3 0 16,0-2 0-16,2-4 0 0,0-3-224 15,2-4-32-15,1 0 0 0,1-6 0 16,3-1-1616-16,2-1-336 0</inkml:trace>
  <inkml:trace contextRef="#ctx0" brushRef="#br0" timeOffset="1948.05">4206 1999 50687 0,'-12'-1'2240'0,"5"-1"464"16,2 1-2160-16,3-2-544 0,2 1 0 0,1 1 0 0,1 0 1440 0,2-4 176 16,3 0 48-16,5-6 0 0,6-3-832 0,9-3-144 15,4-4-48-15,5 1 0 0,1-3-512 0,1 3-80 16,-3-1-48-16,-3 1 0 0,-3 3 0 0,-7 1 0 0,-5 3 0 0,-3 2 0 16,-5 2-352-16,-6 6-16 0,-2-2 0 0,-3 2 0 31,-4 3-192-31,-5 5-32 0,-2-2-16 0,-4 5 0 0,-3 1 288 0,-2 2 64 0,-2 4 16 0,1 1 0 15,1 0 240-15,2 0 192 16,3-1-48-16,2 0 0 0,2 0 112 0,2 1 32 0,3-3 0 0,8-13 0 16,0 0-32-16,-3 42 0 0,3-42 0 0,0 0 0 15,0 0-80-15,38 35-32 0,-38-35 0 0,39 12 0 16,-39-12 48-16,43 3 0 0,-17-3 0 0,1-3 0 16,0 0 0-16,1-2 0 0,-1-3 0 0,-2 0 0 0,-3-2-192 15,0-4 0-15,-2 3 0 0,-3-2 0 0,-2 1 0 0,-3 3 0 16,-2-4 0-16,-4 3 0 0,1 0 0 0,-5 3 0 15,1 1 0-15,-2 3 0 0,0 2 0 0,-1 0 0 16,0 2 0-16,0-1 0 0,0 0 0 0,0 0 0 16,0 0 0-16,0 0 0 0,14 51-272 0,-14-51-96 15,0 0-16-15,0 0 0 0,29 50 256 0,-29-50 128 16,0 0-160-16,39 38 160 0,-39-38 0 0,0 0 0 16,0 0 0-16,52 30 0 15,-52-30 0-15,0 0 0 0,36 8 0 0,-36-8 0 0,0 0 160 0,22-4-32 16,-20 0 0-16,1 0 0 0,-5-1 144 0,1-4 32 15,-2 0 0-15,-2 1 0 0,0-4-224 0,-3 1-80 0,0 0 0 16,-2-4 0-16,0 1 0 0,-1-3 0 0,2 3 0 16,2-5 0-16,2 4 0 0,2-1 0 0,3-1 0 0,3 1 0 15,2 2 0-15,2 2 0 0,4-2 0 0,1 3 0 16,5 1 0-16,0 2 0 0,0 0 0 0,-1 3 0 16,0 1 0-16,-16 4 0 0,37-1 0 0,-37 1 0 15,41 4-176-15,-41-4-16 0,39 14-16 0,-39-14 0 31,0 0-1968-31,44 27-400 0,-44-27-80 0</inkml:trace>
  <inkml:trace contextRef="#ctx0" brushRef="#br0" timeOffset="2120.67">5302 1784 45151 0,'0'-1'2000'15,"0"-2"416"-15,0 3-1936 0,0 0-480 0,0 0 0 0,0 0 0 0,0 0 1584 0,0 0 208 16,0 0 64-16,0 0 0 0,-1 56-528 0,1-56-112 15,0 0 0-15,9 63-16 16,-9-63-960-16,0 0-240 0,17 63 0 0,-17-63 0 16,0 0-1184-16,22 52-288 0,-22-52-48 0,0 0-14192 15,0 0-2848-15</inkml:trace>
  <inkml:trace contextRef="#ctx0" brushRef="#br0" timeOffset="2284.96">5466 1489 46079 0,'-15'-4'2048'0,"4"-1"400"0,-1 2-1952 0,4 3-496 0,2 1 0 0,2 1 0 16,1 0 1744-16,-2 1 256 0,-2-1 48 0,-3 2 16 15,-1 3-1152-15,0 1-224 0,4 0-48 0,7-8-16 32,0 0-1344-32,0 0-272 0</inkml:trace>
  <inkml:trace contextRef="#ctx0" brushRef="#br0" timeOffset="3407.69">5584 1846 53439 0,'-18'5'2368'0,"7"-4"496"15,1 1-2288-15,4 1-576 0,3-1 0 0,2-1 0 16,1-1 1040-16,0 0 112 0,0 0 0 0,0 0 16 0,0 0-640 0,0 0-128 16,0 0-16-16,0 0-16 0,26 44-272 0,-26-44-96 15,0 0 0-15,0 0 0 0,50 24 0 0,-50-24 0 16,0 0 0-16,0 0 0 0,44 18 0 0,-44-18 0 15,0 0 0-15,0 0 0 0,0 0 0 0,20-4 0 16,-20-1 0-16,-2 0 0 0,1 0 0 0,-3-3 0 16,1 0 0-16,-1-2 0 15,-1-2 0-15,0 1 0 0,1-3 0 0,-1 2 0 0,2-4 0 0,-1 0 0 16,0-2 0-16,3 4 0 0,1 0 0 0,0-1 0 0,2 5 0 0,2-3 0 16,4 1 0-16,0 3 0 0,2 1 0 0,1-1 0 15,2 5 0-15,-13 4 0 0,29-3 0 0,-29 3 0 16,0 0 0-16,49 16 0 0,-49-16 0 0,0 0 0 15,52 42 0-15,-52-42 0 16,0 0 0-16,43 53 0 0,-43-53 0 0,0 0 0 0,28 50 0 0,-28-50 0 16,0 0 0-16,0 0 0 0,22 54 0 0,-22-54 0 15,0 0 0-15,0 0 0 0,0 0 0 0,0 0 0 16,0 0 0-16,0 0 0 0,0 0 0 0,0 0 0 16,0 0 0-16,0 0 0 0,0 0 0 0,0 0 0 15,29-8 0 1,-20-4 0-16,0-1 0 0,5-1 0 0,1-2 0 0,0 0 0 0,1 0 0 0,-1 0 0 0,2 4 0 0,-1-3 0 15,0 5 0-15,-1 2 0 0,-3 3 0 0,-12 5 0 16,25-1 0-16,-25 1 0 0,0 0 0 0,0 0 0 16,0 0 0-16,36 45 0 0,-36-45 0 0,0 0 0 15,7 49 0-15,-7-49 0 0,0 0 0 0,-1 45 0 16,1-45 0-16,0 0 0 0,0 0 0 0,0 54 0 16,0-54 0-16,0 0 0 15,0 0 0-15,0 0 0 0,31 43 0 0,-31-43 0 0,0 0 0 0,41 4 0 16,-41-4 0-16,37-5 0 0,-15-2 0 0,3-1 0 15,2-2 0-15,0-3 0 0,1 0 0 0,-3-1 0 16,1-1 0-16,-3 1 0 0,-5-2 0 0,-2 0 0 16,-5 1 0-16,-3 2 0 0,-4-2 0 0,-2 1 0 0,-2 3 0 15,-1 1 0-15,-3 1 0 0,-2 1 0 16,-1 2 0-16,-1 3 0 16,1 2 0-16,-4-2 0 0,-3 7 0 0,-3-3 0 15,-2 7 0-15,-1-3 0 0,2 2 0 0,-2 3 0 16,1 2 0-16,3-3 0 0,2 1 0 0,2 1 0 15,12-11 0-15,-14 21 0 0,14-21 0 0,0 0 0 16,0 0 0-16,0 0 0 0,19 55 0 0,-19-55 0 16,0 0 0-16,44 33 0 0,-44-33 0 0,0 0 0 15,55 27 0-15,-55-27 0 0,45 14 0 0,-45-14 0 16,49 10-640 0,-49-10-80-16,47 5-16 0,-25-9 0 0,-22 4 416 0,38-8 96 0,-22 5 16 0,-3-6 0 15,-2 2 208-15,-2-2 0 0,0-1 0 0,-3 0 0 0,0-2 256 0,-1 1-48 16,-1 0-16-16,-1-3 0 0,4 3-48 0,-4-3-16 15,2 3 0-15,1-2 0 0,1 1-320 0,-1 5-80 16,0-2-16-16,0 4 0 16,-6 5-624-16,9-5-128 0,-9 5-32 0,0 0 0 15,0 0 528-15,0 0 96 0,0 0 32 0,0 0 0 0,0 0 880 0,30 44 176 16,-30-44 48-16,0 0 0 0,0 0 304 0,0 0 64 16,28 43 16-16,-28-43 0 0,0 0-368 0,0 0-80 15,37 31-16-15,-37-31 0 0,0 0-480 0,0 0-96 16,42 15-32-16,-42-15 0 0,0 0 0 0,0 0 0 15,35 3 0-15,-29-4 0 0,-1-2 0 0,0-1 0 0,-3-2 0 16,1-2 0-16,-2 1 0 0,-1-3 0 0,-1 1 0 0,-2-2 0 16,1 1 0-16,-2-2 0 0,2-1 0 0,-1 4 0 15,2-4 0-15,1 3 0 0,0 0 0 0,2 1 0 16,1-3 0-16,1 1 0 0,2 1 0 0,0 2 0 16,3-1 0-16,0 2 0 0,4 2 0 0,-13 5 0 15,31 0 0-15,-31 0 0 0,39 12 0 0,-39-12 0 16,42 26 0-16,-42-26 0 0,39 33 0 0,-39-33 0 15,36 34 0-15,-36-34 0 0,34 31 0 0,-34-31 0 16,0 0 0-16,46 44 0 0,-46-44 0 0,0 0 0 16,38 41 0-16,-38-41 0 0,0 0 0 0,0 0 0 15,31 47 0-15,-31-47 0 0,0 0 0 0,0 0 0 16,0 0 0-16,0 0 0 0,0 0 0 0,0 0 0 16,0 0-896-16,0 0-192 15,-18 19-16-15,9-27-23984 0</inkml:trace>
  <inkml:trace contextRef="#ctx0" brushRef="#br0" timeOffset="3658.76">7480 1392 22111 0,'-12'-13'1968'0,"4"8"-1584"16,2-2-384-16,1 5 0 0,1-2 5936 0,3 4 1104 16,0 0 208-16,-2-1 48 0,0 1-3840 0,-1 1-784 15,4-1-160-15,0 0-16 0,0 0-1664 0,0 0-320 16,28 52-64-16,-28-52 0 0,35 48-448 0,-35-48 0 15,37 61 0-15,-37-61 0 0,35 74 0 0,-35-74 0 16,32 79 128-16,-32-79-80 16,20 85-624-16,-20-85-96 0,6 78-32 0,-6-78 0 15,-9 67-1568-15,9-67-320 0,-18 52-64 0,18-52-16 16,-18 36 640-16,18-36 128 0,-21 23 32 0,11-15 0 16,-1-5 192-16,0-3 32 0,1-3 16 0,2-3 0 15,0-4-1680-15,2-2-336 0</inkml:trace>
  <inkml:trace contextRef="#ctx0" brushRef="#br0" timeOffset="3816.25">7465 1706 37775 0,'-12'-17'1664'0,"7"10"368"0,1 5-1632 0,2-1-400 0,2 3 0 0,0 0 0 0,0 0 2048 0,-15 5 336 16,2-2 64-16,1 2 16 15,-2-1 544-15,14-4 128 0,-18 13 0 0,18-13 16 16,0 0-2304-16,0 0-464 0,0 0-80 0,33 35-32 0,-33-35-192 0,57 7-80 16,-21-7 0-16,4-4 0 0,3 2 0 0,3-2 0 15,2-2 0-15,1 0 0 0,1 0 0 0,2 0 0 16,1-6 0-16</inkml:trace>
  <inkml:trace contextRef="#ctx0" brushRef="#br0" timeOffset="4933.21">9033 1464 25791 0,'-7'-9'2304'0,"2"4"-1856"16,2 0-448-16,2 2 0 0,1 3 2368 0,-1-3 384 15,-2-1 80-15,-2-5 16 0,0-4-864 0,-1 0-192 16,0-1-16-16,1 2-16 0,1 4-352 0,3 4-64 16,0 4 0-16,1 5-16 15,0-5-592-15,0 0-112 0,0 0-32 0,0 69 0 0,0-69-336 0,-3 67-64 16,3-20 0-16,-1 9-16 15,1 4-176-15,0 1 160 0,0-3-160 0,1-6 160 0,-1-52-160 0,5 90 0 16,-5-90 0-16,6 78 0 0,-6-78 0 0,8 60 0 16,-8-60 0-16,0 0 0 0,10 55 0 0,-10-55 0 15,0 0 0-15,0 0 0 0,0 0 192 0,0 0 0 0,0 0 0 16,11-12 0-16,-11-6 32 0,-1 0 16 0,-2-6 0 0,1-2 0 31,-2-3-1136-31,2-1-240 0,-2-5-32 0,1 1-13472 0,0-4-2688 0</inkml:trace>
  <inkml:trace contextRef="#ctx0" brushRef="#br0" timeOffset="5121.74">8761 1748 15663 0,'-14'2'1392'0,"4"2"-1120"15,4 0-272-15,5-4 0 0,2 0 4560 0,-1 0 864 0,-3 1 160 0,-2 2 48 16,-2 0-2064-16,6-2-416 0,5-2-80 0,8-4 0 16,7 2-896-16,7-9-192 0,10 0-16 0,6-3-16 15,7-5-928-15,-1 3-192 0,-3-1-48 0,2-3 0 16,0 2-144-16,-1 0-16 0,-3 3-16 0,-4 3 0 0,-4 3-608 0,-5 2-336 15,-5 5 32-15,-25 3 16 16,29 2-1136-16,-29-2-240 0,0 0-32 0,0 0-16 16,-1 48-1248-16,-13-29-256 0</inkml:trace>
  <inkml:trace contextRef="#ctx0" brushRef="#br0" timeOffset="5435.39">9371 1729 6447 0,'-2'4'576'0,"1"-1"-576"0,1-3 0 0,0 0 0 16,0 0 7376-16,0 0 1376 16,0 0 272-16,-12 24 48 0,12-24-5232 0,0 0-1024 0,-16 41-224 0,16-41-32 15,0 0-928-15,-8 55-176 0,8-55-48 0,0 0 0 16,0 0-992-16,21 60-208 0,-21-60-32 0,0 0-16 16,40 33-160-16,-40-33 0 15,36 13 0-15,-36-13 0 0,44 1 0 0,-19-2 0 0,2-7 0 0,0-1 0 16,-1-6 448-16,0-1 16 0,3-3 0 0,-5-3 0 15,-1-3 352-15,-3 2 64 0,-3-2 16 0,-4 0 0 16,1 2-720-16,-4 0-176 0,-3 2 0 0,0-1 0 16,-3 1 0-16,-2-1 0 0,-2 5 0 0,-3 0 0 15,0 5 0-15,-2 3 0 0,-2 1 0 0,0 3 0 16,0 4-320-16,0 2-80 16,2 4-32-16,5-5 0 0,0 0-1552 0,-12 27-304 0,12-27-64 0,0 0-13216 15,-4 52-2656-15</inkml:trace>
  <inkml:trace contextRef="#ctx0" brushRef="#br0" timeOffset="5812.94">9953 1758 41471 0,'-4'-4'1840'0,"2"3"368"0,-1 0-1760 0,1-1-448 16,1 2 0-16,-1 0 0 0,1 2 2176 0,1-2 336 16,0 0 80-16,0 0 16 0,0 0-880 0,0 0-192 15,-5 43-16-15,5-43-16 0,0 0-1088 0,0 0-224 16,26 52-32-16,-26-52-16 0,0 0-144 0,0 0 0 15,42 46 0-15,-42-46 0 0,0 0 0 0,0 0-144 16,0 0 144-16,41 27 0 16,-37-27 0-16,-3-4-128 0,0 2 128 0,-1-5 0 15,-1-1 0-15,0-3 0 0,0 1 0 0,-1-6 144 16,2 0 32-16,2-3 0 0,-1 2 0 0,1-1 0 16,2 1 208-16,0 0 64 0,2 1 0 0,0-2 0 15,3 1-448-15,-1 1 0 0,3 1 0 0,-1 4 0 16,3-1 0-16,-1 6 0 0,-1-1 0 0,2 6 0 15,-13 1 0-15,0 0 0 0,39 19 0 0,-39-19 0 16,0 0 0-16,38 50 0 0,-38-50 0 0,0 0 0 16,30 68 0-16,-30-68 0 0,0 0 0 0,16 67 0 0,-16-67 0 15,0 0-256-15,8 53 48 0,-8-53 0 16,0 0-176-16,0 0-16 0,6 57-16 16,-6-57 0-16,0 0 0 0,0 0 0 0,0 0 0 0,0 0 0 0,0 0 80 0,0 0 16 15,0 0 0-15,0 0 0 16,0 0-288-16,25 1-48 0,-22-9-16 0,2-2-14944 15,0-2-2976-15</inkml:trace>
  <inkml:trace contextRef="#ctx0" brushRef="#br0" timeOffset="5990.09">10540 1710 45151 0,'-11'2'2000'0,"5"1"416"0,6-3-1936 0,-10 4-480 0,10-4 0 0,0 0 0 15,0 0 2144-15,0 0 336 0,0 0 64 0,0 0 16 16,0 0-1024-16,-7 44-208 0,7-44-48 15,0 0 0-15,0 0-1024 0,44 54-176 0,-44-54-80 16,36 27 0-16,-36-27-192 0,40 25-48 0,-40-25 0 0,38 25-17088 16,-38-25-3408-16</inkml:trace>
  <inkml:trace contextRef="#ctx0" brushRef="#br0" timeOffset="6142.31">10697 1482 50687 0,'-16'-9'2240'0,"9"4"464"16,-1 2-2160-16,2-1-544 0,3 3 0 0,0 1 0 0,2 0 1056 0,-3 0 96 15,0 0 32-15,0 1 0 0,1 3-832 0,3-4-160 16,0 0-48-16,0 0-16512 16,0 0-3296-16</inkml:trace>
  <inkml:trace contextRef="#ctx0" brushRef="#br0" timeOffset="6535.1">10854 1780 1839 0,'-13'-4'160'0,"5"3"-160"15,1 1 0-15,2 0 0 0,4 0 10176 0,0 0 2016 16,1 0 400-16,0 0 80 0,0 0-8144 0,0 0-1632 16,0 0-320-16,0 0-64 0,0 0-1456 0,31 37-288 0,-31-37-64 0,0 0-16 15,37 31-560-15,-37-31-80 0,0 0-48 0,34 29 0 16,-34-29-256-16,0 0-32 0,0 0-16 0,0 0 0 15,39 38-16-15,-39-38-16 0,0 0 0 0,0 0 0 16,0 0 208-16,0 0 128 0,9 0-160 0,-9-6 160 16,2-2 224-16,-1 0 144 0,1-2 16 0,2-3 16 15,1 0-64-15,1-2-16 0,0-1 0 0,4 0 0 16,0-1-224-16,1-1-96 0,0 2 0 16,1 4 0-16,0-1 0 0,2 3 0 0,0 3 0 0,2 3 0 0,-16 4 0 15,29 4 0-15,-29-4 0 0,0 0 0 0,47 30 0 0,-47-30 0 16,0 0 0-16,42 59 0 0,-42-59 0 0,0 0 0 15,32 58 0-15,-32-58 0 16,0 0-384-16,24 52-64 0,-24-52 0 16,0 0-16-16,21 46 272 0,-21-46 192 0,0 0-208 0,0 0 80 0,24 48 128 0,-24-48 0 15,0 0 0-15,0 0-128 0,0 0 128 0,0 0 0 16,0 0 0-16,39 19 0 16,-32-24-608-16,1 0-32 0,0-3-16 0,2 0-15760 15,2-1-3152-15</inkml:trace>
  <inkml:trace contextRef="#ctx0" brushRef="#br0" timeOffset="6959.58">11714 1810 42383 0,'-6'-9'1872'0,"2"4"400"0,1 1-1824 0,1 1-448 0,0 0 0 0,-1 1 0 15,-1-2 2176-15,-1-1 352 0,-3-4 64 0,-5 1 16 16,0-5-704-16,-1 4-144 0,1 0-32 0,-1 3 0 16,2 2-1152-16,-2 4-256 0,3 4-32 0,-1 3-16 15,-1 7-192-15,13-14-80 0,-22 33 0 0,22-33 0 16,-14 35 0-16,14-35 0 0,0 0 0 0,-5 59 0 31,5-59-768-31,0 0-160 0,15 72-32 0,-15-72 0 0,0 0 240 0,24 57 32 0,-24-57 16 0,0 0 0 16,0 0 672-16,39 42 0 0,-39-42 128 0,0 0 0 0,40 5 528 15,-24-8 112-15,0 1 32 0,1-6 0 16,4 1-64-16,3-2-16 0,-3 2 0 0,1-2 0 0,2 2-576 16,0 2-96-16,0-1-48 0,-1 4 0 0,1 2 0 0,-24 0 0 15,44 12 0-15,-44-12 0 0,36 27 0 0,-36-27 0 16,32 47 0-16,-32-47 0 0,30 67 0 0,-30-67 0 15,20 75 0-15,-20-75 0 16,12 79 0-16,-12-79 0 0,8 77 0 0,-8-77 0 0,5 64 0 0,-5-64 0 16,-2 58 0-16,2-58 0 0,-3 51 0 0,3-51 0 15,-7 48 0-15,7-48 0 0,-11 41 0 0,11-41 0 16,-16 31 0-16,16-31 0 0,-22 22 0 0,7-13 0 16,-1-3 0-16,-5-4 0 0,0 1 0 0,-5-3 0 0,-4 1 0 15,-3-3 0-15,-2 0 0 0,-2-3 0 0,-1 2 0 0,-2-6 0 16,3 2 0-16,0-1 0 0,0-2 0 0,0 0 0 15,1 1 0-15,0-6 0 0,2 0 0 0</inkml:trace>
  <inkml:trace contextRef="#ctx0" brushRef="#br0" timeOffset="81435.8">2481 3401 31327 0,'-7'0'2784'16,"1"0"-2224"-16,2 2-560 0,3-1 0 15,0-1 1520-15,-3 2 192 0,-2 2 32 0,-3 1 16 16,-2 4-784-16,0 4-144 16,3 3-48-16,8-16 0 0,-7 36-432 0,7-36-96 0,9 51 0 0,-9-51-16 15,20 60-240-15,-20-60 0 0,28 75 0 0,-28-75 0 0,35 74 176 0,-35-74-16 16,33 73 0-16,-33-73 0 0,29 69 64 0,-29-69 16 15,21 59 0-15,-21-59 0 0,16 55 144 0,-16-55 16 16,13 54 16-16,-13-54 0 0,10 46 96 0,-10-46 0 16,0 0 16-16,5 49 0 0,-5-49 176 0,0 0 48 15,0 0 0-15,0 0 0 0,0 0 32 0,0 0 16 16,0 0 0-16,0 0 0 0,0 0-224 0,0 0-32 16,-10 0-16-16,7-14 0 15,0-3-144-15,-2-2-48 0,0-5 0 0,-1-4 0 0,0-3-192 0,-2-3-144 0,0-1 192 16,-2-3-192-16,-1-4 0 0,-2 2 0 0,2-1 0 0,0 4 0 15,1 2 0-15,0-3 0 0,-1-1 0 0,-2-3 0 16,0 0 0-16,0 2-144 0,0 1 144 0,1 6-128 16,3 6 128-16,2 1-160 0,4 3 160 0,3 5-160 15,4 2 160-15,2 2 0 0,7 2 0 0,1 3 0 16,6-1 0-16,1 2-128 0,5-1 128 0,3 1 0 16,-2 2 0-16,4 4-128 0,1 1 128 0,-32 1 0 15,68 9 0-15,-68-9 0 0,66 23 0 0,-66-23 0 16,55 31 0-16,-55-31 0 0,0 0 0 0,56 49 0 15,-56-49 0-15,0 0 0 0,36 61 0 0,-36-61-128 16,0 0 128-16,8 62 0 0,-8-62 0 0,-10 40 0 16,-1-17 0-16,-5-2 0 15,-4 1 0-15,-4-2 0 0,-2-2 0 0,-4 0 0 0,-1-2 160 0,0-3-160 0,2-3 160 0,1-2-160 16,5-5 160-16,1-2-160 0,3-1 0 0,5-2 0 16,5 0 0-16,2-5 0 15,6 1-1184-15,5 1-288 0</inkml:trace>
  <inkml:trace contextRef="#ctx0" brushRef="#br0" timeOffset="81718.6">3140 3330 41471 0,'-4'-20'1840'0,"0"7"368"0,2 2-1760 0,2 8-448 0,0 0 0 0,0 3 0 31,1-1 1600-31,-1 1 256 0,1 0 32 0,-1 0 16 16,0 0-560-16,0 0-128 0,15 48 0 0,-15-48-16 16,12 57-864-16,-12-57-160 0,13 64-48 0,-13-64 0 15,10 84-128-15,-3-33 0 0,-2 7 0 0,-1 0 0 16,-2 0 0-16,-1-3 0 0,-1-4 0 0,0-8 0 16,0-43 0-16,0 72 0 0,0-72 0 0,-1 63 0 15,1-63 0-15,3 44 0 0,-3-44 0 0,0 0 0 16,0 0 192-16,0 0 0 0,0 0 0 0,0 0 0 15,0 0-48-15,39 9 0 0,-30-24 0 0,0-2 0 16,2-3-1120 0,0-5-240-16</inkml:trace>
  <inkml:trace contextRef="#ctx0" brushRef="#br0" timeOffset="82142.27">3624 3829 43311 0,'-1'-6'3840'15,"1"0"-3072"-15,1 1-608 0,-1 1-160 0,0 0 2080 0,2-3 384 16,-2-4 80-16,1-10 16 0,0-4-832 0,0-2-176 16,1-2-16-16,-1 3-16 0,0 4-1008 0,0 2-192 15,0 6-32-15,-1 2-16 0,0 5-192 0,0 6-80 16,-2 1 0-16,2 0 0 0,-10 26 0 0,10-26 0 16,-21 54 0-16,7-15 0 15,-2 0-512-15,0 6-80 0,0-5-32 0,4-1 0 0,2-7 256 0,10-32 48 0,-12 53 16 0,12-53 0 16,-7 43 304-16,7-43-160 0,0 0 160 0,5 45-128 15,-5-45 128-15,0 0 128 0,0 0-128 0,0 0 176 16,33 1 240-16,-24-11 48 0,1-1 16 0,3-6 0 16,-2-1-48-16,2 0-16 0,1-4 0 0,-2-1 0 15,1 1-304-15,-1 0-112 0,-1 2 0 0,0-1 0 16,1 3 0-16,-3 1 0 0,1 6 0 0,-2 1 0 16,-8 10 0-16,15-6 0 0,-15 6 0 0,0 0 0 15,0 0 0-15,0 0 0 0,35 42 0 0,-35-42 0 16,0 0-400-1,24 49-80-15,-24-49-16 0,0 0 0 0,31 59 144 0,-31-59 32 0,0 0 0 0,32 56 0 0,-32-56 128 0,0 0 16 16,32 56 16-16,-32-56 0 0,0 0 160 0,0 0 0 16,31 45-144-16,-31-45 144 0,0 0-368 0,0 0 0 15,0 0 0-15,0 0 0 16,0 0-800-16,0 0-176 0,0 0-16 0,27-9-13808 16,-24-2-2752-16</inkml:trace>
  <inkml:trace contextRef="#ctx0" brushRef="#br0" timeOffset="82551.14">4047 3752 41471 0,'-3'-1'1840'0,"0"1"368"0,1 0-1760 0,2 0-448 0,0 0 0 0,-4 1 0 16,4-1 2432-16,0 0 416 0,0 0 80 0,0 0 16 15,0 0-832-15,0 0-144 0,-3 36-48 0,3-36 0 16,0 0-1536-16,0 0-272 0,29 46-112 0,-29-46 0 16,0 0 0-16,31 38 0 0,-31-38 0 0,0 0 0 15,31 38 0-15,-31-38 0 0,0 0 0 0,0 0 0 16,42 46 0-16,-42-46 0 0,0 0 0 0,0 0 0 15,0 0 0-15,0 0 0 0,36 35 0 0,-36-35 0 16,0 0 0-16,0 0 0 0,6-9 0 0,-6 1 0 16,0-1 0-16,0-1 0 0,0-3 0 0,0 2 0 15,1-6 0-15,-1 3 0 0,1-2 0 0,0-3 0 16,2 0 0-16,-2 2 0 0,3-1 0 0,0-2 0 16,1 6 0-16,2-1 0 0,0 4 0 0,1-1 0 0,0 4 0 0,-8 8 0 15,19-9 0-15,-19 9 0 0,0 0 0 0,0 0 0 16,42 12 0-16,-42-12 0 0,0 0 0 0,30 37 0 15,-30-37 0-15,0 0 0 0,24 54 0 0,-24-54 0 16,0 0 0-16,21 57 0 0,-21-57 0 0,0 0 0 16,18 57 0-16,-18-57 0 0,0 0 0 0,16 52 0 15,-16-52 0-15,0 0 0 0,0 0 0 0,17 47 0 16,-17-47 0-16,0 0 0 0,0 0 0 0,0 0 0 16,0 0 0-16,0 0 0 0,0 0 0 0,0 0 0 15,0 0 0-15,0 0-17472 16,21-11-3504-16</inkml:trace>
  <inkml:trace contextRef="#ctx0" brushRef="#br0" timeOffset="82964.32">4594 3754 45151 0,'-6'1'4016'0,"-2"0"-3216"0,8-1-640 0,0 0-160 16,0 0 2112-16,0 0 384 0,0 0 64 0,0 0 32 15,-15 17-1072-15,15-17-224 0,0 0-32 0,0 0-16 16,13 47-992-16,-13-47-192 0,0 0-64 0,38 45 0 15,-38-45 0-15,0 0 0 0,47 48 0 0,-47-48 0 16,0 0 0-16,41 40 0 0,-41-40 0 0,0 0 0 16,33 41 0-16,-33-41 0 0,0 0 0 0,0 0 0 15,0 0 0-15,0 0 0 0,0 0 0 0,0 0 0 16,0 0 0-16,0 0 0 0,0 0 0 0,0 0 0 0,0 0 0 0,0 0 0 16,4-19 0-16,-7 3 0 0,2-3 0 0,0-2 0 15,0-1 0-15,2-3 0 0,1-1 0 0,2 0 0 16,2 2 0-16,1 1 0 0,0 4 0 0,2 4 0 15,-2 2 0-15,3 6 0 0,-10 7 0 0,23-9 0 16,-23 9 0-16,0 0 0 0,45 13 0 0,-45-13 0 16,0 0 0-16,48 39 0 0,-48-39 0 0,31 36 0 15,-31-36 0-15,27 41 0 0,-27-41 0 0,24 43 0 0,-24-43 0 0,20 44 0 16,-20-44 0-16,0 0 0 0,22 65 0 0,-22-65 0 16,0 0 0-16,13 58 0 0,-13-58 0 0,0 0 0 15,0 0 0-15,8 45 0 0,-8-45 0 0,0 0 0 16,0 0-272-16,0 0-48 0,0 0-16 0,-6 0 0 31,4-8-1040-31,0-2-208 0</inkml:trace>
  <inkml:trace contextRef="#ctx0" brushRef="#br0" timeOffset="83132.56">5241 3688 49759 0,'-20'6'2208'0,"7"1"448"0,13-7-2128 0,-18 9-528 0,18-9 0 0,0 0 0 15,0 0 1600-15,0 0 192 0,0 0 64 0,-18 44 0 0,18-44-928 0,-3 42-176 16,3-42-48-16,0 0 0 0,22 55-560 0,-22-55-96 16,0 0-48-16,45 50 0 15,-45-50-704-15,33 31-128 0,-33-31-16 0,0 0-24496 16</inkml:trace>
  <inkml:trace contextRef="#ctx0" brushRef="#br0" timeOffset="83306.3">5369 3437 30399 0,'-23'-13'2704'15,"5"4"-2160"-15,3 4-544 0,4 0 0 0,5 5 5072 0,2-1 912 0,4 1 176 0,-9 0 48 16,-1 0-3584-16,-1-1-720 16,-2-1-144-16,5 4-32 0,8-2-1552 0,0 0-320 0,0 0-64 0,0 0-17136 15,42 28-3408-15</inkml:trace>
  <inkml:trace contextRef="#ctx0" brushRef="#br0" timeOffset="83714.84">5551 3793 56207 0,'-14'3'2496'0,"14"-3"512"16,-11 0-2416-16,11 0-464 0,0 0-128 0,0 0 0 0,0 0 624 0,-7 0 96 15,7 0 32-15,0 0 0 0,0 0-608 0,0 0-144 16,0 0 0-16,34 8 0 0,-34-8 0 0,0 0 0 15,39 8 0-15,-39-8 0 0,0 0 0 0,0 0 0 16,43 13 0-16,-43-13 0 0,0 0 0 0,0 0 0 16,0 0 0-16,0 0 0 0,0 0 0 0,0 0 0 15,0 0 0-15,17-13 112 0,-18 7-112 0,0-3 0 16,0 2 0-16,-1-2 0 0,2-1 0 0,-1 1 0 16,1-1 0-16,1-2 0 0,1 1 0 0,0 1 0 15,3-1 0-15,1-1 0 0,3 2 0 0,2 0 0 0,4 1 0 16,1 3 0-16,-16 6 0 0,42-3 0 15,-42 3 0-15,49 10 0 0,-49-10 0 0,51 25 0 0,-51-25 0 0,45 35 0 16,-45-35 0-16,40 41 0 0,-40-41 0 0,35 38 0 16,-35-38 0-16,27 36 0 0,-27-36 0 0,0 0 0 31,29 45-512-31,-29-45-80 16,0 0-32-16,0 0 0 0,0 0-16 0,24 43-16 0,-24-43 0 0,0 0 0 0,0 0 336 0,0 0 64 0,0 0 0 0,0 0 16 15,20-14 240-15,-14 5-176 0,1-2 176 0,1-1-160 16,3-1-800-1,2-3-176-15,3 0-16 0,1 0-16 0,3-1-1072 0,2 0-224 0,2-1-32 0,0 1-16784 16</inkml:trace>
  <inkml:trace contextRef="#ctx0" brushRef="#br0" timeOffset="84091.36">6332 3696 35007 0,'66'-46'1552'0,"-66"46"320"0,0 0-1488 0,0 0-384 15,0 0 0-15,0 0 0 0,0 0 2560 0,-4-5 448 32,4 5 96-32,-20-1 16 0,7 1 16 0,-4-2 0 0,-2 1 0 0,-2 1 0 0,1 1-2192 0,2 1-432 15,-2 0-96-15,3 2-16 0,2-2-288 0,2 4-112 16,13-6 0-16,-18 13 0 0,18-13 0 0,0 0 0 15,0 0 0-15,-6 43 0 0,6-43 0 0,0 0 0 16,24 42 0-16,-24-42 0 0,34 26 0 0,-34-26 0 16,44 22 0-16,-44-22 0 15,50 15 0-15,-50-15 0 0,50 10 0 0,-50-10 0 0,54 4 0 0,-54-4 0 16,53 1 0-16,-53-1 0 0,47 4 0 0,-47-4 0 0,42 8 0 0,-42-8 0 16,34 12 0-16,-34-12 0 0,0 0 0 0,49 33 0 15,-49-33 0-15,0 0 0 0,40 44 0 0,-40-44 0 16,24 44 0-16,-24-44 0 0,18 58 0 0,-18-58 0 15,18 68 0-15,-18-68 0 0,13 68 0 0,-13-68 0 16,11 60 0-16,-11-60 0 0,10 50 0 0,-10-50 0 16,0 0 0-16,10 49 0 0,-10-49 0 0,0 0 0 15,0 0 0-15,0 0 0 0,0 0 0 0,0 0 0 16,-2 42 0-16,2-42 0 0,0 0 0 0,-25 5 0 16,9-1 0-16,-4-3 0 0,-3 3 0 0,-4 0 0 15,-7-1 0-15,-4 2 0 0,-5-2 0 0,-7 1 0 0,-2-2 0 16,-10-1 0-1,-6 2 0-15,-5-1 0 0,0-2 0 0,3-2 0 0</inkml:trace>
  <inkml:trace contextRef="#ctx0" brushRef="#br0" timeOffset="153825.54">2608 5073 911 0,'-12'-7'0'16,"4"5"0"-16,1 1 0 0,0-1 0 0,4 2 4608 0,0 0 832 16,1 0 160-16,-3 0 32 15,-3 0-1472-15,0 0-320 0,-1-1-48 0,3-1-16 0,2 0-1792 0,2-2-352 16,2 0-80-16,2-3-16 16,3 1-416-16,1 1-96 0,3-1 0 0,0 1-16 0,-1 1-304 0,0 3-64 15,-1 1-16-15,-1 1 0 0,-1 1-432 0,-5-2-192 16,0 0 160-16,0 0-160 0,19 47 0 0,-19-47 0 15,4 52 0-15,-4-17 0 0,-2 10 0 0,1 7 0 16,0 3 0-16,0-3 0 0,-1-1 0 0,2-2 0 0,-1-3 0 16,0-4 0-16,0-4 0 0,-1-5 0 0,2-33 0 15,-1 51 0-15,1-51 0 0,0 0 0 0,8 46 0 0,-8-46 0 16,0 0 0-16,0 0 0 0,0 0 128 0,23-8-128 16,-17-7 0-16,1 0 0 0,-3 3 0 0,1-5 0 31,0-5-752-31,-1 1-144 0,-1-4-16 0,-3 3-18848 15</inkml:trace>
  <inkml:trace contextRef="#ctx0" brushRef="#br0" timeOffset="154249.9">2916 5396 28559 0,'1'-14'2544'0,"-1"8"-2032"0,0 1-512 0,1 0 0 0,0 3 3424 0,-1 2 592 16,0-1 112-16,0-1 32 0,3 0-2000 0,-3 1-400 15,1 1-80-15,0 1-16 0,2 3-576 0,-3-4-128 16,0 0-32-16,0 0 0 0,0 0-768 0,21 45-160 16,-21-45 0-16,0 0 0 0,20 50 0 0,-20-50 0 15,0 0-160-15,18 57 160 0,-18-57 0 0,0 0-176 16,0 0 176-16,13 44-128 16,-13-44 128-16,0 0 0 0,0 0 0 0,0 0 0 0,0 0 0 0,0 0 0 15,0 0 0-15,0 0 128 0,2-6 128 0,-3-5 16 16,-2-5 16-16,1 0 0 0,-1-3 80 0,0 1 16 0,0 0 0 15,2-2 0-15,0 1-224 0,1-1-32 0,2-1-128 16,2 4 192-16,2 2-192 0,4 1 0 0,2 4 0 0,3 3 0 16,3 1-192-16,-18 6 0 15,43 2 16-15,-43-2 0 16,0 0-176-16,62 30-32 0,-62-30-16 0,0 0 0 16,53 42 112-16,-53-42 32 0,0 0 0 0,44 52 0 15,-44-52 256-15,28 49 0 0,-28-49 0 0,22 48 0 16,-22-48 0-16,15 46 0 0,-15-46 0 0,11 47 0 15,-11-47 0-15,2 46 0 0,-2-46 0 0,-3 37 0 16,3-37 0-16,-7 28 0 0,5-19 128 0,-1-3-128 16,2-1 0-16,0-5 0 0,3-5 0 0,1-2 0 15,-1-2-1248 1,3-3-240-16,3-8-48 0</inkml:trace>
  <inkml:trace contextRef="#ctx0" brushRef="#br0" timeOffset="154519.45">3488 5408 5519 0,'-3'1'496'0,"1"1"-496"0,1 0 0 0,0-1 0 0,1-1 8272 0,0 2 1568 16,0 0 304-16,1 2 64 0,-1-4-5952 0,0 0-1184 15,0 0-256-15,0 0-32 0,30 44-1504 0,-30-44-320 16,0 0-48-16,44 34-16 0,-44-34-656 0,0 0-240 16,49 27 144-16,-49-27-144 0,0 0 0 0,0 0 0 15,59 23 0-15,-59-23 0 0,0 0 0 0,44 4 0 0,-44-4 0 0,0 0 0 16,39-10-128-16,-28 2 128 0,-1-2 0 0,0-5 0 15,0-1 0-15,-1-4 0 0,3-3 128 0,-1-5-128 16,-1 1 256-16,-1-5-48 0,-1 4 0 0,-1-3 0 16,-2 6-80-16,-1 0-128 0,-2 4 176 0,0-2-176 15,-2 4 0-15,-2 2 0 0,1 7 0 0,-1 2-192 16,1 5-1376 0,-1 6-272-16</inkml:trace>
  <inkml:trace contextRef="#ctx0" brushRef="#br0" timeOffset="154893.85">4078 5585 47919 0,'-5'-10'2112'0,"1"3"448"16,2 1-2048-16,1-1-512 0,1 2 0 0,1 2 0 0,0-2 1712 0,2-4 224 16,2-7 48-16,2-7 16 0,5-2-1056 0,3-2-224 15,5 1-32-15,1-2-16 0,3 5-544 0,0 1-128 16,0 2 0-16,-1 3 0 0,-3 2 0 0,-3 2-224 15,-3 1 48-15,-4 3 16 16,-3 4-320-16,-4 1-64 0,-3 1-16 0,-5 2 0 16,-4 3 48-16,-4 4 16 0,-1-2 0 0,-3 4 0 0,-3 4 272 0,-4-1 48 0,2 6 16 0,0 1 0 15,5-1 160-15,1 0 0 0,1 6 0 0,2-5 128 16,2 2 64-16,3 1 0 0,1 0 16 0,7-21 0 16,-5 41 176-16,5-41 16 0,0 0 16 0,16 53 0 15,-16-53-160-15,0 0-48 0,0 0 0 0,62 32 0 16,-62-32-64-16,52 0-16 0,-52 0 0 0,56-9 0 15,-24 1-128-15,3-6 192 0,2-2-192 0,-3 3 192 16,-4-4-192-16,-3 4 0 0,-2-1 0 0,-4-1 0 16,-2 4-224-16,-7-1-128 0,-2 3-32 0,-5 4 0 15,-4 0-1344 1,-2 4-288-16,-3-3-48 0,-2 3-13056 0,-2 2-2608 0</inkml:trace>
  <inkml:trace contextRef="#ctx0" brushRef="#br0" timeOffset="155239.71">4674 5238 39615 0,'3'-3'3520'0,"-2"-3"-2816"16,0 3-560-16,0 2-144 0,-1-1 2224 0,0 1 400 15,0-3 96-15,2-1 16 0,-1 0-560 0,-2-2-128 16,-1 0 0-16,-3 6-16 0,-1 2-1152 0,-1 4-240 16,-3 4-32-16,-1 1-16 0,-2 3-464 0,1 4-128 15,-3 5 0-15,2-4 0 0,0 1-128 0,5-2-64 16,0-1 0-16,8-16 0 0,-5 27 192 0,5-27-192 15,0 0 192-15,0 0-192 0,0 0 192 0,41 31-208 16,-41-31 80-16,36-2 128 0,-36 2-128 0,37-8 128 0,-15 1 0 0,-22 7 0 16,50-10 0-16,-50 10 0 0,53-5 0 0,-53 5 0 15,44 0 128-15,-44 0-128 0,0 0 0 0,56 24 128 16,-56-24-128-16,0 0 0 0,31 44 0 0,-31-44 0 16,-1 42 0-16,-7-16 0 0,1-2 0 0,-3 0 0 15,-2 2 0-15,-4 0 0 0,1-1 0 0,0 0 0 16,0-7 0-16,1-3 0 0,3-5 0 0,3-1 0 15,1-9 0-15,4-1-224 0,2-7 48 0,1-2 16 32,1-1-1328-32,2-2-272 0,2-7-48 0,2-3-14048 0,0-1-2800 0</inkml:trace>
  <inkml:trace contextRef="#ctx0" brushRef="#br0" timeOffset="155443.81">5055 4988 52527 0,'-2'-4'2320'0,"0"3"496"0,1 1-2256 0,0 1-560 15,0 3 0-15,-1-2 0 0,2-2 960 0,0 0 64 16,0 0 32-16,0 0 0 0,-1 51-256 0,1-51-48 16,9 54-16-16,-9-54 0 0,15 72-592 0,-15-72-96 15,18 77-48-15,-18-77 0 0,17 76-192 0,-17-76-16 16,14 68-16-16,-14-68 0 16,8 68-448-16,-8-68-96 0,3 73 0 0,-3-73-16 15,-2 65-1200-15,2-65-256 0,-5 54-32 0,5-54-16 16,-8 37 640-16,8-37 128 0,0 0 32 0,0 0 0 15,-12 18 400-15,8-26 96 0,2-1 16 0</inkml:trace>
  <inkml:trace contextRef="#ctx0" brushRef="#br0" timeOffset="155632.29">4964 5346 52527 0,'-25'4'2320'0,"12"0"496"0,2-2-2256 0,4 3-560 0,2-2 0 0,4-3 0 16,-1 1 1232-16,1 1 144 0,0 2 32 0,1-4 0 15,0 0-832-15,37 0-144 0,-5-7-48 0,7-4 0 16,9-8-272-16,9-3-112 0,3-3 0 0,-2 0 0 16,-9 7 0-16,0-1 0 0,1-1 0 0,-1 3 0 15,-3 4-608-15,-7 0-112 0,-7 8-32 0</inkml:trace>
  <inkml:trace contextRef="#ctx0" brushRef="#br0" timeOffset="158377.43">5545 5397 37775 0,'-2'0'3360'0,"2"-1"-2688"0,2-2-544 0,-1 2-128 16,0 1 864-16,0-1 144 0,1 0 16 0,0-1 16 15,1-2 112-15,0 0 32 0,1 4 0 0,0-1 0 16,-1 2-656-16,-3-1-128 0,0 0-16 0,0 0-16 16,0 0-368-16,10 52 0 15,-10-52 0-15,0 47 0 0,0-47 0 0,0 65 0 0,0-65 0 16,-1 66 0-16,1-66 0 0,0 58 0 0,0-58 0 0,-1 41 0 0,1-41 0 0,0 0 176 15,0 0-176-15,0 0 192 0,0 0 1024 0,0 0 224 16,30-13 32-16,-23-5 16 0,0-7-416 0,1-1-96 16,0-5-16-16,0-3 0 0,1-2-448 0,-2-4-112 15,2 2-16-15,-2-3 0 0,-1 5-240 0,0-1-144 16,-1 5 160-16,-1 2-160 0,-1 10 0 0,-1 3 0 16,-1 4 0-16,0 5 0 0,-1 4 0 0,0 3 0 15,2 2 0-15,-2-1 0 0,0 0-256 0,0 0 64 0,21 51 16 0,-21-51 0 16,0 0-48-16,33 59-16 0,-33-59 0 0,0 0 0 15,45 62 32-15,-45-62 0 0,35 45 0 0,-35-45 0 16,36 46 208-16,-36-46-176 0,0 0 176 0,44 47-160 16,-44-47 160-16,0 0 0 0,0 0 0 0,0 0 0 31,47 39 160-31,-47-39-32 0,0 0-128 0,0 0 192 0,17-7 128 0,-13-2 32 0,-1-1 0 0,1-5 0 16,1-1-32-16,1-2-16 0,-1 0 0 0,3 0 0 15,0-6-32-15,2 2 0 0,1-1 0 0,3-2 0 16,-1 3-416-16,2 3-96 0,1 8-16 15,0 0 0-15,-16 11 256 0,29-5-144 0,-29 5 144 0,0 0-128 0,0 0 128 0,53 34-192 16,-53-34 192-16,0 0-192 16,0 0 192-16,31 61-208 15,-31-61 80-15,9 51 128 0,-9-51 0 0,6 52 0 16,-6-52 0-16,2 41 0 0,-2-41 0 0,0 0 0 16,8 54 0-16,-8-54 0 0,0 0 0 0,0 0 0 15,0 0 0-15,0 0 0 0,0 0 128 0,48 30-128 16,-35-42 192-16,2 0-64 0,3-6 192 0,0-5 48 15,3-3 0-15,1-2 0 0,2-4-272 0,-3 1-96 16,0 1 0-16,-2-1 0 0,-5 4 0 0,0 1 0 16,-3 1 0-16,-2 3 0 0,-4 8 0 0,-2 0 0 15,-1 2 0-15,-4 4 0 0,-1 2 0 0,-3 4 0 0,-3 4 0 16,-2 5 0-16,-5 4 0 0,-3 4 0 0,-2 4 0 0,0 4 0 16,-1 2 0-16,3-4 0 0,3 0 0 0,0 0 0 15,1 4 0-15,2 1 0 0,3 0 0 0,2-3 0 16,5 2 0-16,3-25 0 0,0 0 0 0,10 50 0 15,-10-50 0-15,0 0 0 0,45 29 0 0,-45-29 0 16,0 0 0-16,60 6 0 0,-60-6 0 0,42-5 0 16,-42 5 0-16,48-12 0 0,-23 4 0 0,-2-2 0 15,1 2 0-15,-2-5 0 0,-2 4 0 0,-3-3 0 16,-1 3 0-16,-2-4 0 0,-1 3 0 0,-2-1 0 16,1 2 0-16,-5-3 0 0,0 3 0 0,1-2 0 15,-1 0 0-15,-1-4 0 0,1 4 0 0,-1-4 0 0,-1 6 0 0,0-4 0 16,0 3 0-16,-2 3 0 0,2 2 0 0,0 0 0 15,-1 2 0-15,1 3 0 0,-5 0 0 0,0 0 0 16,0 0 0-16,0 0 0 0,0 0-288 0,0 0 0 16,22 44 0-16,-22-44 0 0,0 0 288 0,0 0 0 15,19 59 0-15,-19-59 0 0,0 0 0 0,15 43 0 16,-15-43 0-16,0 0 0 0,18 45 224 0,-18-45 48 16,0 0 16-16,0 0 0 0,0 0-208 0,0 0-80 15,0 0 0-15,0 0 0 0,42 31 0 0,-36-40 0 16,-1 1 0-16,3-7 0 0,-2 0 0 0,1-2 0 15,1-3 0-15,-2 0 0 0,1-2 0 0,-1-1 0 0,2 1 0 16,-1 1 0-16,2 1 0 0,0 1 0 0,1-1 0 0,-1 5 0 16,1 1 0-16,0 6 0 0,-10 8 0 0,0 0 0 15,0 0 0-15,42 10 0 0,-42-10 0 0,0 0 0 16,29 44 0-16,-29-44 0 0,0 0 0 0,26 59 0 16,-26-59 0-16,0 0 0 0,19 60 0 0,-19-60 0 15,14 47 0-15,-14-47 0 0,16 51 0 0,-16-51 0 16,15 43 0-16,-15-43 0 0,0 0 0 0,17 47 0 15,-17-47 0-15,0 0 0 0,0 0 0 0,0 0 0 16,0 0-576 0,0 0-128-16,0 0 0 0,0 0-16 0,0 0-512 0,35-9-112 0,-34-3 0 0,2-4-16 15,-1-3-848 1,1-2-160-16,0-5-48 0</inkml:trace>
  <inkml:trace contextRef="#ctx0" brushRef="#br0" timeOffset="158566.46">7438 4995 37775 0,'4'-16'1664'0,"-2"8"368"15,1 0-1632-15,-2 2-400 0,-1 3 0 0,0 3 0 0,-1 0 2240 0,1 0 352 16,-2 0 80-16,2 0 16 0,0 2-128 0,0 4-32 16,0-6 0-16,0 0 0 0,0 0-1728 0,15 60-352 15,-15-60-64-15,17 56 0 0,-17-56-384 0,20 63 0 16,-20-63 0-16,25 73 0 0,-25-73 0 0,22 73-160 16,-22-73 16-16,18 62 0 15,-18-62-944-15,9 52-176 0,-9-52-32 0,7 46-16 16,-7-46-1200-16,-2 44-240 0,2-44-64 0,-6 34-17760 0</inkml:trace>
  <inkml:trace contextRef="#ctx0" brushRef="#br0" timeOffset="158728.47">7438 5252 44223 0,'-11'-3'1968'0,"5"2"400"16,1 1-1904-16,1 0-464 0,3 0 0 0,-1 0 0 15,2 0 1968-15,0 0 288 0,0 0 64 0,0 0 16 16,0 0-896-16,0 0-176 0,47-5-48 0,-18-3 0 15,5 2-832-15,5-4-192 0,-1 1-16 0,-1 1-16 16,2-2-160-16,-1-1 0 0,0 1-192 0,3-1-16832 16,1 1-3376-16</inkml:trace>
  <inkml:trace contextRef="#ctx0" brushRef="#br0" timeOffset="159367.7">8196 4904 26719 0,'9'-20'1184'0,"-2"4"240"0,2 0-1136 0,-1 6-288 0,1 2 0 0,-3 5 0 0,4-2 1808 15,5-3 304-15,8-6 64 0,6 1 16 16,-1 1 48-16,-3 7 0 0,-25 5 0 0,41 4 0 15,-41-4-672-15,0 0-128 0,32 56-32 0,-32-56 0 0,9 52-352 0,-9-52-80 16,1 71-16-16,-2-27 0 0,-1 6-416 0,1-1-96 16,0 3 0-16,1-2-16 0,1-3-432 0,0-5 0 15,-1-42 0-15,3 73 0 16,-3-73 0-16,3 50 0 0,-3-50 0 0,0 0 0 0,7 55 0 0,-7-55 0 16,0 0 128-16,0 0-128 0,0 0 0 0,0 0 192 15,0 0-192-15,0 0 192 0,0 0 288 0,8-4 64 16,-6-12 16-16,-1-7 0 0,0-3-144 0,2-7-32 15,-1 3 0-15,2-5 0 0,1 3-240 0,1-2-144 16,2 1 160-16,2 0-160 0,0 4 0 0,3 6 0 0,0 5 0 16,3 5-160-16,4 4-96 0,2 4-32 0,-22 5 0 0,54 8 0 31,-54-8-176-31,58 22-48 0,-58-22 0 0,61 41 0 0,-61-41 144 0,50 48 32 0,-50-48 0 0,31 46 0 16,-31-46 208-16,15 48 128 0,-15-48-160 0,-2 42 160 15,2-42 0-15,-12 31 0 0,0-15 0 0,-3 0 0 16,-4-1 0-16,-3 1 240 0,-4-3-32 0,-2 1 0 15,2-5 368-15,0-2 64 16,3-2 0-16,2-2 16 0,3-6-336 0,2-1-64 0,2-2 0 0,4-1-16 16,4-3-560-1,4-1-128-15,5-2 0 0,6 0-15920 0,5-2-3168 0</inkml:trace>
  <inkml:trace contextRef="#ctx0" brushRef="#br0" timeOffset="159791.24">9201 5209 37775 0,'5'-17'1664'0,"-2"2"368"0,-2 4-1632 0,-1 2-400 15,-1 3 0-15,-2 5 0 0,1 0 1472 0,-2-4 224 16,-1-2 32-16,-4-1 16 0,-3 2 368 0,-3 1 64 16,-3 5 0-16,-5 7 16 0,1 4-1328 0,0 7-272 15,0 5-48-15,-1 3-16 0,2 6-528 0,4-3 0 16,3 0 0-16,6-3 0 15,8-26-160-15,-8 46 160 0,8-46-160 0,8 44 160 16,-8-44-432-16,0 0 16 0,31 51 0 0,-31-51 0 0,0 0 96 0,42 18 32 0,-42-18 0 0,31-8 0 16,-19 2 544-16,2-6 96 0,2-2 32 0,-2-6 0 15,1 0 384-15,-2 1 64 16,-2-4 32-16,-1 4 0 0,-2-2-320 0,-1-1-64 0,-3 4-16 0,0 2 0 16,0 4-224-16,-3 0-48 0,0 2-16 0,1 4 0 15,-1 4-176-15,-1 2 0 0,0 0 0 0,0 0 0 16,0 0-368-16,0 0 0 0,18 53 0 0,-18-53 0 15,0 0-272 1,28 63-64-16,-28-63-16 0,0 0 0 0,32 56-560 0,-32-56-128 0,0 0 0 0,34 54-16 16,-34-54 192-16,0 0 32 0,33 48 16 0,-33-48 0 15,0 0 224-15,0 0 32 0,0 0 16 0,34 41 0 16,-34-41-528-16,0 0-96 16,0 0-32-16,10-6-9616 0,-10-1-1920 0</inkml:trace>
  <inkml:trace contextRef="#ctx0" brushRef="#br0" timeOffset="160137.22">9467 5261 33167 0,'6'-10'1472'0,"-2"4"304"0,-4 6-1424 0,5-2-352 0,-5 2 0 0,0 0 0 0,0 0 2032 0,0 0 336 16,0 0 64-16,0 0 0 0,7 51-96 0,-7-51-32 15,0 0 0-15,13 61 0 0,-13-61-864 0,0 0-176 16,16 59-48-16,-16-59 0 0,0 0-736 0,17 56-160 16,-17-56-16-16,0 0-16 0,0 0-160 0,0 0-128 15,15 47 144-15,-15-47-144 0,0 0 176 0,0 0-176 16,0 0 192-16,4-2-192 0,-2-6 320 0,1-4-32 0,0-1-16 0,1-3 0 15,0 3-64-15,1-2-16 0,0-1 0 0,0-5 0 16,1 0 64-16,1-1 0 0,1 1 0 0,0-3 0 16,0 5-256-16,-2 3 0 0,1-1 0 0,-1 1 128 15,1 6-128-15,-2 3 0 0,-2 2 0 0,-3 5 0 16,0 0 0-16,0 0 0 0,0 0 0 0,0 0 0 16,0 0 0-16,21 57 0 15,-21-57 0-15,0 0 0 0,18 58 0 0,-18-58 0 0,0 0 0 0,21 55 0 16,-21-55 0-16,0 0 0 0,21 47 0 0,-21-47 0 0,0 0 0 15,28 50 0-15,-28-50 0 0,0 0 0 0,0 0 0 0,30 43 0 16,-30-43 0-16,0 0 0 0,0 0 0 0,0 0 0 16,0 0 0-16,0 0 0 31,0 0-400-31,0 0-32 0,0 0 0 0,0 0-16768 0,0 0-3344 0</inkml:trace>
  <inkml:trace contextRef="#ctx0" brushRef="#br0" timeOffset="160404.4">9910 4859 25791 0,'-21'-11'2304'0,"7"5"-1856"0,2 0-448 0,4 3 0 15,5 3 5424-15,1 0 976 0,1-2 208 0,-1 2 48 16,-3-1-3632-16,2 1-720 16,3 0-128-16,0 0-48 0,0 0-1360 0,0 0-256 0,40 44-64 0,-40-44-16 15,39 42-432-15,-39-42-320 0,51 67 48 0,-51-67 16 16,51 81 256-16,-51-81-192 0,39 90 192 0,-24-42-160 31,-4 1-224-31,-6-6-32 0,-2 0-16 0,-5-6 0 16,2-37-192-16,-6 66-32 0,6-66-16 0,-10 56 0 0,10-56 96 15,-11 46 32-15,11-46 0 0,-10 34 0 0,10-34 160 0,0 0 16 0,0 0 16 0,-12 28 0 16,11-30-480 0,1-4-112-16,1-5-16 0,3-3-13440 0,3-4-2704 0</inkml:trace>
  <inkml:trace contextRef="#ctx0" brushRef="#br0" timeOffset="160687.1">10365 5090 40543 0,'-8'-1'1792'0,"2"1"384"0,-1 1-1744 0,1 2-432 16,6-3 0-16,-8 6 0 0,3-5 2144 0,-3 6 352 15,-6 2 64-15,-5 3 0 0,-2 2-448 0,-1 5-112 16,0-2-16-16,2 4 0 0,0-2-1152 0,3 1-224 31,1-3-48-31,2 0-16 0,14-17-544 0,-22 32 0 16,22-32 0-16,-16 26 0 0,16-26 0 0,-11 19 0 15,11-19 0-15,0 0 0 0,0 0 0 0,0 0 0 16,0 0 0-16,0 0 0 0,0 0 0 0,0 0 0 16,32 38 0-16,-32-38 0 0,0 0 0 0,0 0 0 15,0 0 0-15,49 20 0 0,-49-20 0 0,0 0 0 0,0 0 0 0,51 28 0 16,-51-28 128-16,0 0-128 0,45 34 0 0,-45-34 80 16,0 0-80-16,37 39 0 0,-37-39 0 0,0 0 0 15,0 0 0-15,33 42 0 0,-33-42 0 0,0 0 0 16,0 0-1184-1,0 0-176-15,0 0-48 0,0 0-15200 0,0 0-3040 0</inkml:trace>
  <inkml:trace contextRef="#ctx0" brushRef="#br0" timeOffset="160877.43">10521 5294 45151 0,'-9'4'4016'0,"3"0"-3216"0,6-4-640 0,0 0-160 0,0 0 2048 0,0 0 384 16,0 0 80-16,-11 17 16 0,11-17-976 0,0 0-192 15,-10 30-32-15,10-30-16 0,0 0-1056 0,0 0-176 16,0 0-80-16,37 48 0 0,-37-48 0 0,0 0 0 16,43 21 0-16,-43-21 0 15,0 0-1200-15,46 17-224 0</inkml:trace>
  <inkml:trace contextRef="#ctx0" brushRef="#br0" timeOffset="161049.24">10678 4988 23951 0,'-25'-6'2128'0,"8"3"-1696"0,1 2-432 0,4 1 0 15,7 1 5664-15,3-1 1056 0,-1 0 192 0,0 3 64 16,-5 2-4240-16,0 0-848 0,8-5-160 0,0 0-48 16,0 0-1680-16,0 0-272 0,31 55-96 0,-31-55-23744 15</inkml:trace>
  <inkml:trace contextRef="#ctx0" brushRef="#br0" timeOffset="161378.38">10877 5291 37775 0,'-19'7'3360'0,"7"-1"-2688"0,1 2-544 0,11-8-128 0,-11 7 2672 0,11-7 496 16,0 0 96-16,0 0 32 0,0 0-848 0,-14 21-160 16,14-21-48-16,0 0 0 0,0 0-1504 0,0 0-304 15,0 0-64-15,40 39-16 0,-40-39-256 0,32 1-96 16,-32-1 0-16,33-4 0 0,-33 4 0 0,28-5 0 15,-28 5 0-15,25-8 0 0,-15 0 0 0,-2 2 0 16,-2 0 0-16,-1 0 0 0,-2-2 0 0,-1-1 0 16,0 1 0-16,-2-1 0 0,1 0 0 0,-1 1 0 0,2-5 0 15,-2 1 0-15,1-3 0 0,0 4 0 0,1 4 0 0,1-1 0 16,1 1 0-16,-1 3 0 0,-3 4 0 0,0 0 0 16,0 0 0-16,30-1 0 0,-30 1 0 0,0 0 0 15,0 0 0-15,41 27 0 0,-41-27 0 0,0 0 0 16,37 36 0-16,-37-36 0 0,0 0 0 0,37 40 0 15,-37-40 0-15,0 0 0 0,37 32 0 0,-37-32 0 32,0 0-672-32,0 0-128 0,47 22-32 0,-47-22 0 15,0 0-640-15,40 7-144 0,-40-7-32 0,0 0 0 16,41-1 32-16,-41 1 0 0,25-6 0 0,-25 6-19024 0</inkml:trace>
  <inkml:trace contextRef="#ctx0" brushRef="#br0" timeOffset="161739.62">11635 5154 40543 0,'-3'-13'1792'0,"2"6"384"0,1-2-1744 0,-1 3-432 16,0 2 0-16,-1 0 0 0,0 1 2240 0,-2-1 384 16,-2-1 64-16,-1-4 0 0,-6 2-448 0,-2 5-80 15,-1-1-32-15,-1 7 0 0,1 0-1488 0,0 5-288 16,0 5-64-16,2 3-16 0,2 3-272 0,12-20 0 16,-15 51 0-16,15-51 0 0,1 55 0 0,-1-55 0 15,17 47 0-15,-17-47 0 0,29 39 0 0,-29-39 0 16,34 32 0-16,-34-32 0 15,0 0-288-15,52 32-112 0,-52-32-32 0,40 15 0 0,-40-15 432 0,38 9 0 16,-38-9 0-16,40 6 128 0,-40-6 192 0,42 10 32 0,-42-10 16 16,47 16 0-16,-47-16-368 0,59 29 0 0,-59-29 0 0,60 45 0 15,-60-45 0-15,54 53 0 0,-54-53 0 0,54 68 128 16,-29-27-128-16,-3-3 0 0,-2 4 0 0,-20-42 0 16,27 74 0-16,-27-74 0 0,8 55 0 0,-8-55 0 15,-5 43 0-15,5-43 0 0,-25 40 0 0,4-24 0 16,-4-3 0-16,-1 0 0 0,3-6 0 0,-9-2 0 15,-9 0 0-15,-10-1 0 0,-3 1 0 0,-5-5 0 16,-3 2 0-16,-4-3 0 0,-1 1 0 0,4-1 32 31,9 0-784-31,-2-2-144 0</inkml:trace>
  <inkml:trace contextRef="#ctx0" brushRef="#br0" timeOffset="-149252.71">2981 6765 26719 0,'-3'-4'2368'0,"-1"-1"-1888"16,1 3-480-16,2 0 0 16,-1 1 1520-16,-2-3 208 0,-2 1 32 0,-4-5 16 0,-4-2 16 0,-2 1 0 15,0-3 0-15,3 1 0 0,-1 4-880 0,3-2-160 16,2 1-48-16,2 0 0 0,2 1-208 0,2 2-48 15,2-3-16-15,1 2 0 0,1 2-176 0,1 0-16 16,1 1-16-16,1 3 0 0,2 0-32 0,-6 0 0 0,0 0 0 0,0 0 0 16,0 0 144-16,37 47 32 15,-37-47 0-15,15 46 0 0,-15-46-48 0,11 58-16 16,-7-30 0-16,0 5 0 0,-3 0-160 0,0-2-16 0,-1 0-128 0,0-2 192 16,-1 6-192-16,-2 2 0 0,1-2 0 0,-3 1 0 15,1-2 128-15,-2-2-128 0,1-3 0 0,0-3 0 16,-1-4 272-16,2-3-32 15,1-5-16-15,-1-4 0 0,3-2-224 0,-1-5 144 0,2 1-144 0,-1-6 128 16,1-2-480-16,0-3-96 16,-1-1-32-16,1-3-13808 0,0-4-2768 0</inkml:trace>
  <inkml:trace contextRef="#ctx0" brushRef="#br0" timeOffset="-148985.62">2494 6746 27647 0,'-5'-2'2448'0,"1"1"-1952"16,2-2-496-16,1 2 0 0,1 0 2688 0,-1-2 448 16,-2-1 96-16,-2-2 16 0,1-2-992 0,1-4-192 15,1 1-32-15,4 1-16 0,3 2-608 0,2-1-128 16,3 0-32-16,4 1 0 0,0-1-848 0,5-1-160 16,3-2-48-16,7 0 0 0,3-5-192 0,7 1 0 15,8-1 0-15,3 1 0 0,-11 6 0 0,7-2 0 0,9 3 0 16,3 3 0-16,-1 1-176 0,-7 4 176 0,-50 1-160 0,90 1 160 31,-90-1-944-31,76 10-80 0,-76-10-32 0,0 0 0 16,70 25-176-16,-70-25-48 0,0 0 0 0,0 0 0 15,41 53 128-15,-40-40 0 0,-3 2 16 0,-3-5-16800 0</inkml:trace>
  <inkml:trace contextRef="#ctx0" brushRef="#br0" timeOffset="-148606.55">3523 7041 45151 0,'-19'3'2000'0,"9"2"416"0,1-2-1936 0,1 0-480 16,4 0 0-16,2-2 0 0,0-1 1488 0,-3 3 208 16,0 2 32-16,-3-2 16 0,2 3-656 0,2 2-128 15,3-1-16-15,1-1-16 0,0-6-736 0,0 0-192 16,0 0 0-16,24 39 0 15,-24-39 0-15,0 0 0 0,0 0 0 0,34 47-176 0,-34-47 176 0,0 0-128 16,0 0 128-16,22 38-128 0,-20-33 128 0,-1-1 0 16,-1-4 0-16,-1 0-128 0,1-1 128 0,-3-4 192 15,1-3-32-15,-1 0-16 0,2-1 288 0,0-2 48 0,0-4 16 16,-1-4 0-16,1-4-80 0,1-6-16 0,1-2 0 16,1-2 0-16,0-3-80 0,2 0-32 15,-1 2 0-15,4 0 0 0,1 6-208 0,1 3-80 0,1 3 0 0,0 6 0 16,1 3-320-16,1 5-48 0,-1 0-16 0,-11 8 0 31,0 0-352-31,0 0-80 0,0 0-16 0,60 8 0 16,-60-8-432-16,0 0-80 0,0 0-32 0,50 42 0 0,-50-42-64 0,0 0-16 0,39 36 0 15,-39-36 0-15,0 0-128 0,34 42-16 0,-34-42-16 0,0 0-16512 32</inkml:trace>
  <inkml:trace contextRef="#ctx0" brushRef="#br0" timeOffset="-148168.33">4066 6982 23039 0,'1'-4'2048'0,"1"0"-1648"16,1 3-400-16,-2-3 0 0,-1 3 3776 0,1-2 688 16,1-3 128-16,1-4 16 15,1-1-1408-15,1-4-304 0,-1-1-48 0,-2 1-16 0,1 3-1040 0,-3-2-224 16,0 3-32-16,-2 2-16 0,1 1-1008 0,0 0-192 16,0 6-32-16,-3-2-16 0,0 5-272 0,-1 3 0 15,0 5 0-15,-2 2 0 0,-2 6 0 0,-1 7-176 31,-2 4 0-31,2 1 0 0,2-7-128 0,-1 5-16 0,0 5-16 0,3 4 0 0,0 0 128 0,3-5 16 16,3 0 16-16,2-7 0 0,-2-24 176 0,8 35 0 0,-8-35 0 0,0 0 0 16,0 0 0-16,0 0 176 15,0 0-176-15,58 3 192 16,-48-13 224-16,0 0 48 0,0-5 16 0,-2 0 0 16,0 0 32-16,0-5 0 0,0 1 0 0,0-4 0 15,-2 4-176-15,0 0-16 0,0 1-16 0,-2 1 0 16,-2 8-224-16,1 1-80 0,-2 3 0 0,-1 6 0 15,0 4 0-15,0 5 0 0,0 0 0 0,1 4 0 16,1 4-192-16,-2-18-16 0,9 50-16 0,-9-50 0 16,19 59-80-16,-19-59-16 0,27 53 0 0,-27-53 0 0,35 45-16 15,-35-45-16-15,0 0 0 0,51 41 0 0,-51-41 352 0,0 0 0 16,0 0 0-16,56 16 0 0,-56-16-368 0,0 0 0 16,42-13 0-16,-42 13 0 15,24-14-336-15,-13 2-80 0,-3 3-16 0,-2-4 0 16,-1 1-544-16,-2-1-96 0,-1 1-32 0,-4 1 0 15,1 0-288-15,-1-5-64 0,-3 1-16 0,0 3-16880 16</inkml:trace>
  <inkml:trace contextRef="#ctx0" brushRef="#br0" timeOffset="-147933.39">4516 7001 33167 0,'0'0'1472'0,"0"0"304"0,0 0-1424 0,0 0-352 16,0 0 0-16,0 0 0 0,51 15 2176 0,-51-15 352 15,0 0 80-15,0 0 16 0,55 36 448 0,-55-36 80 16,0 0 32-16,48 52 0 0,-48-52-1696 0,26 49-336 15,-26-49-64-15,23 63 0 0,-13-28-656 0,-3-1-128 0,0 4-32 0,0-4 0 16,-2-4-272-16,1 3 0 0,0 7 0 0,0-2 0 16,0-3 0-16,-1 2 0 0,0 2 0 15,-2 1 0-15,-2 0 0 0,-4-6 0 0,0-3 0 0,-6-1 0 16,0-6 0-16,-2-4 0 0,0-1 0 0,-2-3 0 16,-2-1-208-16,-1-4-112 0,1-2 0 0,-3-3-16 15,0-3-48-15,-2-3 0 0,3-3 0 0,-3-3 0 16,-2-4-1536-1,0-6-320-15</inkml:trace>
  <inkml:trace contextRef="#ctx0" brushRef="#br0" timeOffset="-147760.14">4536 6735 48831 0,'-28'0'2176'0,"12"0"432"0,0 0-2096 0,4 1-512 15,5 1 0-15,2-2 0 0,-2 1 1632 0,-2 0 224 16,-6 2 32-16,-1-2 16 0,1-1-992 0,7 0-192 15,8-4-32-15,0 4-16 0,23-11-672 0,-23 11-304 16,44-12 32-16,-44 12 0 16,61-8-2032-16,-61 8-416 0</inkml:trace>
  <inkml:trace contextRef="#ctx0" brushRef="#br0" timeOffset="-147383.47">4918 7241 42383 0,'-15'1'3776'0,"9"-1"-3024"0,1 0-608 0,2 0-144 16,3-1 2352-16,2 0 432 0,0-1 96 0,3-4 0 15,-5 6-1152-15,22-20-256 0,-4 3-32 0,4-1-16 16,5-7-912-16,0-1-192 0,-1 1-48 0,0 0 0 16,-1 1-272-16,-3-1 0 0,-3 4 0 0,-3 0 0 15,-4 4 0-15,-3 2-272 0,-3 2 48 0,-2 0 16 16,-3 3-80-16,-4 1-16 0,0 1 0 0,-3 4 0 15,-3-1 304-15,-2 4-192 0,-2 2 192 0,0 4-160 0,0-1 160 0,0 2 0 16,-2 5 0-16,-1 3 0 0,0 3 144 16,-1 5-144-16,2 3 192 0,1 3-192 0,4-1 176 0,4-1-176 15,1-1 160-15,4 1-160 0,1 0 144 0,0-26-144 16,11 50 128-16,-11-50-128 0,22 38 0 0,-22-38 128 16,0 0-128-16,43 35 0 0,-43-35 128 0,0 0-128 15,51 13 128-15,-51-13-128 0,0 0 272 0,48-9-16 16,-48 9-16-16,34-12 0 0,-34 12-176 0,33-12-64 15,-33 12 0-15,31-15 0 0,-31 15 0 0,35-17 0 16,-35 17 0-16,32-16 0 16,-32 16-1552-16,25-13-304 0,-25 13-64 0</inkml:trace>
  <inkml:trace contextRef="#ctx0" brushRef="#br0" timeOffset="-147098.5">5624 7003 44111 0,'-14'-3'960'0,"7"-1"208"0,-1 2 48 0,2 0 32 0,3 1-992 0,0 0-256 0,1-2 0 0,-3 0 0 16,-3-2 2800-16,0-1 512 0,-1-2 96 0,1-1 32 16,1 1-2208-16,2 0-432 0,0 3-96 0,0 3 0 15,1 2-576-15,0 5-80 0,-1 1-48 0,-2 6 0 16,1 2 0-16,-2 7 0 0,-2 8 0 0,-1 9 0 16,-1 1 0-16,4 5 0 0,0 0 0 0,5-4 0 15,3-3 0-15,2-7 0 0,-2-30 0 0,17 42 0 0,-17-42 0 0,0 0 0 16,42 34 0-16,-42-34 0 0,0 0 0 0,66 3 0 15,-66-3 0-15,48-14 0 0,-48 14 0 0,47-30 0 16,-23 14 0-16,-1-2 0 0,-1-1 0 0,-3 1 0 16,1-1 0-16,-3-1 0 15,-1 2-1040-15,-2 1-208 0,-3-2-32 0,-2 0-15424 16,-2 2-3072-16</inkml:trace>
  <inkml:trace contextRef="#ctx0" brushRef="#br0" timeOffset="-146865.15">5898 6609 50687 0,'-16'2'2240'0,"9"1"464"0,1-1-2160 0,1 1-544 0,1 1 0 0,3-2 0 16,0 1 1680-16,1-3 240 0,-3 18 32 0,3-18 16 16,1 38-1312-16,-1-38-256 0,11 54-48 0,-11-54-16 15,24 55-240-15,-24-55-96 0,30 55 0 0,-30-55 0 16,33 61 0-16,-33-61 0 0,30 61 0 0,-30-61 0 15,27 63 0-15,-27-63 0 0,23 64 0 0,-23-64 0 16,18 59 0-16,-18-59 0 16,8 48 0-16,-8-48 0 0,5 38-528 15,-5-38-112-15,0 30 0 0,0-30-16 0,0 0-784 0,0 0-160 0,0 0-16 0,0 0-14192 16,-5 8-2816-16</inkml:trace>
  <inkml:trace contextRef="#ctx0" brushRef="#br0" timeOffset="-146662.24">5814 7006 48831 0,'-20'4'2176'0,"12"-3"432"0,0 3-2096 0,3-3-512 15,3-1 0-15,2-1 0 0,1-2 1568 0,2 1 208 16,-3 2 32-16,0 0 16 0,37-23-672 0,-11 10-128 16,8-6-16-16,7-2-16 0,4 0-800 0,2-1-128 15,1 1-64-15,-1 0 0 0,-4 5 0 0,-2 3 0 16,-3 5 0-16,-38 8 0 0,63-9 0 0,-63 9 0 15,0 0 0-15,63 10 0 16,-63-10-2176-16,0 0-416 0</inkml:trace>
  <inkml:trace contextRef="#ctx0" brushRef="#br0" timeOffset="-146317.52">6459 6907 40543 0,'-29'7'3600'0,"15"-4"-2880"0,1 2-576 0,2-3-144 15,5 3 3376-15,1-2 640 0,0 4 128 0,-4 2 16 16,-5 7-2560-16,-3 5-528 0,0 9-112 0,4-2 0 16,6 2-784-16,6-2-176 0,1-28 0 0,15 52 0 15,-15-52 0-15,33 37 0 0,-33-37 0 0,46 30 64 16,-46-30-64-16,50 13 0 0,-50-13 0 0,47 5 0 0,-47-5 0 0,44-8 0 16,-44 8 0-16,41-19 0 0,-23 6 0 0,-3 0 0 15,-2 0 0-15,0-2 0 0,-1-3 0 16,-2-1 0-16,-1 0 0 0,-2-4 0 0,-2-2 0 0,-1-1 0 15,-4 0 0-15,-1 1 0 0,-3 2 0 16,-2 2 0-16,-2 3 0 0,-3 0 0 16,-1 1 0-16,-3 2 0 0,1 5 0 0,0 0 0 0,-3 4 0 0,1 1 0 15,2 4 0-15,-1 2 0 0,2 3 0 0,3-2 0 16,2 5 0-16,-1 2 0 0,3 0 0 0,2 2 0 16,4-11 0-16,-1 26 0 15,1-26-2496-15,0 0-480 0</inkml:trace>
  <inkml:trace contextRef="#ctx0" brushRef="#br0" timeOffset="-146019.64">6821 7010 46079 0,'0'0'2048'0,"0"0"400"0,0 0-1952 0,0 0-496 0,0 0 0 0,0 0 0 16,0 0 2336-16,0 0 368 0,0 0 80 0,0 0 16 16,0 0-1616-16,0 0-320 0,25 39-64 0,-25-39-16 15,0 0-624-15,0 0-112 0,45 26-48 0,-45-26 0 16,0 0 0-16,0 0 0 0,52 20 0 0,-52-20 0 15,0 0 0-15,0 0 0 0,0 0 0 0,0 0 0 16,0 0 0-16,0 0 0 0,0 0 0 0,0 0 0 16,0 0 0-16,0 0 0 0,0 0 0 0,0 0 0 15,0 0 0-15,0-7 0 0,-6-1 0 0,-1-2 0 0,0-1 0 16,1-5 0-16,1-1 0 0,2-3 0 16,0-4 0-16,3 1 0 0,4-2 0 0,1 2 0 0,2 2 0 0,3 2 0 15,2 1 0-15,3 2 0 0,4-1 0 0,3 4 0 16,-22 13 0-16,47-21 0 0,-47 21 0 0,46-13 0 15,-46 13 0-15,46-4 0 0,-46 4 0 0,0 0 0 16,59 0 0-16,-59 0 0 16,0 0-1600-16,46 8-304 0,-46-8-64 0</inkml:trace>
  <inkml:trace contextRef="#ctx0" brushRef="#br0" timeOffset="-145765.28">7317 6867 38703 0,'-3'-1'3440'16,"1"0"-2752"-16,0 1-560 0,1 0-128 0,1 0 2768 0,0 0 528 0,-1-1 96 0,0 1 32 15,0 1-976-15,1-1-192 0,0 0-32 0,0 0-16 16,0 0-1760-16,33 37-336 0,-33-37-112 0,0 0 0 16,53 40 0-16,-53-40 0 0,46 28 0 0,-46-28 0 15,52 30 0-15,-52-30 0 0,50 24 0 0,-50-24 0 16,47 18 0-16,-47-18 0 0,0 0 0 0,50 11 0 15,-50-11-336-15,0 0-64 0,0 0-16 0,0 0 0 16,0 0-2256-16,15-17-448 0,-21 9-80 0,-3 1-19120 16</inkml:trace>
  <inkml:trace contextRef="#ctx0" brushRef="#br0" timeOffset="-145563.3">7762 6684 38703 0,'0'0'1712'0,"0"0"352"0,0 0-1648 0,0 0-416 0,0 0 0 0,0 0 0 0,0 0 2384 0,0 33 400 15,-8-19 80-15,-3 11 16 0,-4 6-112 0,1 2-16 16,0 2 0-16,0-2 0 0,2 5-2192 0,0 1-416 0,2 4-144 0,2 1 0 16,1-1 0-16,2-1 0 0,1-1 0 0,1-3 0 15,0-1 0-15,2-7 0 0,0 1 0 16,1-31 0-16,-2 51 0 0,2-51 0 16,3 44 0-16,-3-44 0 0,2 42 0 0,-2-42 0 0,-3 30 0 0,3-30 0 31,0 0-2256-31,-5 22-448 0</inkml:trace>
  <inkml:trace contextRef="#ctx0" brushRef="#br0" timeOffset="-144494.39">8789 6974 5519 0,'-2'-4'496'0,"-1"0"-496"15,3 2 0-15,0-2 0 0,0 0 848 0,-1 0 80 0,0-6 16 0,-3-5 0 16,1-5 720-16,-1-6 160 0,0 3 32 0,0 2 0 16,3 1 400-16,0 5 96 0,0 1 16 15,-1 4 0-15,2 2 544 0,-1 3 112 0,1 1 32 0,0 3 0 16,-1 2-1200-16,1 0-256 0,-1 7-32 0,1 2-16 15,0 3-656-15,0 1-144 0,0 4-32 0,1 5 0 16,0 3-224-16,0 1-48 0,2-4-16 0,-1 9 0 16,2 3-64-16,1 3-16 0,1 2 0 0,0-3 0 15,-1-4-128-15,0-2-32 0,-5-31 0 0,7 46 0 16,-7-46 192-16,3 29 16 0,-3-21 16 0,0-4 0 16,-1-3 416-16,0-2 96 0,0-2 16 0,-2-4 0 15,1-2-112-15,-1-5 0 0,1-4-16 0,-1 1 0 16,1 1-416-16,-1-4-80 0,0-6 0 0,0-4-16 0,1 0-304 15,-1-5 160-15,2 3-160 0,0-2 128 0,1 7-128 0,1 1 0 16,1 4 0-16,2 6 0 0,1 5 0 0,1 5 0 16,0 3 0-16,-6 3 0 0,0 0 0 0,0 0-176 15,0 0 176-15,51 42-192 0,-51-42 32 0,27 42 0 16,-27-42 0-16,25 45 0 0,-25-45 160 0,25 49-192 16,-25-49 192-16,28 52-192 0,-28-52 192 0,22 47 0 15,-22-47-144-15,0 0 144 0,21 50 0 0,-21-50 0 16,0 0 0-16,0 0 0 0,0 0 0 0,0 0 0 15,0 0 0-15,0 0 0 0,0 0 144 0,45-20 0 16,-38 4 0-16,1-2 0 0,-1 0 144 0,3-6 32 0,0-3 0 16,2-3 0-16,-1 1-64 0,2-1-16 0,-3 4 0 0,0 5 0 15,-2 6-240-15,0 5 128 0,-1 3-128 0,1 4 0 16,-8 3 0-16,0 0 0 0,0 0 0 0,0 0 0 16,0 0 0-16,43 46 0 0,-43-46-144 0,0 0 144 15,21 56-176-15,-21-56 176 0,17 43-192 0,-17-43 192 16,21 52-160-16,-21-52 160 0,25 45-128 0,-25-45 128 15,0 0-144-15,36 49 144 0,-36-49-160 0,0 0 160 16,0 0-224-16,0 0 48 0,0 0 16 0,48 33 0 16,-48-33-192-16,0 0-32 0,0 0-16 0,0 0 0 15,0 0-1040-15,0 0-208 16,0 0-32-16</inkml:trace>
  <inkml:trace contextRef="#ctx0" brushRef="#br0" timeOffset="-144070.16">9834 7041 46991 0,'-27'-13'2080'0,"12"6"432"15,0 1-2000-15,4-1-512 0,5 2 0 0,1 2 0 0,1-2 1760 0,-5-3 256 16,-6-4 48-16,-5-5 16 0,0-1-912 0,3 1-176 16,3 2-32-16,4 4-16 0,3 2-528 0,3 6-96 15,0 2-32-15,3 5 0 0,0 5-528 0,1-9-96 16,-1 29-32-16,0-7 0 15,1 6-80-15,-3 7 0 0,1 4-16 0,-1-3 0 0,1-1 144 0,-1-3 16 0,2-3 16 0,1-6 0 16,0-23 288-16,1 33 0 0,-1-33-128 0,0 0 128 16,0 0 0-16,0 0 0 0,0 0 0 0,0 0 0 15,48 4 320-15,-38-16-48 0,0-3 0 0,0-1 0 16,-1-1 176-16,-2-1 16 0,-1 1 16 0,1 0 0 16,-1-1-96-16,-1 1-32 0,-2 1 0 0,2 5 0 15,-2 2-352-15,-1 2 0 0,1 4 0 0,-1 3 0 16,-1 3 0-16,-1-3 0 0,0 0 0 0,0 0 0 15,21 49 0-15,-21-49 0 0,23 43 0 0,-23-43 0 16,33 54-288-16,-33-54-128 16,40 48-32-16,-40-48 0 0,0 0-48 0,53 44-16 0,-53-44 0 0,0 0 0 15,47 24-224-15,-47-24-48 0,0 0-16 0,0 0 0 16,47 5-32-16,-47-5-16 0,0 0 0 0,22-11 0 16,-18 4 32-16,-2 0 16 0,1-3 0 0,-3-2 0 15,1 2-384-15,-1-5-80 0,0-3-16 0,0-5-18176 16</inkml:trace>
  <inkml:trace contextRef="#ctx0" brushRef="#br0" timeOffset="-143630.58">10129 6926 18431 0,'0'0'1632'0,"0"0"-1312"16,1 0-320-16,-1 1 0 0,0 1 4752 0,0-2 880 15,0 0 192-15,0 0 16 0,5 45-1936 0,-5-45-400 16,5 60-80-16,0-23-16 0,1 3-1616 0,0 2-320 16,1 0-64-16,2 0 0 0,2 0-656 0,0-3-128 15,-1-1-32-15,3-2 0 0,1 6-464 0,1 1-128 16,0-2 0-16,-2-5 0 0,-13-36 0 0,22 68 0 0,-22-68 0 15,17 63 0-15,-17-63 0 0,10 51 0 0,-10-51 0 0,4 34 0 16,-4-34 0-16,0 0 0 0,-2 25 0 0,1-21 0 16,0-4 0-16,0-4 0 0,-1 1 0 0,0-4 0 15,1 1 0-15,-2-4 0 0,1-2 0 0,-1-3 0 16,1 1 0-16,-3-3 0 0,0-4 0 0,-1-5 0 16,-2 1 0-16,1-5 0 0,-2-1 0 0,-1-3 0 15,2-6 0-15,-2-1 0 0,1-3 0 0,2-1 0 16,2-3 0-16,1 2 0 0,2-3 0 0,0 0 0 15,4 2 0-15,0 1 0 0,3 6 0 0,3 1 0 0,3 3 0 0,2 5 0 16,3 6 0-16,2 7 0 0,1 5 0 0,-19 13 0 16,42-13 0-16,-42 13 0 15,0 0-320-15,68 7-96 0,-68-7-16 0,0 0 0 0,68 28 304 0,-68-28 128 16,43 39-128-16,-43-39 128 0,33 51-208 0,-33-51 32 16,17 55 16-16,-14-24 0 0,-7 5-32 0,-5 2 0 15,-4-2 0-15,-6-1 0 0,-3-1 192 0,-3-1 0 16,-1-6 0-16,4-4 128 0,1-4 144 0,1-2 48 15,0-1 0-15,2-5 0 0,3-2 128 0,4-3 16 16,3-5 16-16,5-3 0 0,4-6-480 0,5-8 0 16,7-2 0-16,4-8 0 15,8-6-1248-15,3-7-352 0,5-1-64 0</inkml:trace>
  <inkml:trace contextRef="#ctx0" brushRef="#br0" timeOffset="-143158.43">10827 6985 54367 0,'-17'2'2416'0,"8"-2"480"0,1 3-2320 0,1-3-448 0,4 1-128 0,1-1 0 15,1 1 832-15,-1 3 128 16,1 1 48-16,-1 5 0 0,2-10-592 0,0 0-112 0,14 57-32 0,-14-57 0 16,25 60-192-16,-25-60-80 0,34 75 0 0,-34-75 0 15,36 73 0-15,-36-73 0 0,30 68 0 0,-30-68 0 0,21 56 0 0,-21-56 0 16,13 61 0-16,-13-61 0 0,8 63 0 0,-8-63 0 15,1 54 0-15,-1-54 0 0,-5 39 0 0,5-39 0 16,-6 25 0-16,6-25 0 0,-6 12 0 0,2-12 0 16,-1-3 0-16,1 0 0 0,-1-5 0 15,-1-2 0-15,-1-6 0 0,-1-2 0 0,1-3 0 0,-2-3 0 16,-1-5 0-16,1-1 0 0,-3-3 0 0,3-6 0 16,-1 2 0-16,2-4 0 0,1 4 0 0,4-2 0 15,2 2 0-15,1-2 0 0,3 3 0 0,0-1 0 16,5-5 0-16,2-1 0 0,3 2 0 0,3 2 0 0,3 5 0 15,1 6 0-15,1 5 0 0,0 9 0 0,1 1 0 0,-22 13 0 16,42-8 0-16,-42 8 0 0,0 0 0 0,51 14 0 16,-51-14 0-16,0 0 0 0,38 44 0 0,-38-44 0 15,16 48 0-15,-16-48 0 0,7 44 0 0,-8-18 0 16,-1 2 0-16,-4 0 0 0,-3 2 0 0,-2-6 0 16,-2 4 0-16,-1-4 0 0,-4 1 0 0,0-4 0 15,-1-1 0-15,2-5 0 16,1-3 0-16,1-2 0 0,4-3 0 0,1-2 0 0,4-1 0 0,2-4 0 15,2 0-944 1,3-5-176-16,3 0-32 0,0-3-15616 0,4-4-3136 0</inkml:trace>
  <inkml:trace contextRef="#ctx0" brushRef="#br0" timeOffset="-142953.43">11331 6859 42383 0,'-3'2'3776'0,"-1"-1"-3024"16,2-1-608-16,1 3-144 0,-2-1 2432 0,1 2 448 15,-3 5 80-15,-3 1 32 0,-2 6-1104 0,1 5-224 16,0 2-32-16,4 1-16 0,1 2-1296 0,4-3-224 16,0-23-96-16,8 45 0 0,-8-45 0 0,16 42 0 15,-16-42 0-15,0 0 0 16,29 52-192-16,-29-52-16 0,0 0-16 0,0 0 0 31,33 44-2240-31,-33-44-448 0,0 0-96 0,0 0-19824 0</inkml:trace>
  <inkml:trace contextRef="#ctx0" brushRef="#br0" timeOffset="-142796.03">11464 6636 16575 0,'-20'-5'1472'0,"9"0"-1168"0,0 3-304 0,2-2 0 16,4 4 7008-16,2 0 1344 16,-1-1 272-16,-2 1 48 0,-2 0-5312 0,-1 0-1056 0,0 4-224 0,4-2-32 15,4 1-1824-15,1-3-352 0,0 0-80 0,0 0-16000 31,0 0-3200-31</inkml:trace>
  <inkml:trace contextRef="#ctx0" brushRef="#br0" timeOffset="-142419.08">11622 6953 46079 0,'-13'12'2048'0,"5"-7"400"0,2 3-1952 0,1-2-496 16,1 0 0-16,3-4 0 0,0 2 1984 0,-3 3 320 15,4-7 48-15,-6 25 16 16,6-25-1088-16,-2 31-224 0,2-31-32 0,0 0-16 0,12 41-656 0,-12-41-128 15,0 0-32-15,0 0 0 0,35 35-192 0,-35-35 0 16,0 0 0-16,0 0 128 0,0 0-128 0,0 0 0 16,0 0 0-16,42 2 0 0,-39-7 0 0,1 0 0 15,-3-2 0-15,2-2 0 0,-2 0 0 0,2-2 0 0,0-4 0 0,2-1 0 16,1-2 0-16,3-4 0 16,2-4 0-16,3 0 0 0,2-2 0 0,1 4 0 0,0 0 0 0,2 4 0 15,0 4 0-15,-2 5 0 0,-17 11 0 0,33-8 0 16,-33 8 0-16,0 0 0 0,0 0 0 0,51 25 0 15,-51-25 0-15,0 0 0 0,26 52 0 0,-26-52 0 16,15 51 0-16,-15-51 0 0,13 52 0 0,-13-52 0 31,15 50 0-31,-15-50 0 0,0 0 0 0,24 51 0 16,-24-51-496-16,0 0-32 16,0 0-16-16,34 38 0 0,-34-38-448 0,0 0-96 0,0 0 0 0,0 0-16 15,42-4-352-15,-42 4-64 0,20-17-16 0,-9 4 0 16,-1 1-64-16,1-3-32 0,2 3 0 0,-1-4-17824 15</inkml:trace>
  <inkml:trace contextRef="#ctx0" brushRef="#br0" timeOffset="-142057.27">12286 6914 27647 0,'16'-29'1216'0,"-12"20"256"0,-3 5-1168 0,1 3-304 15,-2 1 0-15,0-1 0 0,2-7 3296 0,-1-4 608 16,2 0 112-16,-3-6 16 0,-1 4-464 0,-3 2-112 16,-2 0 0-16,-2 3-16 0,0 5-1776 0,-1 0-368 15,-1 3-64-15,0 2-16 0,-1 4-976 0,0 1-240 16,1 4 0-16,3 0 0 0,0 1 0 0,7-11 0 15,-7 27 0-15,7-27 0 0,0 33 0 0,0-33 0 0,5 39 0 0,-5-39 0 16,0 0 0-16,14 50 0 0,-14-50 0 16,0 0 80-16,22 43-80 0,-22-43 0 0,0 0 0 0,0 0 0 15,0 0 0-15,54 29 0 0,-54-29 0 0,0 0 0 16,45 1 0-16,-45-1 0 0,0 0 0 0,58 3 0 16,-58-3 0-16,47 5 0 0,-47-5 0 0,54 16 0 15,-54-16 0-15,57 27 0 0,-57-27 0 0,55 38 0 16,-55-38 0-16,51 55 0 0,-51-55 0 0,43 60 0 15,-43-60 0-15,32 65 0 0,-32-65 0 0,22 55 0 16,-22-55 0-16,14 55 0 0,-14-55 0 0,3 52 0 0,-3-52 0 0,-5 44 0 16,-1-21 0-16,-3-5 0 0,0-1 0 0,-3-2 0 15,1-5 0-15,-2 1 0 0,-3-2 0 0,-4 0 0 16,-1-1 0-16,-4-2 0 0,0 2 0 0,1-4 0 16,0 0 0-16,-3-1 0 0,-4-1 0 0,-4 1 0 15,0-3 0-15,-3-4 0 0,0 2 0 0,0-7 0 16,1-2 0-16</inkml:trace>
  <inkml:trace contextRef="#ctx0" brushRef="#br0" timeOffset="-84863.03">16304 3822 23039 0,'-4'-2'2048'15,"2"2"-1648"-15,2 0-400 0,0 0 0 0,1 0 1984 0,0 0 320 16,0 0 64-16,1 0 16 0,1 2-384 0,1-1-80 16,2 1 0-16,2 2-16 15,-8-4-736-15,0 0-144 0,0 0-16 0,0 0-16 0,27 58-272 0,-27-58-48 16,2 45-16-16,-2-45 0 0,-2 70 48 0,-2-20 0 15,-2 13 0-15,-1 11 0 0,-2 3 48 0,0 1 16 16,1-4 0-16,-1 11 0 0,2 12-224 0,-1 4-32 16,2-2-16-16,0-3 0 0,2 4-288 0,2-3-48 15,4 3-16-15,1-13 0 0,-2-14-144 0,2-12 0 16,1-5 0-16,2 2 128 0,3 2-128 0,1-2 128 16,0-5-128-16,0-5 128 0,-10-48 112 0,16 84 16 0,-16-84 0 15,10 72 0-15,-10-72-96 0,1 70-16 0,-1-70 0 0,-8 82 0 16,1-33-144-16,-4 6 128 0,-1 3-128 0,-2-1 128 15,0-3-128-15,1-4 0 0,2-4 0 0,0 2 0 16,1 1-176-16,2-4 48 0,1-3 0 0,1-4 0 31,2-3-1008-31,4-35-192 0,-3 49-32 0,3-49-16 16,0 0-240-16,0 0-48 0,0 0-16 0,0 0-18208 0</inkml:trace>
  <inkml:trace contextRef="#ctx0" brushRef="#br0" timeOffset="-84233.98">16076 6641 28559 0,'-3'3'2544'0,"0"-2"-2032"0,2 0-512 0,2-1 0 0,-1 0-128 0,0 0-128 16,0 0-32-16,0 0 0 16,0 0-2736-16,0 0-560 0,0 0-96 0,47-5-32 0,-47 5 3136 0,37-13 576 0,-37 13 224 0,36-14-16 15,-36 14 4048-15,35-16 800 16,-35 16 176-16,27-15 16 0,-27 15-2192 0,0 0-448 0,32-9-96 0,-32 9-16 16,0 0-1024-16,0 0-192 15,0 0-64-15,58 13 0 0,-58-13 144 0,0 0 32 0,66 29 0 0,-66-29 0 16,67 34-752-16,-67-34-128 0,89 34-48 0,-39-14 0 15,6 1-464-15,5-3 0 0,8-1 0 0,7-1 0 16,10-5 0-16,4 1 0 0,2 0 0 0,4-6 0 16,4-3 0-16,8 0 0 0,6-2 0 0,2-1 0 15,-5-2 160-15,11 0 32 0,11-2 16 0,-1 0 0 16,-1-2 64-16,5 2 16 0,9 0 0 0,0 2 0 0,-9 0-160 16,3-1-128-16,6 0 192 0,11 2-192 0,8 0 256 15,-1 1-48-15,-2 1-16 0,6 0 0 0,7 2-32 0,3-1-16 16,-9-2 0-16,8 0 0 0,5 0-144 0,0 0 128 15,4-2-128-15,-1 1 128 0,5-3-128 0,-6-1 0 16,-5 1 0-16,-7-3 0 0,-10 1 0 0,2 2-144 16,4-4 144-16,-12 3 0 15,-10 2-144-15,-9 2 144 0,-6-3 0 0,-11 4-144 0,-14 5 144 0,-5-2 0 16,-5 2-144 0,-9 3 144-16,-12 1 0 0,-10-1-144 0,-6 1 144 0,-5-1 0 0,-4 1 0 0,-49-9 0 15,71 14 0-15,-71-14 0 0,61 15 128 0,-61-15-128 16,54 16 176-16,-54-16-176 0,47 14 256 0,-47-14-48 0,0 0-16 0,62 9 0 15,-62-9-192-15,40-1 144 16,-40 1-144-16,43-9 128 0,-43 9-128 0,49-15 0 0,-49 15 0 0,42-12 0 31,-42 12-720-31,31-11-128 0,-31 11-32 0,0 0 0 16,19-11-1408-16,-23 6-272 0</inkml:trace>
  <inkml:trace contextRef="#ctx0" brushRef="#br0" timeOffset="-83841.21">24772 4085 9215 0,'4'-26'400'0,"-3"10"96"0,1 6-496 0,-1 3 0 0,-1 7 0 0,0 0 0 0,0 2 2688 0,-1 4 448 16,1-6 96-16,0 0 16 0,0 0 16 0,-11 72 0 16,2-25 0-16,-2 8 0 0,0 9-800 0,0 5-160 15,1-1-16-15,0 16-16 0,0 14-560 0,3 11-112 16,2 2-32-16,3 5 0 0,4 0-176 0,3-1-48 16,2 0 0-16,2-1 0 0,1-10-608 0,-1 0-128 0,2 5-32 15,-3-7 0-15,0-16-336 0,-2-1-80 0,0 0-16 0,-1-4 0 16,-2-1-144-16,-1-11 128 0,-1-9-128 0,-1-6 128 15,0-6-128-15,-1-6 192 0,1-42-192 0,-2 78 192 16,2-78-192-16,-4 61 0 0,4-61 0 0,-5 41 128 16,5-41-128-16,0 0 0 15,-11 34 0-15,11-34 0 32,0 0-1104-32,-13 8-112 0,10-13 0 0,-2 1-21760 0</inkml:trace>
  <inkml:trace contextRef="#ctx0" brushRef="#br0" timeOffset="-81830.86">16398 4694 16575 0,'-8'0'1472'0,"2"0"-1168"0,4 0-304 0,1 0 0 16,1 0 816-16,0-2 96 0,-2 0 32 0,0 1 0 15,-1-4-464-15,2-2-96 0,4 2 0 0,2-3-16 16,2 0-672 0,4 0-128-16,2-2-16 0,0 1-16 0,1 2 768 0,-3 1 144 0,-3 3 48 0,0 2 0 15,1-2 832-15,-3 6 160 0,-6-3 48 0,0 0 0 16,0 0 32-16,0 0 16 0,0 0 0 0,3 42 0 0,-6-32-48 16,-2-2 0-16,1 2 0 0,0-1 0 15,1-2-640-15,-1 2-128 0,0-1-16 0,2-4-16 0,1 1-32 0,-1-2-16 16,2-2 0-16,2 2 0 0,0-3-32 0,0-3 0 15,3 2 0-15,2-2 0 0,-1-2-64 0,2 2-16 16,2-3 0-16,1 2 0 0,2-2-64 0,-2 3 0 16,-1 1-16-16,-10 2 0 0,0 0-176 0,0 0-48 15,0 0 0-15,49 21 0 0,-49-21-272 0,0 0 128 16,0 0-128-16,41 46 0 0,-41-46 144 0,0 0-144 16,37 47 0-16,-37-47 144 0,0 0-144 0,45 34 0 15,-45-34 0-15,0 0 0 0,64 30 0 0,-64-30 0 0,56 12 0 16,-56-12 0-16,59 4 352 0,-59-4-16 0,71 4 0 0,-32-3 0 15,1 0 48-15,-1 0 16 0,-2 2 0 0,-37-3 0 16,63 11-208-16,-63-11-64 0,47 11 0 0,-47-11 0 16,0 0-128-16,54 27 0 0,-54-27 0 0,0 0 0 15,44 41 144-15,-44-41-144 0,0 0 160 0,43 46-160 16,-43-46 192-16,0 0-48 0,58 54-16 0,-58-54 0 16,57 39 0-16,-57-39-128 0,65 39 192 0,-65-39-64 15,68 35-128-15,-68-35 0 0,69 32 0 0,-69-32 0 16,69 23 0-16,-69-23 0 0,72 23 0 0,-72-23 0 15,75 19 0-15,-75-19 0 0,76 18 0 0,-76-18 0 16,69 21 0-16,-69-21 0 0,64 23 0 0,-64-23 0 0,56 26 0 0,-56-26 0 16,51 30 0-16,-51-30 0 0,44 30 0 0,-44-30 0 15,43 28 0-15,-43-28 0 0,47 32 0 0,-47-32 0 16,50 30 144-16,-50-30-144 0,56 32 128 0,-56-32-128 16,66 32 160-16,-66-32-160 0,71 27 160 0,-71-27-160 15,73 25 160-15,-73-25-160 0,70 17 128 0,-70-17-128 16,73 12 0-16,-33-8 0 0,-1 0 0 0,0 0 128 15,-1-2-128-15,-1 0 0 0,-37-2 0 0,69 5 0 16,-69-5 0-16,62 1 0 0,-62-1 0 0,55 4 0 16,-55-4 0-16,47 4 0 0,-47-4 0 0,42 8 128 15,-42-8-128-15,40 4 0 0,-40-4 0 0,47 5 0 16,-47-5 0-16,55 0 0 0,-55 0 0 0,54-4 0 0,-22 0 0 16,2-1 0-16,-1 0 0 0,2-2 0 0,1-3 0 0,2-2 0 15,-3 0 0-15,0 0 0 0,4-2 0 0,0-3 0 16,0 0 128-16,-1 1-128 0,2 0 0 0,0-2 0 15,2 1 0-15,-2 0 128 0,-3 2-128 0,-4 3 0 16,-2-2 0-16,-2 4 0 0,-3 0 128 0,-3 1-128 16,1 2 0-16,-3-2 0 0,0 1 0 0,1-1 0 15,3 0 0-15,2 0 0 0,1-3 0 0,3 1 0 16,2 0 0-16,0 1 0 0,3-2 0 0,0 1 0 16,-1-2 0-16,1 1 0 0,-1-2 0 0,0 2 0 15,-3-3 0-15,1 3 0 0,3-3 0 0,-3 4 0 16,0-1 0-16,0 0 0 0,3 1 0 0,-2-1 0 15,0 1 0-15,-3 2 0 0,-5 0 0 0,-2 2 0 0,0 1 0 0,-2 1 0 16,-22 5 0-16,40-8 0 0,-40 8 0 0,33-4 0 16,-33 4 0-16,32-2 0 0,-32 2 0 0,0 0 0 15,47 5 0-15,-47-5 0 0,45 3 0 0,-45-3 0 16,59 0 0-16,-23 0 0 0,4 0 0 0,3-3 0 16,1-2 0-16,1 3 0 0,-1-3 0 0,-2 2 0 15,2-3 0-15,-2 3 0 0,1-4 0 0,-1 5 0 16,-1-4 0-16,0 4 0 0,1 2 0 0,-1 0 0 15,-2 3 0-15,-39-3 0 0,71 9 0 0,-71-9 0 16,65 14 0-16,-65-14 0 16,55 15 0-16,-55-15 0 0,50 15 0 0,-50-15 0 0,58 20 0 0,-58-20 0 0,63 17 0 0,-63-17 0 15,70 13 0-15,-32-7 0 0,2 0 0 16,2-4 0-16,0 0 0 0,0-2 0 0,0 0 0 0,1 0 0 16,2-2 0-16,0 1 0 0,6-4 0 0,-3 3 0 15,-2-1 0-15,-3 1 0 0,-1 1 0 0,-3 1 0 16,-4 1 0-16,-35-1 0 0,64 7 0 0,-64-7 0 15,51 13 0-15,-51-13 0 0,45 9 0 0,-45-9 0 16,44 13 0-16,-44-13 0 0,45 13 0 0,-45-13 0 16,46 9 0-16,-46-9 128 0,50 9-128 0,-50-9 0 15,57 2 0-15,-57-2 0 0,58 1 0 0,-58-1 0 16,61-3 0-16,-31 2 0 0,-1-4 0 0,1 1 0 16,1-2 192-16,1 1-48 0,4 0-16 0,-3-3 0 0,-3 3 16 0,1 0 0 15,2-1 0-15,-2-1 0 0,0 3-144 0,-4-3 0 16,-1 1 0-16,-2-1 128 0,-2 2-128 0,-2 0 0 15,-2 2 0-15,0-5 0 0,-2 3 0 0,0 0 0 16,-1-2 0-16,1 1 0 0,0 1 0 0,-1-3 0 16,2 1 0-16,0-2 0 0,2 1 0 0,2-2 0 15,4-4 0-15,1 2 0 0,1-4 0 0,1 0 0 16,-1 0 0-16,-1 0 0 16,-1 1 0-16,-1 0 0 0,-3 0 0 0,-3 0 0 0,-2 4 0 0,-2-4 0 15,-2 4 0-15,-3 1 0 0,-3-2 0 0,-2 1 0 16,0 2 0-16,-3-1 0 0,-1-1 0 0,-1 1 0 15,-1 2 0-15,0-2 128 0,-2 1-128 0,2 0 0 0,-1 1 0 16,1 0 0-16,0 1 0 0,1-1 0 0,1 3 0 0,1-3 0 16,4 3 0-16,0 0 0 0,2-1 0 0,1-2 0 15,1 5-272-15,1-4 16 0,2 0 0 0,0 1 0 32,3-2-1040-32,1 2-208 0,-1 0-32 0,0 4-16 15,-15 2-784-15,0 0-160 0,0 0-16 0</inkml:trace>
  <inkml:trace contextRef="#ctx0" brushRef="#br0" timeOffset="-77454.67">17397 5264 21183 0,'-2'-3'1888'15,"-1"2"-1504"-15,2-2-384 0,1 1 0 0,0 1 1280 0,-1-2 176 16,-1-3 32-16,1-3 16 0,1-2-528 0,0-4-96 16,1 2-32-16,2 0 0 0,1 1-608 0,1 2-240 15,-2 2 176-15,1-1-176 0,0 4 912 0,-2-1 96 16,-1 1 16-16,1 1 0 15,-2 4-496-15,0-1-80 0,1 0-32 0,-2-3 0 0,-1 3 16 0,1-1 0 16,0 2 0-16,-2-5 0 0,2 3 160 0,0 0 48 16,0-3 0-16,-1 2 0 0,0-3-32 0,1 2 0 15,0-1 0-15,-1 2 0 0,1-2 32 0,-1 1 16 0,0-4 0 0,1 4 0 16,-1 0 48-16,0 3 16 0,0-3 0 0,1 3 0 16,-2 1-80-16,2 1-32 0,-2 0 0 0,2 3 0 15,-1-2-288-15,-1 4-64 0,2-2-16 0,-1 4 0 16,-1-1-96-16,1 2-16 0,-1-1 0 0,2 1 0 15,-2 0 32-15,2-2 0 0,0 2 0 0,0-3 0 16,1-1 144-16,-1 0 16 0,1 2 16 0,0-2 0 16,0 0-16-16,1 0-16 0,0 0 0 0,0 1 0 15,2-2-176-15,-2 2-128 0,1 0 192 0,1-1-192 16,-1 3 128-16,1-1-128 0,-3-7 0 0,0 0 0 16,0 0 160-16,10 36-160 0,-10-36 128 0,0 0-128 0,5 35 128 15,-5-23-128-15,0-12 0 0,0 0 128 0,1 35-128 0,-2-23 128 16,1 3-128-16,0-3 128 0,-2 2-128 0,1 1 192 15,0-1-192-15,1 1 192 0,0-1-192 0,-1-2 160 16,1 4-160-16,0-16 160 0,1 30-160 0,0-15 0 16,0 1 0-16,1 2 128 15,-2-18-128-15,3 39 0 0,-3-39 144 0,4 33-144 0,-4-33 0 0,4 35 144 16,-4-35-144-16,2 42 0 0,-2-17 128 0,2-1-128 16,-4 2 0-16,1 0 0 0,0-4 128 0,0 2-128 0,-1 2 0 15,0 1 0-15,1 3 0 0,-2-2 0 0,2-2 128 0,1-1-128 16,0 0 0-16,1-1 128 0,0 4-128 0,1-2 0 15,-1 0 160-15,-1-26-160 0,7 53 128 0,-7-53-128 16,5 54 128-16,-4-28-128 0,-1-26 0 0,3 52 128 16,-3-27-128-16,0 2 0 0,-1 5 0 0,-1 2 0 15,0 1 0-15,1-1 0 0,-2-8 128 0,2 3-128 16,0 2 0-16,-2 1 0 0,2-2 0 0,1-1 128 16,-1-3-128-16,1-26 160 0,0 37-160 0,0-37 160 15,1 27-16-15,-1-27 0 16,0 0 0-16,0 0 0 0,0 0 16 0,0 0 0 15,0 0 0-15,0 0 0 0,0 0-160 0,0 0 192 0,0 0-192 0,0 0 192 0,0 0-192 16,0 0 0-16,0 0 144 0,15 36-144 0,-15-33 0 16,-1-1 0-16,-1 1 0 0,1 4 0 0,-1 1 0 0,-1 2 0 15,1-2 0-15,-1 0 0 0,0 2 0 0,0 1-160 16,-1-1 160-16,1 0 0 0,0-3-256 0,2-3 64 16,1-1 16-16,2-8 0 15,5-4-1344-15,5-8-272 0</inkml:trace>
  <inkml:trace contextRef="#ctx0" brushRef="#br0" timeOffset="-76684.19">18519 5826 35007 0,'-4'1'3120'0,"1"2"-2496"0,2-3-496 0,1 0-128 15,0 0 896-15,1-3 176 0,-1 3 16 0,0-1 16 16,3-1-656-16,-3 2-128 0,11-13-16 0,-4 7-16 16,2-2 64-16,0-4 16 15,1 3 0-15,-3-1 0 0,0 2 272 0,0 1 48 0,-7 7 16 0,0 0 0 16,0 0 576-16,0 0 128 0,0 0 32 0,0 0 0 15,0 0-112-15,0 0-32 0,0 0 0 0,5 47 0 16,-9-30-656-16,0 0-128 0,-1 1-16 0,0-2-16 31,2-3-160-31,-2 5-48 0,0 2 0 0,1-3 0 0,0 0-16 0,4-17-16 0,-3 35 0 0,3-35 0 16,-3 33-96-16,3-33-16 16,1 43 0-16,-1-43 0 0,5 51-128 0,-5-51 0 15,8 62 0-15,-5-29 0 0,2 2 128 0,-1 0-128 16,1-1 0-16,-1 0 128 0,-1 4-128 0,1-3 0 15,-1 0 0-15,-1 1 0 0,1 4 0 0,-3-2 0 16,0 4 0-16,0-2 0 0,-2-3 0 0,0-1 0 16,-1-4 0-16,1-2 0 0,-1-4 0 0,1-5 0 15,2-21 128-15,-3 35-128 0,3-35 224 0,-2 30 16 16,2-30 0-16,0 0 0 0,-1 32-176 0,1-32-64 16,0 0 0-16,0 0 0 0,0 0 0 0,0 0 0 15,0 0 0-15,0 0 0 0,0 0-304 0,0 0-48 0,0 0-16 16,20-18 0-1,-17 0-928-15,1-3-192 0</inkml:trace>
  <inkml:trace contextRef="#ctx0" brushRef="#br0" timeOffset="-75757.36">20232 5585 4607 0,'-13'-5'400'0,"5"3"-400"16,1 0 0-16,1 1 0 0,2-1 6016 0,0 0 1104 15,2 0 240-15,-3 1 32 0,-2-5-3856 0,-3-3-768 16,-1-1-144-16,1-1-48 0,3-3-1632 0,3 2-336 15,0-2-64-15,3 3-16 0,1-1-176 0,0 2-32 16,1 3-16-16,1 2 0 0,0 0-48 0,0 3 0 16,0 4 0-16,-2-2 0 0,0 0 64 0,0 0 16 15,12 53 0-15,-12-53 0 0,5 39 96 0,-5-39 16 16,3 51 0-16,-2-18 0 0,1 2 48 0,-2-3 16 0,2-1 0 0,-2 0 0 16,0-5-16-16,0 0 0 0,0-26 0 0,0 43 0 15,0-43-48-15,-1 40 0 0,1-40 0 0,-1 36 0 16,1-36-128-16,0 42-16 0,0-42-16 0,-2 43 0 15,1-13-112-15,-1 7-32 0,1 5 0 0,-1 2 0 16,2 7-144-16,-1 0 160 0,1 0-160 0,1-1 160 16,1 1-160-16,-1-8 0 0,1-8 0 0,1 1 128 15,0 1-128-15,-1 0 0 0,0-4 0 0,-1-6 0 16,1 1 160-16,-2-28-160 0,2 40 192 0,-2-40-192 0,1 30 272 16,-1-30-48-16,0 0-16 0,2 31 0 0,-2-31-32 15,0 0-16-15,-2 21 0 0,2-21 0 0,0 0-160 16,0 0 128-16,-2 14-128 0,2-14 128 0,0 0-128 0,0 0 0 15,0 0 0-15,0 0 0 0,0 0 0 0,0 0 0 16,0 0 0-16,0 0 0 0,0 0 0 0,0 0-144 16,0 0 144-16,10-10-208 15,-4-3-1088-15,0 0-224 0,3-3-32 0</inkml:trace>
  <inkml:trace contextRef="#ctx0" brushRef="#br0" timeOffset="-74971.97">21380 5419 25791 0,'0'-3'2304'16,"0"1"-1856"-16,-1 1-448 0,1-1 0 0,-2 2 2016 0,2 0 304 0,-1-2 64 0,-1 0 16 15,-2 0-816-15,0-3-176 0,-1 2-16 0,2 3-16 16,0-1-928-16,1-2-176 0,-1 2-32 0,2 0-16 15,1-2-224-15,0 0 0 0,1-1 0 16,2-1 0-16,0-1 0 0,1-1 0 0,0-3-160 0,1-2 160 16,1 3 0-16,-1-3 0 0,0 4 0 0,0-2 0 15,1-1 448-15,-2 5 32 0,1-1 0 0,-2 1 0 16,1 4 384-16,0 2 80 0,-4 0 16 0,0 0 0 16,0 0 80-16,0 0 32 0,0 0 0 0,0 0 0 15,36 42-368-15,-36-42-64 0,0 0 0 0,0 0-16 16,19 52-144-16,-19-52-32 0,0 0 0 0,9 49 0 15,-9-49-192-15,0 45-32 0,-2-12-16 0,-2 8 0 0,-1 0-48 0,0 4-16 16,0 7 0-16,-1 0 0 0,-1 3 32 0,0 2 0 16,0 1 0-16,2 1 0 0,0 8-48 0,3-3 0 15,-1 2 0-15,2-6 0 0,2-3 0 0,0-9-128 16,1-9 192-16,-1-5-64 0,0 0 32 0,0-1 0 16,2 1 0-16,-1 0 0 0,1-3 96 0,-1 1 32 15,-2-32 0-15,5 61 0 0,-5-61-64 0,4 58-16 16,-4-58 0-16,-1 49 0 0,1-49 32 15,-4 45 0-15,4-45 0 0,-5 40 0 0,5-40-176 0,-4 34-64 16,4-34 0-16,-2 26 0 0,2-26 0 0,0 0 0 0,0 0 0 0,0 0 0 31,0 0-352-31,0 0-64 0,0 0-16 0,0 0 0 16,0 0-192-16,0 0-32 0,0 0-16 0,43-9 0 16,-38-4-1008-16,0-3-208 0</inkml:trace>
  <inkml:trace contextRef="#ctx0" brushRef="#br0" timeOffset="-74341.31">22870 5406 38703 0,'-2'2'3440'0,"-1"-1"-2752"0,1 1-560 0,2-2-128 16,0 0 1760-16,0 0 320 0,-4 3 64 0,0 1 16 15,0 1 32-15,0-1 16 0,0 1 0 0,4-5 0 16,-5 16-1312-16,5-16-256 15,0 0-48-15,-3 33-16 0,3-33-288 0,0 0-64 16,3 52-16-16,-3-21 0 0,1 7-208 0,2 4 0 0,-2 2 128 0,0 0-128 16,0 3 0-16,1-5 0 0,-1-6 0 0,-2-1 0 0,2 1 128 15,-2 1-128-15,-1 5 0 0,1 0 0 0,0 1 192 0,-2-1-64 16,2 1-128-16,-3-3 192 0,2 1 80 0,-2-5 16 16,2 1 0-16,-1 0 0 0,1-6-208 15,1 3-80-15,-2 3 0 0,3 2 0 0,0-5 0 0,1 5 0 16,2-5 0-16,-3-34 0 0,8 63 0 0,-8-63 0 15,9 55 0-15,-9-55 0 0,8 39 0 0,-8-39 0 16,0 0 0-16,9 39 0 0,-9-39 0 0,0 0 0 16,0 0 0-16,0 0 0 0,0 0 0 0,0 0 0 15,0 0 0-15,0 0 0 32,16-14-800-32,-14-2-160 0,0-4-16 0,2-3-24240 0</inkml:trace>
  <inkml:trace contextRef="#ctx0" brushRef="#br0" timeOffset="-73838.89">23771 5482 19343 0,'0'0'1728'0,"0"0"-1392"15,0 0-336-15,0 0 0 0,0 0 3744 0,0 0 672 16,0 0 144-16,0 0 32 0,0 0-1872 0,17 45-368 16,-17-45-80-16,1 49-16 0,-1-49-208 0,-1 52-64 0,1-52 0 0,-3 51 0 15,3-51-768-15,-6 51-176 0,6-51-16 0,-6 55-16 16,2-24-544-16,2 1-96 0,-1 3-32 0,2 0 0 16,0 3-208-16,1 8-128 0,1 5 160 0,0 0-160 15,2 0 0-15,-1-3 0 0,-1-2 0 0,2-4 0 16,-1-5 0-16,1-1 0 0,-2-1-128 0,-1-35 128 15,0 64 0-15,0-64 0 0,1 62 0 0,-1-62 0 16,-4 58 0-16,4-58 0 0,-5 54 0 0,5-54 0 16,-8 47 0-16,8-47 0 0,-8 42 0 0,8-42 0 15,-7 31 0-15,7-31-160 0,0 0 32 0,-10 34 0 16,10-34-912-16,0 0-176 16,-10 12-48-16,10-12-22208 0</inkml:trace>
  <inkml:trace contextRef="#ctx0" brushRef="#br0" timeOffset="-62567.16">16017 10484 9215 0,'3'-3'816'0,"-1"-1"-656"0</inkml:trace>
  <inkml:trace contextRef="#ctx0" brushRef="#br0" timeOffset="-61435.37">16048 10336 14735 0,'-16'-2'640'0,"2"0"160"0,1 2-640 0,2 2-160 0,3-1 0 0,2 3 0 15,-3-3 1536-15,-6 3 256 0,-8 2 64 0,-7 2 16 0,-3 1-464 0,2-2-80 16,6 1-32-16,7-7 0 0,5 0 224 0,7-1 32 16,5-2 16-16,3-4 0 0,6-1 192 0,3 0 32 15,4 1 16-15,3-2 0 0,3 2-1040 0,0 0-224 16,2 2-32-16,-1 2-16 0,-22 2 80 0,37-4 0 15,-37 4 16-15,0 0 0 0,35 1-16 0,-35-1-16 16,0 0 0-16,0 0 0 0,0 0 176 0,0 0 32 16,0 0 16-16,0 0 0 0,0 0 48 0,0 0 0 15,6 49 0-15,-6-49 0 0,0 0-208 0,0 0-48 16,0 0 0-16,0 0 0 0,0 0-256 0,18 53-48 0,-18-53-16 16,0 0 0-16,0 0 0 0,51 39-16 0,-51-39 0 15,0 0 0-15,62 25 32 0,-62-25 16 0,49 16 0 0,-49-16 0 16,50 13-48-16,-50-13-16 15,55 17 0-15,-55-17 0 0,70 22-96 0,-70-22 0 0,78 27-128 0,-78-27 192 16,80 29-192-16,-80-29 0 0,78 29 128 0,-78-29-128 16,74 26 0-16,-74-26 0 0,72 25 0 0,-72-25 0 15,74 22 0-15,-36-9 0 0,2-3 128 0,2 0-128 16,1 1 128-16,0 1-128 0,3-1 176 0,-2 2-176 16,-2-4 256-16,0 1-64 0,-2-1-16 0,2-2 0 15,3-3 208-15,2 1 64 0,5-2 0 0,4 0 0 16,4 0-336-16,1 3-112 0,-3-1 0 0,-3 1 0 15,-3 1 0-15,-1-3 0 0,0 1 0 0,-1-2 0 0,0 3 0 0,1 1 0 16,-2-1 0-16,-1 2 0 0,-3 2 0 0,-6 1 0 16,-39-11 0-16,71 13 0 0,-71-13 0 0,72 13 0 15,-35-6 0-15,1-3 0 0,-1 1 0 0,1-3 0 16,1 2 0-16,-2 0 0 16,0-3 0-16,-1-1 0 0,0-1 0 0,-2 0 0 0,0-4 0 0,3 1 0 15,5-4 0-15,5 0 0 0,1 2 0 0,5 2 0 16,3-2 0-16,-2 5 0 0,0 1 0 0,-8 1 0 15,-1-1 0-15,-4 0 0 0,-2 0 0 0,0 0 0 16,0 0 0-16,1 0 0 0,1 0 0 0,-2 0 0 16,3 0 0-16,-3 1 0 0,-1 1 0 0,-5 2 0 15,-1-4 0-15,-2 0 0 0,-1 0 0 0,-29 0 0 0,52-4 0 0,-24 1 0 16,2 0 0-16,3-2 0 0,3 3 0 0,2-3 0 16,4 2 0-16,2 0 0 0,-1 1 0 0,3 1 0 15,1 1 0-15,-3 0 0 0,-1 0 0 0,-1-1 0 16,-1 1 0-16,0-1 0 0,1 1 0 0,0 0 0 15,-4 0 0-15,1 0 0 0,2 0 0 0,-2 0 0 16,-2 0 0-16,-2 0 0 0,-2-1 0 0,1-4 0 16,0 1 0-16,0-2 0 0,0 1 0 0,5 0 0 15,4-3 0-15,3 1 0 0,1 1 0 0,-3 1 0 16,-2-3 0-16,-2 3 0 0,-6 2 0 0,-1-2 0 16,-4 1 0-16,1-1 0 0,2 1 0 0,0 3 0 0,3-2 0 0,-1 1 0 31,4 1 0-31,0 1 0 0,-1 0 0 0,0 0 0 0,1 1 0 0,-1 1 0 15,1 1 0-15,-1-3 0 0,-1-3 0 0,1 0 0 0,2-2 0 0,6 0 0 16,4-1 0-16,3 0 0 0,0 1 0 0,-1-3 0 16,-2 1 0-16,-4-3 0 0,-4 0 0 0,-3-3 0 15,-1 1 0-15,-1 3 0 0,1-4 0 0,-1 3 0 16,1 2 0-16,-1 0 0 0,-3 2 0 0,1 1 0 16,-2 0 0-16,-3 1 0 0,-1 3 0 0,-28 1 0 15,47-3 0-15,-47 3 0 0,43 0 0 0,-43 0 0 16,47 0 0-16,-47 0 0 0,54 0 0 0,-20-2 0 0,1 0 0 0,3 1 0 15,-4-6 0-15,3 1 0 0,3-1 0 0,1-2 0 16,-1-2 0-16,-4-3 0 0,-5 1 0 0,-4-3 0 16,-2 2 0-16,-4 2 0 0,0-4 0 0,-1 2 0 15,0 3 0-15,1 0 0 0,2 2 0 0,4-1 0 16,2 3 0-16,1-1 0 16,1 3 0-16,-2 2 0 0,1 3 0 15,-4-1 0-15,-3 1 0 0,1 0 0 0,-24 0 0 0,41 1 0 0,-41-1 0 0,36 0 0 16,-17 0 0-16,0-3 0 0,2 0 0 0,0-1 0 15,1-4 0-15,2 0 0 0,2-1 0 0,2-3 0 16,2-2 0-16,2 2 0 0,2-1 0 0,1 0 0 16,-1 2 0-16,-4 1 0 0,-1 1 0 0,-6 0 0 15,-2 2 0-15,-5 1 0 0,-2 1 0 0,-5-1 0 0,-3 1 0 0,-4 1 0 16,0-2 0-16,-7 2 0 0,-3-2 0 0,-4 4 0 16,-7-5 0-16,-7 5 0 0,-3-2 0 0,-7 4 0 15,-3 4 0-15,1 0-17472 16,1 2-3504-16</inkml:trace>
  <inkml:trace contextRef="#ctx0" brushRef="#br0" timeOffset="-52445.71">15837 9510 30399 0,'-3'-4'2704'0,"1"2"-2160"16,-1-3-544-16,2 4 0 16,1-1 1360-16,-3 1 176 0,1-5 16 0,-3 0 16 0,-1-2-576 0,0 3-112 0,1-1-32 0,0 5 0 15,2 2-272-15,1 4-48 16,1 1-16-16,1 6 0 0,0-12-208 0,0 0-48 0,3 39-16 0,-3-39 0 15,6 38 112-15,-6-38 32 0,8 51 0 16,-8-51 0-16,10 61 32 0,-7-27 16 0,2 3 0 0,0 2 0 16,-1-2 48-16,-1 2 16 0,0 5 0 15,0-1 0-15,-2-1 16 0,1 4 0 0,1 8 0 0,1 2 0 16,-2 3 32-16,-1-1 16 0,1-1 0 0,-2-1 0 16,-2 1-144-16,2 1-32 0,0-4 0 0,-1 1 0 15,1-1-176-15,0-4-32 0,0-6-16 0,1-1 0 16,-1-2-32-16,2-4 0 0,-2 0 0 0,0 3 0 15,0 1-128-15,1 5 192 0,2 2-192 0,1 1 192 16,0 3-48-16,1-5 0 16,1 0 0-16,-1-4 0 0,0-4-16 0,0-1-128 0,-1-1 192 0,-1 3-64 0,1 1-128 0,-2-4 160 15,1-1-160-15,-2-2 160 0,-1-3-160 0,-1-2 128 16,0-4-128-16,-2-1 128 0,0-4-128 0,-4-3 160 16,1-1-160-16,0-2 160 0,0 1-160 0,-2-6 128 15,2 1-128-15,0-1 128 0,0-2 0 0,1-3-128 16,0 1 192-16,1-5-64 15,2 0-128-15,-1 0 160 0,2-1-160 0,0-4 160 0,1 2-160 0,1 0 0 16,-1 3 0-16,0 0 0 16,0 0-736-16,0 0-32 0,0 0 0 0,0 0 0 15,0 0-656-15,0 0-144 0,0 0-32 0,0 0 0 16,0 0-48-16,0 0-16 0,0 0 0 0,35 31 0 16,-35-31 176-16,0 0 16 0,-2 26 16 0,2-26 0 31,-5 16-912-31,5-16-176 0</inkml:trace>
  <inkml:trace contextRef="#ctx0" brushRef="#br0" timeOffset="-51618.42">16160 11972 39615 0,'-27'16'3520'0,"6"-6"-2816"0,10-5-560 0,1-1-144 0,4-1 3648 0,2 0 704 15,-2 2 144-15,-2-1 32 0,-6 4-3568 0,-3 6-720 16,1-2-240-16,6 2 144 16,6-2-496-16,4-12-96 0,0 0-32 0,0 0 0 15,43 32 32-15,-43-32 0 0,48 9 0 0,-48-9 0 16,59 1-128-16,-59-1-32 0,61-2 0 0,-61 2 0 0,65-9 336 0,-65 9 64 16,71-16 16-16,-71 16 0 0,77-17 320 0,-77 17 64 15,80-16 0-15,-38 7 16 0,-42 9 416 0,78-11 80 16,-78 11 0-16,84-9 16 0,-84 9 48 0,82-6 0 15,-31 5 0-15,6 0 0 0,4-3-320 0,4 1-64 16,-1 2-16-16,0-4 0 0,1 1-208 0,0 0-32 16,0-1-128-16,4-3 192 0,6 1-192 0,3 1 0 0,-1 2 0 15,-1-4 0-15,-4 0 0 0,4-1 0 0,1 0 0 0,3 2 0 16,0 2 0-16,-2 0 0 0,-6 0 0 0,2 3 0 16,4 0 0-16,0 2 128 0,0 3-128 0,-7 2 0 15,-3 1 0-15,-3 1 0 0,-1 1 0 0,4 1 0 16,5 3 0-16,1-2 0 0,1 3 0 0,-4 0 0 15,-12-5 0-15,7 1 0 0,7-1 0 0,6-5 0 16,4 3 128-16,0-3-128 0,-1 2 0 0,1-6 0 16,-8-4 304-16,2-2-48 0,9 0 0 0,2-2 0 15,3 0-176-15,3-4-80 0,2 1 0 0,1-1 0 16,1 2 0-16,-6-1 0 0,-3 1 0 0,2 2 0 16,3 0 0-16,-2 5 0 0,0 1 0 0,-3 2 0 0,-6 0 0 15,1-2 0-15,4 3 0 0,-2 3 0 0,-3-2 0 0,-1 1 0 16,-4 0 0-16,-2 1 0 0,2-2 0 0,1 2 0 15,0 2 0-15,-1-4 0 0,-7 2 0 0,-2-5 0 16,0 0 0-16,3-2 0 0,2 3 0 0,-2-2 0 16,-4 3 0-16,-3-6 0 0,0 3 0 0,-1-5 0 15,3 2 0-15,-2 3 0 0,0 2 0 0,-5-2 0 16,-2 1 0-16,-3 1 0 0,-5-1 0 0,0-2 0 16,1 4 0-16,-3 0 0 0,-4 1 0 0,-44-1 0 15,78 8 0-15,-78-8 0 0,61 12 0 0,-61-12 0 16,0 0 0-16,58 17 0 0,-58-17 0 0,0 0 0 0,0 0 0 0,0 0 0 15,0 0 0-15,0 0 0 0,0 0 0 0,0 0 0 16,0 0 0-16,0 0 0 0,0 0 0 0,0 0 0 16,0 0 0-16,0 0 0 0,0 0 0 0,0 0 0 15,0 0-320-15,0 0-64 0,38-17-16 0,-38 17 0 16,0 0 112-16,0 0 32 0,34-16 0 0,-34 16 0 16,0 0-16-16,0 0 0 0,50-13 0 0,-50 13 0 15,0 0 144-15,47-7 128 0,-47 7-192 0,0 0 192 16,0 0 0-16,47-9 0 0,-47 9 0 0,0 0 0 15,0 0 0-15,0 0 0 0,0 0 0 0,0 0 0 16,0 0-1056 0,0 0-96-16,15-14-32 0,-15 14 0 0,0 0-832 0,10-18-160 0,-10 18-48 15,0 0-18240-15</inkml:trace>
  <inkml:trace contextRef="#ctx0" brushRef="#br0" timeOffset="-51099.71">24098 9576 23039 0,'-10'-19'1024'0,"6"9"192"0,1 0-960 0,0 2-256 0,2-1 0 0,0 3 0 16,1-3 896-16,0-6 128 0,2-6 16 0,2-10 16 15,4 4-272-15,0 1-48 0,-2 5-16 0,2 9 0 16,-1 3-400-16,-7 9-96 0,0 0-16 0,0 0 0 0,0 0 432 0,35 64 96 15,-35-64 16-15,8 85 0 0,-4-30 16 0,-3 6 16 16,-1 8 0-16,0 0 0 0,-1-1 192 0,1 0 48 16,-1 0 0-16,1 3 0 0,0 4-128 0,1 1-32 15,1-1 0-15,2 4 0 0,2 4 112 0,2 6 32 16,-2 11 0-16,1 3 0 0,-1 1-224 0,-2 2-32 16,-1-4-16-16,-2-1 0 0,-1-1-432 0,-1-3-96 15,-1-7-16-15,-3-5 0 0,2-3-64 0,-2-6 0 16,-1-1-128-16,-2-9 192 0,2-4 128 0,0-6 32 15,0-2 0-15,0-7 0 0,2-6 96 0,0-8 0 16,4-33 16-16,1 50 0 0,-1-50 80 0,0 0 16 16,15 36 0-16,-15-36 0 0,0 0-272 0,0 0-48 0,0 0-16 0,38-9 0 31,-38 9-736-31,13-17-128 0,-13 17-48 0,7-22-15376 0,-5 10-3088 0</inkml:trace>
  <inkml:trace contextRef="#ctx0" brushRef="#br0" timeOffset="-47234.84">25374 8479 37775 0,'-7'-2'3360'0,"0"1"-2688"0,4 0-544 0,0 0-128 0,2 1 480 0,-1 0 64 15,-5 0 16-15,-3 0 0 0,-2-1-32 0,-3 1 0 16,2 1 0-16,2 1 0 0,2 4-80 0,4 3 0 15,5-9-16-15,0 0 0 0,-4 36-272 0,4-36-160 16,0 0 192-16,13 67-192 0,-13-67 224 0,16 78-64 0,-6-30-16 16,-1 3 0-16,0 2 224 0,-3 9 32 0,-1 7 16 0,-1 7 0 15,-2 7 224-15,0 4 64 0,-4 6 0 0,-1 3 0 32,-2 4 64-32,-3 3 0 0,2 1 16 0,-3-4 0 15,2-1-208-15,0-5-64 0,-1-5 0 0,3-6 0 0,0-9-80 0,4-11-32 0,0-5 0 0,1-8 0 16,2-6-32-16,-2-44-16 0,5 72 0 0,-5-72 0 15,6 57-128-15,-6-57-32 0,9 43 0 0,-9-43 0 16,0 0-192-16,0 0 144 0,16 48-144 0,-16-48 128 16,0 0-128-16,0 0-256 0,0 0 64 0,0 0 16 15,16-13-1344 1,-16 1-272-16,-1 0-48 0,-1-3-21104 0</inkml:trace>
  <inkml:trace contextRef="#ctx0" brushRef="#br0" timeOffset="-46496.61">25295 10660 21183 0,'-1'-11'944'0,"-1"7"192"0,1-2-912 0,0 5-224 0,0 0 0 0,-1 1 0 0,1 0 2768 0,-2 0 512 0,-1 0 112 0,-2 1 0 16,-2 0-848-16,2 3-176 15,1-1-48-15,1 1 0 0,3 1-528 0,1-5-128 0,0 0 0 0,0 0-16 16,0 0-528-16,0 0-96 0,0 0-32 0,0 0 0 15,0 0-320-15,55 9-64 0,-55-9-16 0,0 0 0 16,44-9-208-16,-44 9-64 0,43-10 0 0,-43 10 0 16,47-8-64-16,-47 8 0 0,54-7-16 0,-54 7 0 0,63-2-240 0,-63 2 128 15,66 2-128-15,-66-2 0 0,68 7 0 0,-68-7 0 16,72 5 0-16,-72-5 0 0,79 6 0 0,-31-5 0 16,11 0 0-16,5-2 0 15,5-2 0-15,3-3 0 0,2 3 0 0,3-6 0 0,1-2 0 0,8-2 0 16,12-1 0-16,2-2 0 0,-2-1 0 0,2 3-128 15,2-1 128-15,6 2 0 0,2 5 0 0,1 2 0 16,-4-2 0-16,4 3 144 0,5 5-144 0,-2 1 0 16,-5 2 0-16,-2-2 0 0,3 2 0 0,-3-1 0 0,-5 3 0 0,4-2 0 15,2-3 0-15,1 0 0 16,-2 0 0-16,-1-3 0 16,-1-3 0-16,5-2 0 0,8 2 0 0,-2-5 0 15,-4-1 0-15,2-1 0 0,5 2 128 0,-4 0-128 16,-8-1 160-16,2-1-160 0,6 4 192 0,-2-1-192 15,-5 2 176-15,-4 0-176 0,-3-4 160 0,-30 4-160 16,-31 3 0-16,-40 5 0 0,0 0 0 0,0 0 0 16,-18 22 192-16,-1-6-64 0,0 4-128 0,4-2 192 15,4 0 320-15,1-1 64 0,3 0 16 0,7-17 0 16,-9 30-992 0,9-30-208-16,0 0-32 0,0 0-16 0,29 41 320 0,-29-41 64 0,44 9 16 0,-44-9 0 0,77-3 256 0,-33-6-160 15,1 1 160-15,-4-7-128 0,-7 3 128 0,-3-5 0 16,-1 1 0-16,-2 2 0 0,0-1 384 0,-2 1 176 15,1-1 16-15,-3 4 16 0,-24 11-144 0,42-16-48 16,-42 16 0-16,33-10 0 16,-33 10-720-16,0 0-160 0,31-6-32 0,-31 6 0 15,0 0-1120-15,0 0-224 0,0 0-64 0,0 0-21520 16</inkml:trace>
  <inkml:trace contextRef="#ctx0" brushRef="#br0" timeOffset="-45947.7">31531 8132 23951 0,'4'-24'1056'0,"-2"8"224"16,2 2-1024-16,-1 5-256 0,0 4 0 0,-2 4 0 0,0-1 720 0,2-2 96 16,1-1 16-16,0-1 0 0,3-1 224 0,-4-1 48 15,1 7 16-15,-4 1 0 0,-1 2-336 0,-4 6-64 16,5-8-16-16,-19 24 0 0,19-24 256 0,-24 35 64 15,10-18 0-15,0-1 0 0,14-16-320 0,-24 35-48 16,24-35-16-16,-18 26 0 0,18-26 80 0,0 0 16 16,0 0 0-16,-9 42 0 0,9-42 80 0,0 0 16 15,0 0 0-15,0 0 0 0,28 69-320 16,-28-69-48-16,16 58-16 0,-16-58 0 0,10 85-96 0,-8-32-32 16,-3 14 0-16,-4 2 0 0,-1 3 256 0,-5 4 32 15,-4 6 16-15,-1 6 0 0,-1 4-112 0,1 1-32 16,0-5 0-16,3-3 0 0,3-7-288 0,3-1-48 15,2 2-16-15,4-5 0 0,3 0-128 0,4-3 0 0,0-8 0 0,3-9 0 16,0-3 0-16,1-2 0 0,1 1-144 0,-11-50 144 16,27 83 0-16,-27-83-128 0,28 65 128 0,-28-65 0 15,25 52 0-15,-25-52 0 0,0 0 0 0,21 61 0 16,-21-61 0-16,0 0 0 0,-1 49 0 0,1-49 0 31,-20 36-320-31,2-14-144 0,-8 3-48 0,-9 1-22160 0</inkml:trace>
  <inkml:trace contextRef="#ctx0" brushRef="#br0" timeOffset="-43907.54">25404 9490 13823 0,'0'0'1216'0,"0"0"-960"0,0 0-256 0,0 0 0 16,0 0 1536-16,0-1 256 0,-2 0 48 0,4-4 16 15,-1 1-64-15,-1-3 0 0,1-1 0 0,-1 2 0 16,-1 1-208-16,0-2-48 0,-2 2-16 0,2 1 0 16,-3 2-144-16,2-5-32 0,-1 6 0 15,1-4 0-15,-2 3-640 0,2 1-128 0,-1-3-16 0,1 1-16 16,1 1-48-16,-1-2-16 15,2 0 0-15,0 1 0 0,0 0 0 0,3 0 0 0,-1-2 0 0,2-3 0 16,1 3-80-16,1-3-16 0,1-1 0 0,0-1 0 16,0 1-48-16,0 1-16 0,0-1 0 0,-2 0 0 15,0 3-64-15,0-1-32 0,-3-1 0 0,0 0 0 16,1 2-32-16,-2-1 0 0,0-1 0 0,-1 2 0 16,2-2 64-16,-1 2 0 0,0 0 0 0,2 0 0 15,-1-2-96-15,1-2-16 0,1-1 0 0,0 2 0 0,0 1-144 0,2-3 128 16,3 1-128-16,1-5 128 0,3 0-128 0,3 2 128 15,3-5-128-15,1 1 128 0,3 0 0 0,1-3 0 16,-1 4 0-16,2 1 0 0,0-1-128 0,-3 2 192 16,0 3-192-16,-2 1 192 0,0-1-192 0,-3 2 0 15,0 1 0-15,-1 2 0 0,0-3 0 0,1 1 0 16,-1 1 0-16,1 1 0 0,-1-2 0 0,1 2 0 16,2-4 0-16,-1 5 0 0,1-3 0 0,-1 2 0 15,1-2 0-15,2 1 0 0,3-2 0 0,0 0 0 16,3 1 0-16,2-2 0 0,2 0 0 0,0 0 0 15,0 1 0-15,1 0 0 0,-1-3 240 0,2 3-48 16,2-1 0-16,-1 1 0 0,2 0 0 0,-2 1-16 0,-5-1 0 0,0 2 0 16,0-2-176-16,1-1 0 15,-1 1 0-15,-4 1 128 0,1-1-128 0,-1-1 0 0,-1-1 0 0,-2 1 0 16,-1 2 0-16,-1-1 0 0,0 0 0 0,1-1 0 16,1 2 0-16,0-2 0 0,0 1 128 0,2 0-128 15,-1 1 0-15,5-1 192 0,1-1-192 0,2 2 192 16,4-1 112-16,-1 0 16 0,2 3 16 0,0 2 0 15,1 2-80-15,0 1 0 0,-1-1-16 0,-1 2 0 16,-2-1-240-16,2-1 144 0,1-1-144 0,1 2 128 16,-1 0-128-16,-3-3 0 0,-1 3 0 0,-1 0 0 15,2-1 0-15,-2 1 0 0,0 1 0 0,-1 0 0 16,-2-1 0-16,0-2 0 0,-1 1 128 0,-1-1-128 0,2 2 0 0,1-4 0 16,0 3 0-16,3-3 128 0,4 1 0 0,1 0 0 15,3 3 0-15,1 0 0 0,0 2 128 0,-2 4 0 16,1 0 16-16,-40-5 0 15,73 15-112-15,-73-15-32 0,66 16 0 0,-66-16 0 0,71 20-128 0,-71-20 0 16,68 20 0-16,-68-20 0 0,69 18 0 0,-32-9 0 16,-37-9 0-16,73 17 0 0,-73-17 0 0,71 9 0 15,-37-7 128-15,0-1-128 0,-1-1 0 0,4-1 0 16,0-1 0-16,2-2 128 0,-2 2-128 0,0-1 192 16,1 2-192-16,2-3 192 0,-2 3 16 0,-1 1 16 15,-2 2 0-15,-3 2 0 0,-32-4-32 0,54 9 0 0,-54-9 0 16,49 10 0-16,-49-10-192 0,49 14 144 0,-49-14-144 0,53 18 128 15,-53-18-128-15,58 16 0 0,-58-16 0 0,65 15 0 16,-65-15 0-16,66 13 0 0,-31-5 0 0,0-5 0 16,-1 4 0-16,0-2 0 0,-34-5 0 0,65 8 0 15,-31-5 0-15,0 0 0 0,3 2 0 0,-1-1 0 16,-4 0 256 0,0-2-16-16,2 4-16 0,-2-3 0 0,-32-3-160 0,57 10-64 0,-57-10 0 0,48 11 0 15,-48-11 0-15,42 11 0 0,-42-11 0 0,40 9 0 16,-40-9 0-16,38 8 0 0,-38-8 0 0,46 9 0 15,-46-9 0-15,57 7 0 0,-26-4 0 0,2-1 0 16,-3 2 0-16,1 0 0 0,-2 1 0 0,-29-5 0 0,58 8 0 16,-58-8 0-16,54 12 0 0,-54-12 0 15,44 13 0-15,-44-13 0 0,0 0 0 0,52 21 0 0,-52-21 0 0,0 0 0 16,42 17 0-16,-42-17 0 0,0 0 0 0,47 15 0 16,-47-15 0-16,38 10 0 0,-38-10 0 0,40 9 0 15,-40-9 0-15,42 6 0 0,-42-6 0 0,35 7 0 16,-35-7 0-16,32 4 0 0,-32-4 0 0,27 5 0 15,-27-5 0-15,0 0 0 0,28 5 0 0,-28-5 0 16,0 0 0-16,0 0 0 0,0 0 0 0,0 0 0 16,35 14 0-16,-35-14 0 0,0 0 0 0,0 0 0 15,43 16 0-15,-43-16 0 0,36 8 0 0,-36-8 0 16,40 8 0-16,-40-8 0 0,39 4 0 0,-18-4 0 0,0 0 0 0,-1 0 0 16,-20 0 0-16,35-2 0 0,-35 2 0 0,23-1 0 15,-18 1 0-15,-6-1 0 0,-5-3 0 0,-8 3 0 16,-7 0 0-16,-6-1 0 15,-8 2 0-15,-2 0 0 0,3 0-192 0,-6 2-16 0</inkml:trace>
  <inkml:trace contextRef="#ctx0" brushRef="#br0" timeOffset="-42304.99">25412 9404 27647 0,'-11'2'2448'0,"1"-1"-1952"15,5-1-496-15,3 0 0 0,1-1 2000 0,-1 1 304 16,-2 0 64-16,-6 0 16 0,0-1-912 0,1 0-192 15,2-1-48-15,4 1 0 0,4-2-496 0,3 1-96 16,4 0-32-16,-1 2 0 0,4 0-320 0,-11 0-64 16,0 0-16-16,0 0 0 0,0 0-208 0,56 26 176 15,-56-26-176-15,0 0 160 0,0 0 64 0,0 0 16 16,31 52 0-16,-31-52 0 16,0 0 144-16,0 0 16 0,0 0 16 0,8 54 0 15,-8-45 32-15,0 3 16 0,0-12 0 0,0 0 0 16,0 0 48-16,0 0 16 0,0 0 0 0,15 47 0 15,-15-47-48-15,0 0-16 0,0 0 0 0,0 0 0 16,48 26-112-16,-48-26-32 0,0 0 0 0,49 16 0 16,-49-16-80-16,0 0-32 0,55 17 0 0,-55-17 0 15,0 0-208-15,56 22 176 0,-56-22-176 0,0 0 160 0,53 18-160 16,-53-18 0-16,0 0 0 0,45 15 128 0,-45-15-128 0,0 0 192 16,0 0-192-16,53 10 192 0,-53-10-16 0,0 0 0 15,48 1 0-15,-48-1 0 0,40-1 0 0,-40 1 0 16,40-1 0-16,-40 1 0 0,44-7-48 0,-44 7 0 15,50-5 0-15,-50 5 0 0,55-3-128 0,-55 3 128 16,57-2-128-16,-57 2 128 0,58 2-128 0,-58-2 0 16,52 3 0-16,-52-3 128 0,50 5-128 0,-50-5 0 15,52 4 0-15,-52-4 0 0,56 4 0 0,-56-4 0 16,49 0 0-16,-49 0 0 0,51-1 0 0,-51 1 0 16,57-8 0-16,-29 4 128 0,3-1-128 0,-1-1 128 15,2 0-128-15,-2 2 128 0,0-2 0 0,-2 3 0 0,2-4 0 16,2 6 0-16,0-3 0 0,-32 4 0 0,58 0 0 15,-58 0 0-15,58 3-128 0,-58-3 0 0,58 4 0 0,-58-4 0 16,52 6 0-16,-52-6 0 0,47 2 0 0,-47-2 0 16,43 0 0-16,-43 0 0 0,40-2 0 0,-40 2 0 15,38-6 0-15,-17 2 0 0,2-4 0 0,3 1 128 16,5-3-128-16,2 1 160 0,-1 0-160 0,4-4 160 16,2 2 112-16,2-3 32 0,1 3 0 0,-1 1 0 15,-1 2-224-15,-3 2-80 0,-3 2 0 0,-2-1 0 16,-31 5 0-16,57-3 0 0,-57 3 0 0,55-1 0 15,-55 1 0-15,52 1 0 0,-52-1 0 0,49 2 0 16,-49-2 0-16,48 1 0 0,-48-1 0 0,51-1 0 16,-51 1 0-16,53-2 0 0,-26-2 0 0,0 1 0 0,2-2 0 0,-1-1 0 15,-1 0 0-15,3-3 0 0,1 0 0 0,3 1 0 16,4-1 0-16,-1 0 0 0,-3 1 0 0,2 0 0 16,4 3 0-16,-2 2 0 0,-1 2 0 0,-1-3 0 15,-1 3 0-15,-3-1 0 0,-1 1 0 0,-31 1 0 16,55-2 0-16,-26-2 0 0,0 1 0 0,2 0 0 15,3-1 0-15,-2 2 0 0,-4-2 0 0,1 0 0 16,4 0 0-16,1-1 0 0,0 1 0 0,1-1 0 16,1-3 0-16,-2 1 0 0,0-2 0 0,-1-1 0 15,4-2 0-15,-1 1 0 0,4 1 0 0,-2-3 0 16,0 2 0-16,-1 3 0 0,-3 0 0 0,0 3 0 0,2-2 0 16,-1 1 0-16,-1-1 0 0,-1 4 0 0,-1-1 0 0,0 0 0 15,0 2 0-15,4-1 0 0,3 1 0 16,1 1 0-16,0-1 0 0,0 1 0 0,4-1 0 0,-1-2 0 15,0 3 0-15,-3-5 0 0,-2 3 0 0,-1-4 0 16,-5 2 0-16,3 0 0 0,1-1 0 0,-1-3 0 16,-5 2 0-16,5-2 0 0,2-2 0 0,1-3 0 15,1 3 0-15,-3-4 0 0,-2 3 0 0,-3-2 0 16,-1 3 0-16,-2-2 0 0,0 3 0 0,-4 1 0 16,1 2 0-16,2-1 0 0,4 3 0 0,0-1 0 15,-1 5 0-15,1-3 0 0,3 3 0 0,2 1 0 0,-1 0 0 16,-1 1 0-16,-1 2 0 0,-1-2 0 0,-1-1 0 0,-3-1 0 15,-2 1 0-15,-3-4 0 0,0 1 0 0,-2 2 0 16,0-5 0-16,-3 2 0 0,0-2 0 0,-5 0 0 16,-2 1 0-16,-2-3 0 0,-4 4 0 0,-1-1 0 15,-3-2 0-15,-2 2 0 0,1 2 0 0,-2-2 0 16,4 2 0-16,0 1 0 0,-2 2 0 0,0 0 0 16,30 1 0-16,-30-1 0 0,0 0 0 0,34 4 0 15,-34-4 0-15,44 7 0 0,-15-1 0 0,6 1 0 16,2-1 0-16,0 0 0 15,-2 0-2400-15,-4 2-480 0</inkml:trace>
  <inkml:trace contextRef="#ctx0" brushRef="#br0" timeOffset="-40547.6">25846 9096 11967 0,'-3'-4'1072'16,"-1"0"-864"-16,3 3-208 0,2 0 0 0,-1-2-128 0</inkml:trace>
  <inkml:trace contextRef="#ctx0" brushRef="#br0" timeOffset="-40070.1">25862 8986 5519 0,'2'-3'496'0,"-1"0"-496"0,-1 0 0 0,0 3 0 16,1 0 2304-16,-1 0 352 0,1-2 80 0,1-3 16 16,1 1 144-16,-1-2 48 0,0 1 0 0,-1 1 0 15,1 4-784-15,-2-1-160 0,0 1-16 0,0 0-16 16,-2 1-480-16,1-1-80 0,0 1-32 0,-2 1 0 15,2 0-672-15,-1 2-144 0,-1-3-32 0,1 1 0 16,0 2-16-16,1-3 0 0,-1 2 0 0,-1 2 0 16,2-4 0-16,-1 2 0 0,-1 1 0 0,2-2 0 0,1 1-80 15,0 1-32-15,0-1 0 0,0 2 0 0,1-2-112 0,-1 3-32 16,3 3 0-16,-3 0 0 0,1 2-64 0,-1 3 0 16,1 2-16-16,0-2 0 0,-1 7 16 0,2-3 0 31,-4 3 0-31,2 0 0 0,0-1 0 0,-1 1 0 0,-1-2 0 0,0 0 0 0,0-1 32 0,-1 0 16 15,2-1 0-15,-1-2 0 0,0 0 64 0,0-4 16 16,1 3 0-16,0-5 0 0,1 1-64 0,-2 0 0 16,2 0 0-16,0-1 0 0,0-9-64 0,0 0-32 15,4 31 0-15,-4-31 0 0,4 26-160 0,-4-26 192 16,3 28-192-16,-3-28 192 0,5 30-192 0,-5-30 0 16,4 33 0-16,-4-33 128 0,3 34-128 0,-2-18 0 0,-1-2 0 0,0 3 128 15,-1-3-128-15,-1 1 128 0,1-2-128 0,-1 0 128 16,-1-2 64-16,2-1 16 0,-2-1 0 0,2-2 0 15,0-1 16-15,0-1 0 0,1 0 0 0,0-2 0 16,0-2-80-16,1-1-16 0,1 0 0 0,1-2 0 16,-1-1-128-16,2-1 160 0,-1 2-160 0,0-2 160 31,0-1-160-31,-1 3 0 0,-1-3 0 0,2 1 0 16,-2 0-528-16,-1 1 16 0,0 0 0 0,0 0 0 15,-2 0-528-15,-1 2-112 0,1-3 0 0,-2 0-13760 16,0 3-2736-16</inkml:trace>
  <inkml:trace contextRef="#ctx0" brushRef="#br0" timeOffset="-39196.17">26554 8856 11087 0,'8'-8'144'15,"-3"2"-16"1,-2 4-128-16,-3 2 0 0,-3 1 0 0,3-2 0 0,4-3 0 0,1-2 0 15,1-1-128-15,0-2 128 16,1 1 864-16,-4 1 240 0,0 5 48 0,-2-2 16 0,0 1 560 0,-1 2 128 16,-1 1 0-16,-2 0 16 0,2 0-432 0,-1 0-96 15,-2 1 0-15,2 1 16 0,-2-1 320 0,0 0 64 16,0 2 16-16,1-3 0 0,-1 1 48 0,2-1 16 16,0 0 0-16,1-1 32 0,0-2-832 0,0 2-192 15,1 0-16-15,1-1-16 0,0 1-208 0,0-3-32 16,1 1-16-16,-1 1 0 0,1-1 80 0,1 0 16 15,-1 2 0-15,1 0 32 0,-1 0 32 0,-1 1 0 16,-1 0 0-16,0 0 0 0,0 0-80 0,0 0-16 16,0 0 0-16,0 0 32 0,12 42-144 0,-12-42-48 15,0 0 0-15,-2 35 0 0,2-35-208 0,-2 31-48 0,2-31-16 0,-3 34 0 16,3-34-176-16,-2 31 128 0,2-31-128 0,-1 34 176 16,1-34-176-16,-2 40 160 0,2-40-160 0,2 43 160 15,-2-43-32-15,3 46-128 0,-3-46 192 0,5 49-64 16,-5-49 16-16,9 51 0 0,-9-51 0 0,6 50 0 15,-6-50-16-15,6 43-128 0,-6-43 192 0,5 43-64 16,-5-43-128-16,3 38 160 0,-3-38-160 0,1 39 160 16,-1-39-160-16,-3 37 0 0,3-37 0 0,-3 39 128 15,3-39-128-15,-6 35 0 0,6-35 0 0,-7 32 128 16,7-32-128-16,-3 26 192 0,3-26-192 0,0 0 192 0,-3 29-192 16,3-29 192-16,0 0-192 0,0 0 192 0,0 0-192 0,0 0 192 15,0 0-192-15,0 0 192 0,0 0-64 0,0 0-128 16,0 0 192-16,0 0-64 0,0 0-128 0,0 0 160 15,0 0-160-15,0 0 160 0,0 0-160 0,0 0 0 16,0 0 0-16,0 0 0 0,0 0 0 16,0 0-144-16,20 39 144 0,-24-34-160 0,1 3-64 0,-1-2-16 15,4-6 0-15,-6 15 0 0,2-9-64 0,0-1-16 16,4-5 0-16,0 0 0 16,-3 7-448-16,4-12-112 0,1 1-16 0,3-5-14784 15,3-6-2944-15</inkml:trace>
  <inkml:trace contextRef="#ctx0" brushRef="#br0" timeOffset="-38458.36">27493 8534 31327 0,'-6'3'2784'0,"0"1"-2224"0,2-3-560 0,2-1 0 15,1 0 1984-15,-2 1 304 0,-2 0 48 0,-2 2 16 16,-2 0-544-16,-2 1-96 0,2 1-32 0,1-4 0 16,3-1-256-16,1 2-48 0,3-1-16 0,1-2 0 15,1-1-560-15,2 1-112 0,0 1-32 0,2-1 0 16,0-2-288-16,-5 3-64 0,0 0-16 0,0 0 0 16,0 0-112-16,0 0-32 0,0 0 0 0,29 45 0 15,-29-45-16-15,3 37 0 0,-3-37 0 0,2 51 0 16,-2-51 0-16,1 54 0 0,-1-54 0 0,2 56 0 15,-2-56 0-15,4 50-128 0,-4-50 192 0,4 46-64 16,-4-46 32-16,2 42 0 0,-2-42 0 0,3 44 0 0,-3-44 96 16,1 48 0-16,-1-48 16 0,1 58 0 0,-2-28 96 0,0 2 16 15,-1 5 0-15,0 0 0 16,-2-2-384-16,2-1 0 0,-2 1 0 0,0-1 0 0,1 2 0 0,-1-2 0 16,3-2 0-16,-1-2 0 0,2-30 0 0,2 55 0 15,-2-55 0-15,5 46 0 0,-5-46 0 0,0 0 0 16,16 48 0-16,-16-48 0 0,0 0 0 0,0 0 0 15,0 0 0-15,33 36 0 0,-33-36 0 0,0 0 0 16,0 0 0-16,0 0 128 0,0 0-96 0,0 0-32 16,0 0 0-16,0 0 0 0,0 0 0 0,40-1 0 0,-40 1 0 15,0 0 0-15,0 0 0 0,-7 2 0 0,3 2 0 0,-1-2 0 32,-2 5-1120-32,0-5-160 0,0 4-48 0,0-2-15328 0,1 1-3072 0</inkml:trace>
  <inkml:trace contextRef="#ctx0" brushRef="#br0" timeOffset="-37893.44">28416 8617 29487 0,'-9'3'1296'0,"2"-2"288"0,2 1-1264 0,1 1-320 15,1-2 0-15,1-1 0 0,2 0 2096 0,-3 5 352 16,-2-1 80-16,-2-1 16 0,1 4-816 0,1-1-144 16,2-4-48-16,0 1 0 0,3-3-288 0,0 0-64 0,0 0-16 0,0 0 0 15,0 0-336-15,27-10-80 16,-27 10-16-16,19-11 0 0,-19 11-208 0,22-9-32 0,-22 9-16 0,0 0 0 16,0 0-304-16,0 0-176 0,0 0 192 0,46 19-192 15,-46-19 288-15,4 39-48 0,-4-39-16 0,-4 53 0 16,0-24 0-16,-1 2 0 0,0 1 0 0,-1-1 0 15,1 1 16-15,-1 1 0 0,-1 3 0 0,0-1 0 16,2-2 96-16,0-1 32 0,2-3 0 0,-1 2 0 16,4-31-48-16,-2 52 0 0,2-52 0 0,0 48 0 15,0-48-64-15,5 41 0 0,-5-41-16 0,7 37 0 0,-7-37-240 16,0 0 0-16,17 48 0 0,-17-48 0 0,0 0 0 16,18 40 0-16,-18-40 0 0,0 0 0 0,0 0 0 0,18 47 0 15,-18-47 0-15,0 0 0 0,0 0 0 0,9 35 0 16,-9-35 0-16,0 0 0 0,0 0 0 0,-5 26 0 15,1-21 0-15,4-5 0 16,-6 7-336-16,3-6-112 0,3-1-32 0,-3-1 0 16,3-2-1120-16,1-2-208 0,0-3-48 0</inkml:trace>
  <inkml:trace contextRef="#ctx0" brushRef="#br0" timeOffset="-37500.2">29118 8777 11055 0,'0'-5'976'0,"3"-3"-784"0,-3 8-192 0,10-10 0 0,-10 10 3632 0,0 0 672 0,0 0 144 0,0 0 32 15,33-7-2224-15,-33 7-432 0,0 0-96 0,54 0 0 16,-54 0-272-16,0 0-48 0,44 42-16 0,-44-42 0 16,16 42-304-16,-16-42-64 0,8 46-16 0,-8-46 0 15,4 47 480-15,-4-47 112 0,0 42 0 0,0-42 16 16,1 38 80-16,-1-38 16 0,-2 36 0 0,2-36 0 0,-3 35-800 0,3-35-144 16,-3 37-48-16,3-37 0 0,-3 39-416 15,3-39-96-15,0 44-16 0,0-44 0 0,3 44-192 0,-3-44 0 16,6 44 0-16,-6-44-160 15,0 0-432-15,15 51-96 0,-15-51-16 0,0 0 0 16,0 0-896-16,21 39-192 0,-21-39-48 0,0 0 0 16,0 0 32-16,0 0 0 0,0 0 0 0,0 0-17664 0</inkml:trace>
  <inkml:trace contextRef="#ctx0" brushRef="#br0" timeOffset="12536.3">2835 8358 47919 0,'-2'-3'4256'0,"-1"2"-3408"15,2 0-672-15,0-2-176 0,0 2 1296 0,-2 0 240 16,1-1 32-16,-2-3 16 16,-1 2-80-16,0 2-16 0,1 2 0 0,1 5 0 0,3-6-1184 0,-5 27-224 15,5-27-80-15,-5 52 0 0,4-19 0 0,-2 10 0 16,1 5 0-16,-2 9 0 0,2 4 0 0,-3 4 0 15,0-1 0-15,-2-1 0 16,3-4 0-16,-1 3 0 0,0 3 0 0,0-5 0 0,0-3 0 0,1-7 0 0,3-8 0 16,1-10 0-16,0-32 0 0,6 42 0 0,-6-42 0 0,0 0 0 15,0 0 0-15,0 0 0 0,43 26 0 0,-43-26 0 16,36-15 0-16,-15 4 0 0,5-7 0 0,3 1 0 16,0-3 0-16,1 1 0 0,0-1 0 0,-1 1 0 15,2-2 0-15,-1 5 0 0,-2 4 0 16,-28 12 0-1,51-18 0-15,-51 18 0 0,53-7 0 0,-53 7 0 16,48 1 0-16,-48-1 0 0,0 0 0 0,54 18 0 16,-54-18 0-16,0 0 0 0,0 0 0 0,24 44 0 15,-24-44 0-15,-5 29 0 0,5-29 0 0,-13 23 0 16,4-12 0-16,-1-2 0 0,2-5 0 0,8-4 0 16,-12 0-1088-16,12 0-176 15,2-13-16-15</inkml:trace>
  <inkml:trace contextRef="#ctx0" brushRef="#br0" timeOffset="12707.39">3652 8921 52527 0,'-13'14'2320'0,"13"-14"496"16,-13 17-2256-16,13-17-560 0,-9 16 0 0,9-16 0 0,0 0 1536 0,-11 25 208 16,3-4 48-16,0 8 0 0,0 0-1440 0,3 2-256 15,5-31-96-15,3 51 0 0,-3-51 0 0,16 36 0 16,-16-36 0-16,0 0 0 0,35 28 0 0,-35-28 0 15,0 0 0-15,0 0 0 16,45 8-1024-16,-45-8-192 0,0 0-32 0,23-18-23712 0</inkml:trace>
  <inkml:trace contextRef="#ctx0" brushRef="#br0" timeOffset="12864.16">3618 8592 42383 0,'0'0'3776'0,"0"0"-3024"0,0 0-608 0,0 0-144 15,0 0 1952-15,0 0 352 0,0 0 80 0,0 0 16 16,0 0-160-16,0 0-16 0,0 0-16 0,0 0 0 16,50 9-2512-16,-50-9-496 0,44-10-96 15,-44 10-24384-15</inkml:trace>
  <inkml:trace contextRef="#ctx0" brushRef="#br0" timeOffset="13162.83">4313 8385 58047 0,'3'-18'2576'0,"-3"18"528"0,2-21-2480 0,-1 13-496 16,-1 8-128-16,-1-13 0 0,0 3 224 0,0-8 32 16,-1-9 0-16,-1-13 0 0,-1 1-192 0,0-2-64 15,-2 0 0-15,0 4 0 0,-3 5 0 0,-1 5 0 16,-1 6 0-16,-2 9 0 0,-5 7 0 0,1 12 0 16,1 3 0-16,-1 11 0 0,-3 7 0 0,-1 13 0 15,-4 11 0-15,3 7 0 0,2 7 0 0,4-1 0 16,6 2 0-16,4 3 0 0,3 6 0 0,7 1 0 0,2 0 0 0,5-2 0 15,2-2 0-15,2-8 0 0,2 1 0 0,0-6 0 16,-1-7 0-16,0-3 0 0,2-6 0 0,-1-3 0 16,0-2 0-16,-17-39 0 0,30 55 0 0,-30-55 0 15,22 41 0-15,-22-41 0 0,0 0 0 0,18 40 0 16,-18-40 0-16,0 0 0 0,0 0 0 0,0 0 0 16,0 0-2032-1,0 0-336-15,-12-12-80 0</inkml:trace>
  <inkml:trace contextRef="#ctx0" brushRef="#br0" timeOffset="13351.13">3979 9104 37775 0,'-26'26'3360'0,"13"-11"-2688"0,2-2-544 0,11-13-128 0,-12 13 4464 0,12-13 848 16,0 0 192-16,0 0 16 0,0 0-4128 0,0 0-832 15,0 0-176-15,65-22-16 0,-32-2-272 0,5-5-96 16,6-7 0-16,3-2 0 0,5 0 0 0,1 4 0 15,-3 4 0-15,-1 8 0 0,-6 6 0 0,-5 5 0 16,-38 11 0-16,61 6 0 16,-61-6-1456-16,41 32-224 0</inkml:trace>
  <inkml:trace contextRef="#ctx0" brushRef="#br0" timeOffset="13681.04">4761 9107 43311 0,'0'0'3840'0,"-14"-3"-3072"0,14 3-608 0,0 0-160 16,0 0 3504-16,0 0 656 0,-5-13 144 0,5 13 32 16,0 0-3456-16,10-30-688 0,-1 8-192 0,2-2 80 15,2-2-80-15,5-2 0 0,0 1 0 0,2-3 0 16,1 2 0-16,-1 0 0 0,-2 4 0 0,-1-1 0 16,-5 5 0-16,-3 0 0 0,-9 20 0 0,4-26 0 15,-4 26 0-15,-11-11 0 0,11 11 0 0,-23 8 0 16,7 2 0-16,-3 4 0 0,-2 8 0 0,0 2 0 0,3 1 0 0,2 7 0 15,0 3 0-15,1 7 0 0,5 1 0 0,1-1 0 16,5 3 0-16,3-5 0 0,5-2 0 0,5-6 0 16,-9-32 0-16,35 45 0 0,-35-45 0 0,60 21 0 15,-23-19 0-15,4-7 0 0,3-4 0 0,1-8 0 16,-1-4 0-16,-2-4 0 0,-1-1 0 0,0-1 0 16,1-5 0-16,4-2 0 0,1 1 0 0,0 1 0 15,1 2 0-15,-5 3 0 0,-2 3 0 0,-4 6 0 16</inkml:trace>
  <inkml:trace contextRef="#ctx0" brushRef="#br0" timeOffset="132431.84">26643 1341 1839 0,'-4'-6'160'0,"3"3"-160"0,0-2 0 0,-1 2 0 15,1 2 1472-15,1-2 272 0,-1 1 48 0,1-1 16 16,-1-4 1392-16,-1-2 288 0,2 0 48 0,-1 1 16 15,0-1-752-15,0 3-160 0,-1 2-16 0,0-1-16 16,-1 3-752-16,1 2-160 0,-2 0-32 0,1 1 0 16,-2 3-832-16,1-1-160 0,-2 5-32 0,0-3-16 0,1 3-256 0,0 1-48 15,0 0-16-15,1-2 0 0,2 1-48 0,-1 0 0 16,2 1 0-16,1 0 0 0,1-2 48 0,0 3 0 16,-1-10 0-16,0 0 0 0,0 0 80 0,20 48 0 15,-20-48 16-15,0 0 0 0,21 50-48 0,-21-50-16 16,0 0 0-16,19 54 0 0,-19-54-96 0,7 43-32 15,-7-43 0-15,4 50 0 0,-5-18 176 0,-2 1 48 16,-1 3 0-16,1 0 0 0,-2 1 48 0,-1 0 16 16,-1 0 0-16,1 2 0 0,1-4-80 0,0 0-16 15,2 0 0-15,0 1 0 0,2-2-48 0,0 2-16 0,1 1 0 16,1-3 0-16,1-1-112 0,-2-33-32 0,7 61 0 0,-7-61 0 16,11 55 32-16,-11-55 0 0,12 57 0 0,-12-57 0 15,14 56-32-15,-14-56-16 0,12 68 0 0,-6-27 0 16,2 1-176-16,-3 2 0 0,-1 3 144 0,-1 3-144 15,-1-3 0-15,-2 1 128 0,-1 1-128 0,-1-2 0 16,-2 4 128-16,-1 1-128 0,0 2 128 0,-1-2-128 16,1-1 192-16,-1-4-48 0,1 0 0 0,0-5 0 15,2-4 0-15,1 2 0 0,1-3 0 0,1 1 0 0,1-1-144 0,1 3 192 16,1-2-192-16,2 2 192 0,0-3-192 0,1 1 160 16,1-2-160-16,-7-36 160 0,15 71-160 0,-15-71 160 15,16 73-160-15,-16-73 160 0,15 71-160 0,-9-34 0 16,1 4 0-16,-4 0 128 0,1 1-128 0,-2 0 0 15,0 0 0-15,-2-4 0 0,0 1 0 0,-2-3 0 16,1 0 144-16,0-1-144 0,0 4 0 0,-1-5 144 16,1 0-144-16,-1 2 0 0,1 1 176 0,-2 1-176 15,2-1 160-15,0 1-160 0,-1-3 176 0,1 0-176 16,1-2 192-16,0 2-192 0,0-1 192 0,1 0-192 16,1-1 192-16,-1 3-192 0,0 4 160 0,2-3-160 15,-2 3 128-15,0-1-128 0,1-1 128 0,0-2-128 16,-1 1 0-16,1-3 128 0,1-1-128 0,-1-2 0 15,1-4 0-15,-1-1 128 0,-2-26-128 0,8 49 0 0,-8-49 0 0,5 42 128 16,-5-42-128-16,3 35 128 0,-3-35-128 0,4 35 128 0,-4-35 64 16,1 26 16-16,-1-26 0 0,-1 19 0 0,-1-11-208 0,-1-2 0 15,2 2 0-15,-3-6 128 0,2 3-128 0,-2-3 0 16,2 0 0-16,-3-2 0 16,1 0-384-16,0-2-64 0,2 1 0 0,-2-3-16 15,2 1-1968-15,-2-2-384 16</inkml:trace>
  <inkml:trace contextRef="#ctx0" brushRef="#br0" timeOffset="132761.26">26744 5771 8287 0,'0'-5'736'0,"0"2"-592"0,1-2-144 0,1 3 0 16,-1 1-160-16</inkml:trace>
  <inkml:trace contextRef="#ctx0" brushRef="#br0" timeOffset="133530.89">26786 5700 1199 0,'0'0'0'0,"0"3"0"0,0-3 0 0,0 0 0 16,0 0 3552-16,-1 1 608 0,0 0 112 0,-3 2 16 0,2 0 1392 0,-3-2 272 15,1 1 48-15,0-1 16 0,0-2-2992 0,3-1-592 16,0 1-112-16,1-4-16 0,2 2-560 0,1-4-96 16,1 1-32-16,-1 1 0 0,2-1-800 0,1-3-176 15,-6 9-16-15,0 0-16 0,20-17-288 0,-20 17-64 16,0 0-16-16,0 0 0 0,34-17-96 0,-34 17-16 16,0 0 0-16,0 0 0 0,0 0-128 0,54-6 192 15,-54 6-192-15,0 0 192 0,0 0-192 0,66-3 0 16,-66 3 144-16,0 0-144 0,60-1 0 0,-60 1 0 0,58-4 0 15,-58 4 128-15,76-1-128 0,-76 1 0 16,76 0 0-16,-76 0 0 0,72 1 0 0,-72-1 0 0,71 4 0 0,-71-4 0 16,68 2 0-16,-68-2 0 0,73 2 0 0,-73-2 0 15,79 0 0-15,-79 0 0 0,78-3 0 0,-78 3 0 16,76-9 0-16,-76 9 192 0,70-12-64 0,-70 12 0 16,59-12 336-16,-59 12 80 0,73-19 16 0,-27 6 0 15,4 0-560-15,2-2 0 0,3 4 0 0,-2 0 0 16,-4 2 0-16,-1 2 0 0,1 2 0 0,-1 0 0 15,-48 5 0-15,90-2 0 0,-38 3 0 0,4 4 0 16,1 0 128-16,-3 1-128 16,-1 1 0-16,-1 1 80 0,0-3-80 0,0 1 0 0,0-1 0 0,1-3 0 0,5 2 0 15,0 0 0 1,4-3 0-16,-4-2 0 0,-1-3 0 0,0-1 0 0,4-2 0 0,1-3 0 0,-7 2 0 0,5-1 0 16,1 0 0-16,-3 0 0 0,-4 1 0 0,-1 0 0 15,-1-1 0-15,-2 3 0 0,1 3 0 0,-1-1 0 16,2 3 0-16,-1 2 0 0,4 4 0 0,-3-4 0 15,-52-1 0-15,94 6 0 0,-45-5 0 0,-49-1 0 16,73 2 0-16,-73-2 0 0,0 0 0 0,0 0 0 16,0 0 0-16,53 7 0 0,-53-7 0 0,0 0 0 15,0 0 0-15,0 0 0 0,56-5 0 0,-56 5 0 16,0 0 0-16,54-11 0 0,-54 11 0 0,0 0 0 16,57-14 0-16,-57 14 0 0,0 0 0 0,52-9 0 0,-52 9 0 15,0 0 0 1,48-3 0-16,-48 3 0 0,0 0 0 0,0 0 0 0,61 3 0 0,-61-3 0 0,0 0 0 0,58 8 0 15,-58-8 0-15,47 10 0 0,-47-10 0 0,46 11 0 16,-46-11 0-16,52 10 0 0,-52-10 0 0,54 11 0 16,-54-11 0-16,55 14 0 0,-55-14 0 0,50 17 0 15,-50-17 0-15,50 21 0 0,-50-21 0 0,43 25 0 16,-43-25 0-16,0 0 0 0,58 41 0 16,-58-41 0-16,47 33 0 0,-47-33 0 0,53 30 0 0,-53-30 0 15,55 23 0-15,-55-23 0 0,64 19 0 0,-64-19 0 16,78 12 0-16,-36-11 0 0,4-5 0 0,2-5 0 15,1-2 0-15,0-4 0 0,-2-1 0 0,2-5 0 0,4-5 0 16,1 0 0-16,-3-4 0 0,-2 4 0 0,-5 0 0 16,-5 6 0-16,-9 2 0 0,-5 3 0 0,-25 15 0 0,36-17 0 15,-36 17 0-15,0 0 0 0,0 0-384 0,0 0 0 16,0 0-16-16,0 0-16816 16,0 0-3376-16</inkml:trace>
  <inkml:trace contextRef="#ctx0" brushRef="#br0" timeOffset="135635.45">24913 3189 38703 0,'-5'-4'3440'0,"1"1"-2752"0,2 2-560 0,0 1-128 15,2 0 832-15,0 0 144 0,-1-1 32 0,-1-3 0 16,-2 2-304-16,-1 0-48 0,0 1-16 0,1-1 0 15,1 4-288-15,-1-1-64 0,2 1-16 0,-1 1 0 16,1 4-144-16,-1-1-128 0,1 1 192 0,-1 2-192 16,1 1 336-16,-2 2-32 0,1 3-16 0,0 5 0 15,0 2 304-15,1 3 64 0,-2-1 16 0,0 1 0 16,3 0 112-16,0 2 32 0,0 2 0 0,1 2 0 0,1-2-352 0,1 2-64 16,3 2-16-16,-5-33 0 0,14 61-176 0,-14-61-32 15,23 54-16-15,-23-54 0 0,30 40-16 0,-30-40 0 16,0 0 0-16,55 33 0 0,-55-33-16 0,0 0-128 15,58 4 192-15,-58-4-64 0,39-12 16 0,-39 12 0 16,37-19 0-16,-37 19 0 0,37-20-144 0,-19 8 0 16,-2-3 0-16,-1 3 0 15,-15 12-880-15,24-22-96 0,-14 12-32 0,-1 0 0 16,0-1-960-16,-1 1-192 0,0 1-32 0</inkml:trace>
  <inkml:trace contextRef="#ctx0" brushRef="#br0" timeOffset="136013.04">25320 3195 45151 0,'-15'2'2000'0,"5"-2"416"15,5 0-1936-15,0 1-480 0,3-1 0 0,-1 0 0 0,2 3 880 0,-2-2 80 0,1 4 0 0,-1-1 16 16,1 4-768-16,2-8-208 0,0 0 0 0,4 33 0 15,-4-33-240-15,0 0-128 16,17 53-16-16,-17-53-16 0,0 0-80 0,20 48-16 0,-20-48 0 16,0 0 0-16,0 0 496 0,32 50-144 15,-32-50 144-15,0 0 0 0,0 0 144 0,0 0 112 0,0 0 32 0,56 17 0 0,-56-17 800 0,22-14 176 16,-11 3 16-16,1 0 16 0,-1-4-80 16,1-1-32-16,-4-1 0 0,-2-1 0 0,1 0-688 0,-4-2-144 15,0 2-32-15,-3 1 0 0,-1 4-144 0,-3-2-48 16,-1 4 0-16,-3-1 0 0,1 3-128 0,-3 4 128 15,-1-1-128-15,-4 3 128 0,-1 3-320 0,-4 3-80 16,2 4-16-16,-2 2 0 16,0 4-432-16,2 2-96 0,0 1-16 0,3 2 0 15,4-2-864-15,4 0-176 0,3-3-48 0,4-13-12672 16,0 0-2560-16</inkml:trace>
  <inkml:trace contextRef="#ctx0" brushRef="#br0" timeOffset="136421.96">25589 2768 7359 0,'-7'-6'656'0,"2"0"-528"0,0 2-128 0,1 2 0 16,3 0 7632-16,0 2 1504 0,-1 2 288 0,1-2 64 15,-2 0-5824-15,-2 1-1168 0,0 3-224 0,-3-1-48 16,1 5-1296-16,-1 2-256 0,1 2-48 0,-2-1-16 15,-1 5-416-15,1 1-64 16,-1 1-128-16,0-3 176 0,2-3-176 0,0 3 0 0,0 2 0 0,1-1 0 0,2-2 0 0,2-1 0 16,3-13 176-16,0 0-176 0,0 0 432 0,0 0-16 15,0 0 0-15,0 0 0 0,59 28 64 0,-59-28 16 16,43-16 0-16,-18 4 0 0,-1 2-160 0,0 2-16 16,2-2-16-16,-26 10 0 0,52-19-176 0,-52 19-128 15,45-11 192-15,-45 11-192 0,0 0 0 0,52-1 0 16,-52 1 0-16,0 0 0 0,0 0 0 0,0 0 0 15,41 43 0-15,-41-43 0 0,3 32-128 0,-3-32-48 0,-3 30 0 0,3-30 0 16,-6 38 176-16,0-17-208 0,0 2 80 0,-2 1 128 16,0-1-256-16,-1-1 80 0,1-6 16 0,2-5 0 31,0-3-544-31,2-2-96 0,-1-6-32 0,2-4 0 16,0-1-480-16,2-4-96 0,-1 0-32 0,0-6 0 15,1 2-384-15,0 0-80 0</inkml:trace>
  <inkml:trace contextRef="#ctx0" brushRef="#br0" timeOffset="136689.06">25744 2374 42383 0,'-8'-2'1872'0,"3"2"400"0,2 0-1824 0,1 0-448 15,2 2 0-15,0-2 0 0,0 0 1552 0,0 0 224 16,0 0 32-16,0 0 16 0,14 48-800 0,-14-48-176 15,14 43-16-15,-14-43-16 0,19 48-560 0,-19-48-96 16,23 50-32-16,-23-50 0 0,27 49-128 0,-27-49 0 16,31 45-192-16,-31-45 192 15,0 0-1008-15,52 55-80 0,-52-55 0 0,0 0-16 16,53 35-16-16,-53-35 0 0,0 0 0 0,46 10 0 16,-46-10 160-16,0 0 48 0,0 0 0 0,34-11 0 15,-30 5-112-15,-4-2 0 0,-1 5-16 0,-2-4-16032 0</inkml:trace>
  <inkml:trace contextRef="#ctx0" brushRef="#br0" timeOffset="136877.5">25791 2800 15663 0,'-9'-7'1392'0,"4"2"-1120"0,1-3-272 0,2 4 0 16,2 1 6912-16,1 2 1344 0,2-4 256 0,0-4 48 15,2-2-4528-15,4-10-912 16,3-1-176-16,4-8-48 15,4 0-1872-15,2 1-368 0,-1 0-80 0,3 2 0 16,4-5-432-16,2 1-144 0,1 0 0 0,0 1 0 16,-1 6 0-16,-3 1 0 0,-1 6 0 0,-1 1 0 15,-3 4-928-15,-22 12-176 0</inkml:trace>
  <inkml:trace contextRef="#ctx0" brushRef="#br0" timeOffset="137631.02">27527 6427 17503 0,'1'-7'1552'0,"0"1"-1232"0,1 3-320 0,-1 3 0 15,-1 0 2192-15,1 0 384 0,2-1 80 0,-1-3 16 16,2 0 800-16,-1 4 176 0,-3 0 16 0,0 0 16 16,0 0-1632-16,0 0-320 0,33 50-64 0,-33-50 0 15,14 53-704-15,-14-53-128 0,19 76-16 0,-19-76-16 16,16 85-480-16,-7-42-80 0,-2 0-32 0,1-1 0 16,-2 2-208-16,-6-44 176 0,12 76-176 0,-12-76 160 15,10 70-160-15,-10-70 0 0,9 60 0 0,-9-60 0 0,10 50 0 0,-10-50 0 16,0 0 0-16,8 42 0 0,-8-42-128 0,0 0-16 15,0 0 0-15,0 0 0 16,0 0-464-16,17-10-96 0,-15-4 0 0,-2-2-16 16,-2-4-256-16,0-2-48 0,-3-3-16 0,-2-3-18848 15</inkml:trace>
  <inkml:trace contextRef="#ctx0" brushRef="#br0" timeOffset="137929.88">27469 6510 43311 0,'-15'-14'1920'0,"6"2"384"0,3 2-1840 0,4 0-464 0,2 4 0 0,2 2 0 15,2-3 1840-15,-1-3 272 0,4-6 48 0,4-6 16 16,5-2-672-16,4-3-128 0,3 5-32 0,3 0 0 16,5 2-912-16,0 4-192 0,2 6-48 0,2 1 0 15,0 5-192-15,-35 4 0 0,63 5 0 0,-63-5-160 16,57 21-160-16,-57-21-16 0,50 31-16 0,-50-31 0 15,39 40-432 1,-39-40-96-16,0 0-16 0,32 60 0 0,-32-60 320 16,1 44 64-16,-1-44 16 0,-12 46 0 0,2-23 496 0,-4-1 0 0,0-2-128 0,0 0 128 15,-4 1 0-15,2-5 240 0,-1-1-48 0,0-2-16 0,2-1 32 0,-1-5 16 16,2-1 0-16,2-2 0 31,1-4-704-31,2-1-144 0,2-2-16 0,0-3-21632 0</inkml:trace>
  <inkml:trace contextRef="#ctx0" brushRef="#br0" timeOffset="138289.68">28057 6956 35007 0,'-12'-6'3120'0,"5"3"-2496"0,2-2-496 15,3 1-128-15,4 0 2368 0,-1 2 448 16,1-1 80-16,3-3 32 0,3-3-560 0,4-4-96 15,7-6-32-15,4-2 0 0,7-2-1360 0,-1-3-288 0,4-1-48 0,-1-2-16 16,-1 4-320-16,-3 3-64 0,-4-1-16 0,-5 4 0 16,-1 3-128-16,-5 2 0 0,-3 2 0 0,-4 3 0 15,-3 1 0-15,-4 3 0 0,-3 1 128 0,-5 4-128 16,-2 0 0-16,-5 5 0 0,-3 5 0 0,-3 1-176 16,-1 4 0-16,-2 0 0 0,0 5 0 0,2-2 0 15,1 1 176-15,-1 0 0 0,3 2 0 0,3-1 0 16,5 1 0-16,2-2-128 0,4-2 128 0,6-17 0 15,0 0 0-15,8 45-160 0,-8-45 160 0,0 0 0 16,46 32-240-16,-46-32 64 0,50 11 16 0,-50-11 0 16,56 1-224-16,-56-1-32 15,56-9-16-15,-27 2 0 0,-2-2 0 0,-1 0 0 0,0-1 0 0,-3 0 0 16,-1 0-336-16,-3 0-64 0,-3 0 0 0,-4 4-16 16,-12 6-656-16,17-15-128 0,-13 9-32 0,-1 1-11600 15,-2-3-2336-15</inkml:trace>
  <inkml:trace contextRef="#ctx0" brushRef="#br0" timeOffset="138572.81">28580 6723 20271 0,'0'0'1792'0,"0"0"-1424"16,0 0-368-16,0 0 0 0,0 0 4128 0,0 0 752 15,0 0 160-15,0 0 16 0,0 0-2000 0,39 39-416 16,-39-39-80-16,0 0 0 0,39 28-528 0,-39-28-112 16,0 0 0-16,0 0-16 0,49 27-1024 0,-49-27-208 15,0 0-32-15,0 0-16 0,0 0-352 0,42 16-64 16,-42-16-16-16,0 0 0 0,0 0-192 0,0 0 176 0,0 0-176 15,3-10 160-15,-6 4-160 0,-2 0 160 0,-2-2-160 0,1-2 160 16,0-2-160-16,0 1 0 0,-2-2 0 0,1 0 0 16,1 0 0-16,0 0 0 0,1-6 128 15,0-1-128-15,1 2 208 0,2-1 16 0,2 0 0 0,1-5 0 16,4 3-160-16,1 0-64 0,4 4 0 0,2-1 0 16,4 4 0-16,2 2 0 0,1 4 0 0,2-1 0 15,-21 9-1280 1,42-5-240-16,-42 5-48 0,50 4-14944 15,-50-4-3008-15</inkml:trace>
  <inkml:trace contextRef="#ctx0" brushRef="#br0" timeOffset="138855.46">29387 6195 46079 0,'-11'-24'2048'0,"4"9"400"0,-1 1-1952 0,1 2-496 16,4 4 0-16,-1 2 0 0,0-1 2048 0,-3-4 320 15,-5-6 64-15,-4-4 16 0,-4-3-1424 0,0 7-304 16,0 1-48-16,0 7-16 0,2 8-464 0,-1 2-192 16,2 8 128-16,-2 6-128 0,1 3 0 0,1 8-192 15,-1 3 0-15,5 3 16 0,0 3-80 0,5 0-32 16,3 3 0-16,2-3 0 0,3-35 288 0,1 67-192 16,-1-67 192-16,10 65-160 0,-10-65 160 0,14 60 0 0,-14-60 0 0,17 57 0 15,-17-57 0-15,24 61 0 0,-24-61 0 0,29 58 0 16,-29-58 0-16,31 53-160 0,-31-53 160 0,29 47-208 31,-29-47-1472-31,23 42-304 0,-23-42-48 0,0 0-20432 0</inkml:trace>
  <inkml:trace contextRef="#ctx0" brushRef="#br0" timeOffset="139044.29">28923 6714 42383 0,'-1'-1'3776'0,"1"-2"-3024"16,2 1-608-16,2-2-144 0,0 2 1824 0,3-4 336 16,4-2 64-16,8-4 16 0,9-9-160 0,9-3-32 15,9-7 0-15,3 3 0 0,2-2-1392 0,-4 4-272 16,-2 6-64-16,-6 3-16 0,0 2-304 0,-5 5 0 16,-2 5 0-16,-32 5 144 15,55 0-2672-15,-55 0-496 0</inkml:trace>
  <inkml:trace contextRef="#ctx0" brushRef="#br0" timeOffset="139296">29682 6740 34095 0,'-5'4'3024'0,"5"-4"-2416"0,-3 0-480 0,3 0-128 16,0 0 3616-16,0 0 704 0,1-5 144 0,-1 5 16 16,3-5-1664-16,0-3-320 0,2 1-80 0,0-2-16 0,1 0-1920 0,-1-1-480 15,1-3 0-15,-1 3 0 16,0 2 0-16,0 0 0 16,-3 5 0-16,0-4 0 0,-1 6 0 0,-1 1 0 0,-3 0 0 0,-3 5-26096 15</inkml:trace>
  <inkml:trace contextRef="#ctx0" brushRef="#br0" timeOffset="147894.91">31541 5334 20271 0,'0'0'1792'0,"0"0"-1424"0,0 0-368 0,0 0 0 15,1 0 2464-15,-1 0 416 0,0 3 96 0,1-3 16 16,2 1-256-16,-2-1-48 0,3 1-16 0,-2-1 0 16,2 1-1280-16,-2 0-256 0,2-1-48 0,0 0-16 15,-1 0-128-15,0 0-32 16,-2-1 0-16,0-1 0 0,1 2-80 0,-1-4-32 15,-1 3 0-15,0-2 0 0,-1 2-80 0,1-3-16 0,-3 2 0 0,2-1 0 0,-2 0-128 0,1 0-16 16,-2 1-16-16,0-3 0 0,1 1-208 0,0-1-32 16,2 1-16-16,0-3 0 0,0 1-96 0,2-2-32 15,0 1 0-15,2-2 0 0,0 0-32 0,1-3 0 16,1 1 0-16,0-4 0 0,0 4-128 0,1-4 128 16,-1-1-128-16,0 2 128 15,0 0-128-15,-1-2 0 0,-2-1 0 0,0 0 128 0,0 1-128 0,-2 2 0 16,0-3 0-16,-2 4 0 0,0-3 0 0,1 1 0 0,-2 3 0 0,1-3 0 15,-1 4 0-15,2-2 0 0,-1-2 0 0,0 3 0 16,1 2 0-16,1 0 0 0,1-2 0 0,1 1 0 16,-1-3 0-16,3 2 0 0,-1 2 0 0,1-2 0 15,0 3 0-15,-1 0 0 0,2 1 0 0,0 3 0 16,-1-2 0-16,0 2 0 0,-1 2 0 0,0-1 0 16,-1 3 0-16,0-2 0 0,-1 3 0 0,-1 0 0 15,1 0 0-15,-1 0 0 0,0 2 144 0,0-1-144 16,0 3 0-16,0-3 0 0,1 1 0 15,1 3 128-15,0-1-128 0,-2-4 0 0,0 0 0 0,0 0 0 16,0 0 0-16,0 0 0 0,47 39 0 0,-47-39-128 16,0 0 128-16,0 0 0 15,51 47 0-15,-51-47 0 0,0 0 0 0,31 51 0 0,-31-51 0 0,0 0 0 0,19 63 0 16,-19-63 0-16,0 0 0 0,10 68 0 0,-10-68 128 0,4 45-128 16,-4-45 160-16,0 0-160 0,5 60 304 0,-5-60-48 15,0 0 0-15,0 0 0 0,9 58-176 0,-9-58-80 16,0 0 0-16,0 0 0 0,0 0 0 0,0 0 0 15,0 0 0 1,0 0 0-16,0 0 0 0,0 0 0 0,23 47 0 16,-22-47 0-16,1-1 0 0,-2-1 0 0,0 2 0 0,-2-4 0 0,1 2 0 0,-1 0 0 15,-2 1 0-15,-1 1 0 0,0-1 0 0,0-2 0 16,0 6 0-16,-1-3 0 0,0 1 0 0,0-1 0 16,-2 1 0-16,0 1 0 0,0-2 0 0,-1 0 0 0,0 0 0 15,-3-2 0-15,0 1 0 0,-2 0 0 0,0-3 0 0,-2 0 0 31,-3 1 0-31,-3-1 0 0,-2-1 0 0,0 0 0 0,-5-2 0 0,1 1 0 0,-2 1 0 0,0-2 0 16,1 1 0-16,0 1 0 0,1-1 0 16,2 1 0-16,2 1 0 0,2-1 0 0,2 2 0 0,4-1 0 15,4 2 0-15,2-1 0 0,1 2 0 0,4-3 0 16,2 3 0-16,1 0 0 0,2-1 0 0,3-1 0 16,1 0 0-16,0 1 0 15,4-3 0-15,-1 1 0 16,2 0 0-16,0 1 0 0,1 0 0 0,-2-3 0 15,2 4 0-15,-1-3 0 0,1 2 0 0,0-3 0 0,-1 4 0 16,3-5 0-16,-1 5 0 0,1-4 0 0,2 1 0 0,2 0 0 16,1-1 0-16,2 2 0 0,2-4 0 0,3 2 0 15,6-1 0-15,3-1 0 0,6 2 0 0,3-4 0 16,4 2 0-16,1-3 0 0,-3 1 0 0,3 0 0 16,1-5 0-16,2 0 0 0,-1 3 0 0,-3-3 0 15,-5 4 0-15,-4 1 0 0,-4 2 0 0,-3 1 0 16,-7 0 0-16,-4 4 0 0,-5-1 0 0,-7 4 0 15,-5 0 0-15,-4 4 0 0,-4-1 0 0,-5 4 0 16,-5 0 0-16,-4 3 0 0,-1 0 0 0,-4 4 0 16,-2-1 0-16,-2 5 0 0,-2 2 0 0,2-2 0 15,2 2 0-15,-1 1 0 0,5-4 0 0,1 2 0 0,1-2 0 16,1 2 0-16,0-1 0 0,0 1 0 0,0 2 0 16,-1-1 0-16,2 2 0 0,-4-1 0 0,-1 2 0 0,-2 2 0 15,0 0 0-15,-6 3 0 0,-4 3 0 0,-1 4 0 16,0-1 0-16,2-4 0 0,6 0 0 0,6-5 0 15,4-4 0-15,6-4 0 0,4-2 0 0,2-5 0 16,7-10 0-16,0 0 0 0,0 0 0 0,0 0 0 16,0 0 0-16,0 0 0 0,0 0 0 0,32-7 0 15,-21-1 0-15,0-2 0 0,-1 0 0 0,-1 1-26224 16</inkml:trace>
  <inkml:trace contextRef="#ctx0" brushRef="#br0" timeOffset="162355.78">31260 1785 29487 0,'-1'-9'2624'0,"1"3"-2112"16,0 5-512-16,0 0 0 0,0 1 160 0,1-2-160 16,0-2 128-16,2-1-128 0,2-7 0 0,1 4 0 15,3-2 0-15,-1 1 0 16,2 2-512-16,-1-1-128 0,-2 3-16 0,-1 1-16 15,-1 1-1216-15,-1 2-240 0,0 0-48 0,-3-3-16 16,0 3 896-16,0-1 176 0,-2 1 32 0,0-3 16 0,0 2 848 0,-2 1 224 0,1 0 0 0,-2-4 0 16,2 2 160-16,-1 2 112 0,1-3 32 0,-1 0 0 15,1 3 320-15,-1-4 64 0,1 3 16 0,0-3 0 16,1 1-400-16,0-1-80 0,0 1-16 0,-2 1 0 16,2-1-208-16,-3 3 0 15,2-3 0-15,-2 3 0 0,0 0 0 0,-2 1 0 0,1 1 0 0,-2 3 0 16,-1-2-256-16,-1 4 64 0,0-2 16 0,-1 2 0 31,1-1-864-31,1 1-176 0,0 0-48 0,1-2 0 0,-1 1 624 0,4-2 112 16,0 0 16-16,1-1 16 0,3-1 224 0,0-2 32 0,2-3 16 0</inkml:trace>
  <inkml:trace contextRef="#ctx0" brushRef="#br0" timeOffset="163061.66">30999 1975 32255 0,'-11'0'2864'15,"2"0"-2288"-15,4 4-576 0,4-4 0 0,1 0 384 0,0 0-48 16,-1 1 0-16,-2-1 0 0,1 0 192 0,1 0 48 16,3 0 0-16,4-2 0 0,4-2-576 0,1 2 0 15,1-3-240-15,0 1 80 0,-1 0-928 0,-2 2-192 0,-1 1-48 0,-3 2-12912 16</inkml:trace>
  <inkml:trace contextRef="#ctx0" brushRef="#br0" timeOffset="163246.79">30945 2313 36863 0,'-18'-6'1632'0,"6"3"336"0,1 6-1584 0,2 2-384 15,6-1 0-15,0 0 0 0,1 0 0 0,2-4-272 16,-12 22 32-16,5-1 16 16,1 5-688-16,6-26-144 0</inkml:trace>
  <inkml:trace contextRef="#ctx0" brushRef="#br0" timeOffset="163416.49">30842 2695 38703 0,'-5'-5'3440'0,"3"3"-2752"0,0 2-560 0,4 0-128 16,0 0-160-16,2-1-64 0,1-3-16 0,-5 4 0 31,21-9-448-31,-3 4-80 0,7-2-32 0,4 1-15216 0</inkml:trace>
  <inkml:trace contextRef="#ctx0" brushRef="#br0" timeOffset="163595.33">30875 3123 19343 0,'-2'-5'1728'0,"0"3"-1392"0,0 2-336 0,1 1 0 16,1 0 592-16,-1 2 48 0,0-2 16 0,-2 1 0 15,3-2 112-15,-6 15 32 0,6-15 0 0,-9 29 0 0,9-29-800 0,-7 40 0 0</inkml:trace>
  <inkml:trace contextRef="#ctx0" brushRef="#br0" timeOffset="163768.33">30665 3729 33167 0,'-24'7'2944'0,"5"1"-2352"0,3 0-464 0,5-3-128 0,5 0 1408 0,3-2 272 16,1 2 48-16,-3 0 16 16,-2 5-1120-16,0 1-240 15,2 1-32-15,5-12-16 0,0 0-336 0,0 0 128 16,17 41-128-16,-17-41-12032 16,0 0-2432-16</inkml:trace>
  <inkml:trace contextRef="#ctx0" brushRef="#br0" timeOffset="163941.19">30009 4315 15663 0,'-35'15'1392'0,"12"-5"-1120"15,1 0-272-15,10-3 0 0,6-2 3776 0,5-1 704 0,-2-3 144 0,0 3 32 16,-5 3-2624-16,1 1-528 0,2 0-96 0,5-8-32 16,0 0-928-16,0 0-176 0,0 0-32 0,0 0-16 15,0 0-224-15,52 8 0 0,-52-8 0 0,0 0-17008 16</inkml:trace>
  <inkml:trace contextRef="#ctx0" brushRef="#br0" timeOffset="164135.77">29299 4794 30399 0,'-32'-10'2704'0,"9"1"-2160"0,4 3-544 0,4 3 0 0,7 3 2160 0,5 0 320 16,-1 0 64-16,-3 0 16 0,-5-1-2192 0,-1-2-368 16,0 1-208-16,4 1 16 0,4 1 0 0,3 0-16 15,2 0 0-15,0 0-11232 16,0 0-2240-16</inkml:trace>
  <inkml:trace contextRef="#ctx0" brushRef="#br0" timeOffset="164336.23">28203 5041 37775 0,'-29'-6'1664'0,"8"2"368"0,3 3-1632 0,6-2-400 0,6 3 0 0,4 0 0 15,1 0 160-15,-2 0-160 0,-4 0 192 0,0 0-192 16,2 0 0-16,1-1 0 0,5 0 0 0,-1 1 0 31,0 0-1424-31,0 0-240 0</inkml:trace>
  <inkml:trace contextRef="#ctx0" brushRef="#br0" timeOffset="164506.7">27749 5084 37775 0,'-21'-3'1664'0,"8"-2"368"0,3 3-1632 0,4 1-400 16,2 1 0-16,4 0 0 0,0 0 0 0,0 0 0 16,0-4-144-16,0 2 144 15,3-1-832-15,-3 3-64 0,0 0-16 0,22-14-14832 0</inkml:trace>
  <inkml:trace contextRef="#ctx0" brushRef="#br0" timeOffset="164681.68">27939 4744 35935 0,'-9'-2'3200'0,"2"-1"-2560"0,2 1-512 0,3 2-128 16,2 0 128-16,0-1 0 0,-2-2 0 0,-3 1 0 16,0-3-128-16,3-2 0 0,3 3 0 0,5-4 0 15,4 2-656 1,-10 6-112-16,32-15 0 0</inkml:trace>
  <inkml:trace contextRef="#ctx0" brushRef="#br0" timeOffset="164837.42">28187 4618 38703 0,'-16'-5'1712'0,"7"0"352"15,3 3-1648-15,4 0-416 0,2 2 0 0,4-1 0 0,-4 1 0 0,0 0 0 16,28-12 0-16,-28 12 0 0,48-19-160 0,-12 6 160 15,4-1 0-15,0 1-17152 0</inkml:trace>
  <inkml:trace contextRef="#ctx0" brushRef="#br0" timeOffset="165010.07">28744 4395 35007 0,'3'-11'3120'0,"1"1"-2496"0,0 4-496 0,-1 4-128 16,-3 2 176-16,0 0 16 0,24-18 0 0,-9 2 0 16,8-5-192-16,5 0 0 15,4 3-160-15,-1 3-10400 0,-31 15-2064 0</inkml:trace>
  <inkml:trace contextRef="#ctx0" brushRef="#br0" timeOffset="165183.08">29421 4272 26719 0,'3'0'1184'0,"-2"0"240"0,-1 1-1136 0,0 0-288 16,0 1 0-16,0-2 0 0,1 0 480 0,-1 0 32 16,1 1 16-16,-1 2 0 0,2-3-16 0,-2 2 0 15,1-2 0-15,1-2-13744 0</inkml:trace>
  <inkml:trace contextRef="#ctx0" brushRef="#br0" timeOffset="165340.58">29674 3966 41471 0,'-25'-10'1840'0,"10"3"368"0,1 1-1760 0,9 2-448 0,5 0 0 0,4 1 0 15,-4 3 0-15,10-9 0 0,1 0 0 0,5-3-18384 16</inkml:trace>
  <inkml:trace contextRef="#ctx0" brushRef="#br0" timeOffset="165529.09">29781 3343 43311 0,'-28'-25'1920'0,"9"8"384"0,4 3-1840 0,7 7-464 16,5 3 0-16,4 3 0 0,2 0 192 0,-2-4-48 15,2-1-16-15,2-3 0 16,4-1-528-16,7 0-112 0,4 2-32 0,4 0-18368 0</inkml:trace>
  <inkml:trace contextRef="#ctx0" brushRef="#br0" timeOffset="165701.59">29960 3006 35935 0,'-13'-2'1600'0,"2"2"320"0,1 3-1536 0,4 0-384 0,3-1 0 0,3-1 0 16,0 1 0-16,-1 2 0 0,-2 4 0 0,2-2-128 15,1-6-432 1,0 0-80-16,0 0 0 0,0 0-14592 0</inkml:trace>
  <inkml:trace contextRef="#ctx0" brushRef="#br0" timeOffset="165865.33">30256 3221 31327 0,'-9'3'1392'0,"4"-1"272"0,3 0-1328 0,2-2-336 0,0 0 0 0,0 0 0 0,0 0 0 0,22-10 0 16,-7 3-160-16,6-6-13680 0</inkml:trace>
  <inkml:trace contextRef="#ctx0" brushRef="#br0" timeOffset="166031.57">30508 2893 2751 0,'8'-25'256'0,"-2"2"-256"0,-1 7 0 0</inkml:trace>
  <inkml:trace contextRef="#ctx0" brushRef="#br0" timeOffset="166268.12">30532 2365 38703 0,'-29'-17'1712'0,"8"7"352"0,1 4-1648 0,7 3-416 0,5 3 0 16,5-1 0-16,-1 1 416 0,-3-3 0 0,-5 2 0 0,0-3 0 31,0 3 16-31,6-5 0 0,6 4 0 0,7-5 0 32,5 0-912-32,6 0-176 0</inkml:trace>
  <inkml:trace contextRef="#ctx0" brushRef="#br0" timeOffset="166441.11">30466 1889 39615 0,'-11'-11'3520'0,"4"1"-2816"16,4 5-560-16,3 5-144 0,1 1 0 0,1-3 0 15,-2-3 0-15,0-5 0 0,2-3 0 0,4-1 0 16,5-1 0-16,4 2-11776 15,3 1-2288-15</inkml:trace>
  <inkml:trace contextRef="#ctx0" brushRef="#br0" timeOffset="166613.46">30611 1583 24879 0,'-26'-19'2208'0,"7"9"-1760"0,2 1-448 0,3 5 0 15,7 3 2960-15,2 0 512 0,1 1 112 0,-3-1 0 16,-4 1-2912-16,-4 0-672 0,0 1 0 0,3 1-16704 16</inkml:trace>
  <inkml:trace contextRef="#ctx0" brushRef="#br0" timeOffset="166786.2">29920 1964 35935 0,'-21'-1'3200'0,"7"0"-2560"0,3 2-512 0,3 0-128 0,6 1 0 0,3-1 0 16,2-1-176-16,-1 4 176 16,2-3-1152-16,-4-1-144 0,0 0-32 0,0 0-13200 15</inkml:trace>
  <inkml:trace contextRef="#ctx0" brushRef="#br0" timeOffset="166943.98">29876 2740 5519 0,'0'0'496'0,"0"0"-496"0,0 0 0 0,9 45 0 16,-9-45 928-16,0 0 96 0,0 0 0 0,0 0 16 15,0 0-1040-15,43 40-224 0,-43-40-32 0,0 0-3600 16</inkml:trace>
  <inkml:trace contextRef="#ctx0" brushRef="#br0" timeOffset="167164.17">29790 3158 12895 0,'-20'-2'1152'0,"5"2"-928"0,0 2-224 0,4 0 0 0,5 2 2672 0,2-4 480 16,1 1 112-16,-4 0 0 0,-4 4-1664 0,-2-1-352 15,-2 2-64-15,0 2-16 0,4-3-304 0,2-1-64 16,2 0-16-16,4 0 0 0,3-3-784 0,2 0-144 16</inkml:trace>
  <inkml:trace contextRef="#ctx0" brushRef="#br0" timeOffset="167341.19">29202 3582 11055 0,'-23'-5'976'0,"6"2"-784"0,2 2-192 0,4 1 0 0,4 3 6432 0,5-3 1248 0,-1 1 240 0,0-1 48 15,-3 1-6368-15,-3 2-1280 0,2-3-320 0,3 1 0 16,4-1 0-16,2 0 0 0,-2 0 0 0,0 0 0 15,0 0-128-15,0 0-48 0,45 5 0 0,-45-5-17312 16</inkml:trace>
  <inkml:trace contextRef="#ctx0" brushRef="#br0" timeOffset="167493.92">28486 4044 38703 0,'-12'3'3440'0,"3"0"-2752"0,4 0-560 0,5-1-128 0,2 2 0 0,-1-4 0 16,-1 3 0-16,-3 3 0 0,2-1 0 0,1-5 0 16,0 0-176-16,0 0-11264 15,0 0-2256-15</inkml:trace>
  <inkml:trace contextRef="#ctx0" brushRef="#br0" timeOffset="167666.49">28005 4501 33167 0,'-28'-3'2944'0,"8"3"-2352"0,4 4-464 0,5-3-128 15,6-1 1568-15,4 0 288 0,0 0 64 0,-3 0 16 16,-1 0-1616-16,0 0-320 0,2-2 0 0,5-5 0 31,4 0-640-31,3-3-16 0,3 0 0 0</inkml:trace>
  <inkml:trace contextRef="#ctx0" brushRef="#br0" timeOffset="167838.83">27523 4672 36863 0,'-13'-8'1632'0,"4"3"336"15,3 2-1584-15,3-2-384 0,3 4 0 0,3-1 0 16,0-1-704-16,1-2-208 0,1 0-48 0,4-1-16 15,1-1-480-15,-10 7-80 0</inkml:trace>
  <inkml:trace contextRef="#ctx0" brushRef="#br0" timeOffset="168012.08">27801 5132 14735 0,'0'0'640'0,"0"0"160"0,0 0-640 0,0 0-160 0,0 0 0 0,0 0 0 16,0 0-192-16,0 0-80 0,0 0-16 0,0 0 0 15,47 34 288-15,-47-34-192 0</inkml:trace>
  <inkml:trace contextRef="#ctx0" brushRef="#br0" timeOffset="168185.11">28636 5366 33167 0,'-20'-3'1472'0,"7"-2"304"0,2 2-1424 0,3 2-352 16,6-3 0-16,2 2 0 0,1-1-256 0,0-3-112 15,0-1-16-15,3-5-9216 16,3 0-1824-16</inkml:trace>
  <inkml:trace contextRef="#ctx0" brushRef="#br0" timeOffset="168373.14">29181 5187 41471 0,'-5'-10'3680'0,"3"3"-2944"0,2 4-592 0,0 3-144 16,0 0 0-16,0 0 0 0,0 0 0 0,23-17 0 15,-23 17-176-15,34-25 176 0,-34 25-128 0,52-17 128 32,-52 17-752-32,58-8-64 0,-58 8-16 0,59 2-16576 0</inkml:trace>
  <inkml:trace contextRef="#ctx0" brushRef="#br0" timeOffset="168529.89">30053 4794 35935 0,'-9'-3'1600'0,"2"1"320"0,0 2-1536 0,0 0-384 16,4 2 0-16,0-2 0 0,1 0-224 0,-3 1-112 15,-1-1-32-15,-4 0 0 16,1 2-32-16,2-4-16 0,3-1 0 0,3-2-9584 16,2-4-1920-16</inkml:trace>
  <inkml:trace contextRef="#ctx0" brushRef="#br0" timeOffset="168687.13">30231 4292 3679 0,'-18'-18'320'0,"5"6"-320"0,2-2 0 0,5 6 0 0,5 3 7488 0,3 1 1440 0,1-1 288 0,-1-1 48 15,3-8-7600-15,4-4-1536 0,6-3-288 0,4-2-16080 16</inkml:trace>
  <inkml:trace contextRef="#ctx0" brushRef="#br0" timeOffset="168875.58">30819 3338 3679 0,'-4'-12'320'0,"1"2"-320"15,1 3 0-15,-1 0 0 0,2 6 6464 0,0 0 1232 16,0-2 240-16,-2 1 64 0,0-2-6688 0,-2-2-1312 16,-2 0-304-16</inkml:trace>
  <inkml:trace contextRef="#ctx0" brushRef="#br0" timeOffset="169095.4">30908 2338 21183 0,'-19'-41'944'0,"7"14"192"0,2 3-912 16,5 7-224-16,4 7 0 0,3 4 0 0,2-2 0 0,0-3 0 0,2-7-192 0,4-4 192 15,4-4-160-15,9 0 160 0,3 1-128 0,3 5 128 16,1 3-192-16,1 3 32 0,-1 3 16 0,-2 1-5872 15,-3 4-1184-15</inkml:trace>
  <inkml:trace contextRef="#ctx0" brushRef="#br0" timeOffset="169126.63">31129 1980 1151 0,'-82'-5'0'15,"66"4"0"-15,13 1 0 0,4 0 0 0</inkml:trace>
  <inkml:trace contextRef="#ctx0" brushRef="#br0" timeOffset="174792.07">31266 1648 23951 0,'-8'1'2128'0,"1"0"-1696"15,4-1-432-15,1 0 0 0,2 0 0 0,0 0-224 16,-1 1 32-16,-1-1 0 0,-2 2 704 0,3-2 128 16,1 0 48-16,2 0 0 15,4-2-880-15,1 1-192 0,0-1-16 0,0-2-16 0,1 2 416 0,-2-1 0 16,0-1 0-16,-2 2 176 0,-3-1 640 0,-1 3 128 15,-1-1 16-15,-2 1 16 0,0 0 656 0,-3 1 128 16,-2 1 32-16,-1-1 0 0,1 4-512 0,-2-4-112 0,0 3-16 0,-1 1 0 16,-1-2-640-16,0 2-144 0,1-1-32 0,0 1 0 15,1 1-144-15,0-2-16 0,2 2-16 16,-1-2 0-16,2 1-160 0,-1-1 0 0,2 0 0 0,1 0 128 16,0 1-128-16,1-2 128 0,2-1-128 0,0 2 128 15,-1-3 0-15,1 1 0 0,0 0 0 0,0 0 0 16,1-1 32-16,-3-1 0 0,1 3 0 0,-2-2 0 15,2 4 16-15,-3-2 0 0,-1 3 0 0,-1 1 0 16,-1 1-16-16,-1 1 0 0,-1 3 0 0,1 2 0 0,-1-1 64 16,2 0 16-16,3 3 0 0,0 1 0 0,6-17-112 0,-6 30-128 15,6-30 176-15,0 0-176 0,0 0 0 0,9 55 0 16,-9-55 0-16,0 0 0 0,0 0 0 0,0 0 0 16,0 0 0-16,34 46 0 0,-30-41 192 0,-2-3-64 15,0 2 0-15,-1-2-128 0,-2-1 256 0,-1 1-48 16,0 0-16-16,-2-1 0 0,0 2 96 0,-1-2 16 15,2-1 0-15,-3 1 0 0,1 1-160 0,-3 0-16 16,1 2-128-16,-1 0 192 0,1 2-192 0,0 1 0 16,-1-2 0-16,2 2 0 0,0 1 0 0,1 1 0 15,-1 0 0-15,1 4 0 0,5-13 0 0,-8 25 0 16,8-25 0-16,0 0 0 0,-5 39 0 0,5-39 0 0,0 0 0 16,0 0 0-16,2 51 0 0,-2-51 0 15,0 0 0-15,0 0 0 0,0 48 0 0,0-48 144 0,0 0-144 0,-8 33 192 16,3-23-16-16,1-1 0 0,0 1 0 0,-3-1 0 15,1-2-16-15,0 2 0 0,0-2 0 0,-2 0 0 16,2 1-32-16,1-2 0 0,-1 1 0 0,1 1 0 16,1-2-128-16,1 1 160 0,0 2-160 0,3-9 160 15,0 0-160-15,0 0 0 0,-1 42 0 0,1-42 0 16,0 0 0-16,0 0 0 0,9 48 128 0,-9-48-128 16,0 0 0-16,0 0 0 0,7 55 0 0,-7-55 0 15,0 0 0-15,0 0 0 0,3 52 0 0,-3-52 0 16,0 0 0-16,0 0 0 15,-7 49 0-15,7-49 0 0,0 0 0 0,-11 31 0 0,8-20 144 0,-4-1-144 0,2 0 128 0,-1 0-128 16,0 0 160-16,1 0-160 0,0 1 128 0,0-1-128 16,5-10 0-16,-8 24 0 0,8-24 0 0,0 0 0 15,-9 45 0-15,9-45 0 0,0 0 0 0,1 49 0 16,-1-49 0-16,0 0 0 0,0 0 0 0,17 60 0 16,-17-60 0-16,0 0 0 0,0 0 0 0,0 0 0 15,29 55 0-15,-29-55 0 0,0 0 0 0,0 0 128 16,0 0-128-16,0 0 0 0,9 50 0 0,-12-43 0 15,1 1 128-15,-2 0-128 16,-1 0 256-16,0-1 16 0,0 2 0 0,0-3 0 0,0 5-96 0,0-2-32 16,5-9 0-16,-8 18 0 0,8-18-144 0,0 0 0 0,-8 33 0 0,8-33 0 15,0 0 0-15,0 0 0 0,0 0 0 0,1 49 0 16,-1-49 0-16,0 0 0 0,0 0 0 0,0 0 0 16,0 0 0-16,4 47 0 0,-4-47 0 0,0 0 0 15,0 0 0-15,-10 28 0 0,5-19 128 16,-1-1-128-16,-1 0 0 0,-1 1 0 0,0 1 0 0,-2-2 0 15,-1 4 0-15,-1-3 0 0,1 1 144 0,-1 1-144 16,2 1 192-16,-1-1-16 0,1 0-16 0,1 2 0 16,2-4-160-16,-1 2 160 0,1 4-160 0,1-4 160 15,1 4-160-15,0 0 0 0,1-3 0 0,2 2 0 16,2-14 0-16,0 0 0 16,0 0 0-16,-3 42 0 0,3-42 0 0,0 0 0 0,0 0 0 0,0 0 0 0,0 0 0 0,2 43 0 15,-4-39 0-15,0 2 0 0,-2-2 0 0,0 1 0 16,-1 1 0-16,-1-2 0 0,-1 2 0 0,-2-1 0 15,-1 2 128-15,0 1-128 0,-1 0 0 0,0 3 0 16,0 2 0-16,-1-2 128 0,2 2-128 0,0 1 0 16,0 1 0-16,0 0 0 0,3 1 0 0,-2-3 0 15,3 1 0-15,0 1 0 16,2-4 0-16,0-1 0 0,1-1 0 0,1-2 0 0,1 0 0 0,-1-3 0 16,0 2 0-16,0-3 0 0,-1 0 0 0,1 0 0 15,-2-2 0-15,-1 3 0 0,0-3 208 0,-2 2-32 16,0 2-16-16,-2-3 0 0,-1 5-16 0,-1 1 0 0,0-2 0 0,-3 5 0 15,1-1-144-15,-1 2 0 0,0 1 0 0,1 0 128 16,0 1-128-16,1 1 0 0,1-3 0 0,-2 3 0 16,4-3 0-16,-1 2 0 0,1-3 0 0,0 2 0 15,2-4 0-15,-2 0 0 0,3 0 0 0,-1-2 0 16,1 1 0-16,1-3 0 0,-2-1 0 16,1-1 0-16,0-1 0 0,-1 2 0 0,-1-3 0 0,0 2 0 15,-2 2 144-15,-1-3-144 0,-2 4 160 0,-2 3-160 16,-1 0 176-16,0 1-176 0,-1 3 192 0,-2-2-192 15,1 4 144-15,-1-1-144 16,1 3 0-16,-1 3 144 0,2-5-144 0,1 1 0 0,1 0 0 0,1-1 0 0,3-3 0 16,0 0 0-16,1-3 0 0,1 0 0 0,1-2 0 0,2-3 0 15,-1 1 0-15,1-4 0 0,1 0 0 0,-1 1 0 16,0-2 0-16,-1-2 0 0,-1 2 0 0,-1 2 0 16,0-1 0-16,-3 1 128 0,-1 1-128 0,-2 0 0 15,-2 4 0-15,-2 1 0 16,-3 6 0-16,1-2 0 0,-1 6 0 0,-2 3 0 0,-1 1 0 0,-1 3 0 15,2 1 0-15,0-2 0 16,2 1 0-16,1-3 0 0,2-3 0 0,3-2 0 0,1 0 0 0,2-4 0 16,2-2 0-16,1-1 0 0,0-3 0 0,1-3 0 15,2 1 0-15,-1-4 0 0,1 0 0 0,0-1 0 16,-2 2 0-16,0-1 0 0,-1 0 0 0,0 3 0 0,-2 3 0 0,-3-2 0 16,-1 3 0-16,-2 1 0 0,-2 4 0 0,-1-1 0 15,-1 2 0-15,-3 3 0 0,-6 3 0 0,0 3 0 16,-1 2 0-16,2-4 0 0,2 1 0 0,1-2 0 15,2 1 0-15,4-6 0 0,1 0 0 0,1-1 0 16,3-5 0-16,0-1 0 0,1-1 0 0,1-4 0 16,0-2 0-16,0 0 0 0,2-2 0 0,1 0 0 15,0-1 0-15,-2-1 0 16,1 0 0-16,0 2 0 0,-3 0 0 0,0 1 0 0,-2 0 0 0,-1 1 0 16,0 3 0-16,-3 2 0 0,-4 3 0 0,0 2 0 15,-2 2 0-15,-1 3 0 0,1 0 0 0,1 1 0 0,2-3 0 16,2 2 0-16,2-2 0 0,1-2 0 0,3 0 0 0,2-4 0 15,0-3 0-15,3-1 0 0,1-3 0 0,1-1 0 16,2-5 0-16,1 1 0 16,1-2 0-16,-1 0 0 0,1 0 0 0,-2-1 0 0,1-1 0 0,0 3 0 15,-1 1 0-15,-2 4 0 16,0 0 0-16,-3 2 0 0,-2 4 0 0,0 1 0 0,-1 3-128 0,-3 0 128 31,0 6 0-31,-2 1 0 0,-2 3 0 0,1 1 0 16,0-2 0-16,1-2 0 0,1-1-128 0,3-2 128 15,4-2 0-15,0-1 0 0,3-3 0 0,3-1 0 16,1-4 0-16,1-1 0 0,3 1 0 0,1-6 0 16,1 2 0-16,2-2 0 0,0 1 0 0,3-3 0 0,2 1 0 15,-1-2 0-15,2 1 0 0,1 1 0 0,-10 4 0 0,0 0 0 16,0 0 0-16,0 0 0 0,48 8 0 0,-48-8 0 16,0 0-144-16,0 0 144 0,0 0 0 0,36 54 0 15,-36-54 0-15,0 0 0 0,14 47 0 0,-14-47 0 16,0 0 0-16,11 39 0 0,-11-39 0 0,0 0 0 15,0 0 0-15,0 0 0 0,0 0 0 0,34 39 0 16,-34-39 0-16,0 0 0 0,0 0 0 0,49-10 0 16,-49 10 0-16,34-8 0 0,-34 8 0 0,42-8 0 15,-42 8 0-15,46-4 0 0,-46 4 0 0,0 0 0 16,59 9 0-16,-59-9 0 0,0 0 0 0,52 21 0 0,-52-21 0 16,0 0 0-16,0 0 0 0,63 37 0 0,-63-37 0 0,0 0 0 15,0 0 0-15,58 26 0 0,-58-26 0 0,0 0 0 16,0 0 0-16,61-4 0 0,-61 4 0 0,41-21 0 15,-18 9 0-15,1-5 0 0,3-1 0 0,0 0 0 16,2-2 0-16,-1 2 0 0,-1 2 0 0,-1 2 0 16,0-1 0-16,-2 4 0 0,0-1 0 0,-3 3 0 15,-21 9 0-15,43-11 0 0,-43 11 0 0,0 0 0 16,48-6 0-16,-48 6 0 0,0 0 0 0,43-3 0 16,-43 3 0-16,0 0 0 0,47-9 0 0,-47 9 0 15,33-12 0-15,-33 12 0 0,39-18 0 0,-18 6 0 16,2-5 0-16,1 0 0 0,0-5 0 0,2 1 0 0,-1-3 0 15,-1 4 0-15,-1-1 0 0,1 1 0 0,2 2 0 16,-2 1 0-16,2 2 0 0,-2 1 0 0,-4 4 0 0,-20 10 0 16,38-12 0-16,-38 12 0 0,35-11 0 0,-35 11 0 15,0 0 0-15,47-6 0 0,-47 6 0 0,0 0 0 16,47-12 0-16,-47 12 0 0,29-9 0 0,-29 9 0 16,34-20 0-16,-17 6 0 0,3-2 0 0,0-2 0 15,1-2 0-15,1-3 0 0,0 1 0 0,2-3 0 16,-1 1 0-16,3-2 0 0,1 0 0 0,0 1 0 15,-2 4 0-15,0 1 0 0,-2 2 0 0,1 0 0 16,-1 1 0-16,-2 2 0 0,-1 4 0 0,-1-2 0 16,-3 1 0-16,-1 4 0 0,-2-1 0 0,0 0 0 0,0 1 0 0,0-2 0 15,-1-2 0-15,0-1 0 0,2 0 0 0,-1-4 0 16,2 0 0-16,0-3 0 0,0-2 0 0,2 0 0 16,-1-3 0-16,3 0 0 0,1-1 0 0,1-1 0 15,1 1 0-15,1 2 0 0,1-1 0 0,-2 1 0 16,-2 6 0-16,-3 0 0 0,2 2 0 0,-2 2 0 15,-1 0 0-15,0 0 0 0,-1 4 0 0,0 1 0 16,-4 0 0-16,0 0 0 0,-1 2 0 0,0-2 0 16,0 0 0-16,0 0 0 0,0-4 0 0,1 2 0 15,0-4 0-15,0 0 0 0,2-2 0 0,-1-3 0 16,0 2 0-16,1-4 0 0,-2 2 0 0,1 0 0 0,2-2 0 16,-2 2 0-16,2-4 0 0,-2 6 0 15,2-3 0-15,-1 2 0 0,1 2 0 0,-2 0 0 0,1 2 0 0,-2 2 0 16,0 1 0-16,-1 0 0 0,-2 2 0 0,1 0 0 15,-2-2 0-15,1 2 0 0,-1 0 0 0,1 1 0 16,-2-1 0-16,0-1 0 0,0-1 0 0,2-4 0 16,-2 1 0-16,1-2 0 0,2-3 0 0,0 1 0 15,-1-2 0-15,2 0 0 0,0 0 0 0,1 0 0 16,-1 3 0-16,0-2 0 0,1 1 0 0,-1 1 0 16,2 0 0-16,-1 2 0 0,1-1 0 0,-1 0 0 15,0-1 0-15,0 2 0 0,-1 0 0 0,0 3 0 0,-2-2 0 16,0 0 0-16,-2 3 0 0,0-5 0 0,-1 4 0 0,-1 0 0 15,-2-1 0-15,1 0 0 0,-1 0 0 0,0-2 0 16,-1 0 0-16,0-1 0 0,-1 1 0 0,1 0 0 16,0-1 0-16,1-1 0 0,0 2 0 0,1 0 0 15,-1 1 0-15,2-2 0 0,1 2 0 0,0 1 0 16,0 2 0-16,0-2 0 0,2 2 0 0,-1 0 0 16,0 1 0-16,1 0 0 0,-1-3 0 0,-1 2 0 15,1-2 0-15,-2 2 0 0,1-1 0 0,-3 2 0 16,0-3 0-16,0 2 0 0,-2-3 0 0,0 0 0 15,-2 1 0-15,1-2 0 0,-1-1 0 0,1 1 0 16,-2 2 0-16,1-3 0 0,0 3 0 0,2-1 0 0,0-1 0 16,0 0 0-16,3 1 0 0,-2 1 0 0,3-2 0 0,-1 1 0 15,2 0 0-15,2 2 0 0,-2-1 0 0,2 2 0 16,-1-3 0-16,0 1 0 0,2 2 0 0,-2 1 0 16,0-3 0-16,-1 3 0 0,0-2 0 0,-2 0 0 15,-1 0 0-15,-1 0 0 0,-1-2 0 0,-2 1 0 16,-1-3 0-16,0 1 0 0,-2-1 0 0,0 0 0 15,0-1 0-15,0 2 0 0,1-1 0 0,0 2 0 16,2-1 0-16,-1 0 0 0,2 1 0 0,2 0 0 16,1-2 0-16,1 4 0 0,1-4 0 0,2 3 0 15,2-1 0-15,0 0 0 0,2-1 0 0,0-1 0 16,1 0 0-16,0 0 0 0,2 0 0 0,-3 0 0 16,1 0 0-16,-4 1 0 0,-2 5 0 0,-1-1 0 15,0-1 0-15,-4 1 0 0,0-1 0 0,-5-4 0 0,-3 4 0 0,-2-1 0 16,-2-1 0-16,-3 2 0 0,-2 0 0 0,-3 1 0 15,0 3 0-15,-1 3 0 0,1 0 0 0,-1 5 0 16,2 0 0-16,0-2 0 0,4 2 0 0,3 1-128 16,1 0 128-16,2-3 0 0,2 2-128 0,3-4 128 15,3 2 0-15,1-6 0 0,3 0-192 0,2-3 192 16,3-1-192-16,2 4 192 16,-2-4-1472-16,2 3-192 0,0 3-48 0,-5 4-20560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47:5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8109 6786 11807 0,'-5'-6'1040'0,"0"2"-832"0,2-2-208 0,0 0 0 0,1 2 1472 0,1-2 240 15,1 3 48-15,0-1 16 0,1 3-256 0,0 0-48 16,1 0-16-16,2-4 0 0,1 1-752 0,1-1-128 16,3 1-48-16,0 0 0 0,-1 1-256 0,2 2-48 15,0 0-16-15,0-3 0 0,1 3-32 0,1-1-16 16,1 1 0-16,0-3 0 0,0 2 224 0,2 0 64 16,3-3 0-16,4 0 0 0,4-2 224 0,3-1 48 15,7-1 16-15,4-1 0 0,10-2-64 0,6 1-16 0,0 1 0 0,3 0 0 16,0-1-208-16,6 1-64 0,7 0 0 0,2 1 0 15,-2 3-176-15,1 2-32 0,5 0-16 0,2 0 0 16,-1 3-160-16,2-2 0 0,-2 6 0 0,-1-2 128 16,0 1-128-16,0 3 0 0,-3-4 0 0,-2 3 128 15,-5 1-128-15,-1-4 0 0,1 2 0 0,-1 1 128 16,-7-3-128-16,1-1 0 0,2-1 0 0,-1-2 128 16,-2 1-128-16,3-1 0 0,5-3 0 0,2 0 0 15,-13 1 0-15,-3-3 192 0,7 0-192 0,7-1 192 0,16-3 192 0,10-1 32 16,2 3 16-16,1-2 0 15,-4 2-176-15,1 0-48 0,2 7 0 0,-1-4 0 0,-2 0-208 0,-4 0 176 16,1-1-176-16,-2 3 160 0,-3-1-160 0,-3 1 128 16,-6 0-128-16,-4-4 128 0,-3 1-128 0,-2 0 160 15,-4-1-160-15,-5 1 160 0,-3-1-32 0,-6 2-128 16,-4-2 192-16,-7 1-64 0,-5-2 48 0,-5 1 0 16,-4 2 0-16,-5-2 0 0,-4 4-16 0,-5 1 0 15,-3 4 0-15,-3-1 0 0,-2 1-32 0,-2 1 0 16,0 2 0-16,-5 3 0 0,0 3-128 0,-5 1 0 0,-3 1 0 0,-6 4 0 15,-5 1 0-15,-10 1 0 0,-3 5 0 0,-11-3 0 16,1-2-128-16,-8-1-16 0,-4 0 0 0,11-5 0 16,7 1 144-16,-8 0-208 0,-12-2 80 0,-12 2 128 15,-6-1-176-15,-5-2 176 16,0-3-128-16,-2-1 128 0,2-1-128 0,1-2 128 0,6-4-128 0,-1-2 128 16,1-1 0-16,2 0 0 0,3-1 0 0,-4-1-128 15,-5-5 128-15,-1 3 0 0,8-3 0 0,5 7 0 16,2 1 0-16,-2 2 0 0,-3 8 0 0,2-1 0 15,10 0 0-15,5 3 0 0,-1 0 0 0,-11 5-128 16,-13 3-192-16,-14 5-16 0,-9 0-16 0,-8 4 0 31,-10 2-944-31,-14 4-192 0,-14 2-48 0,-9 2 0 0,-4-1-1008 0,-3-4-208 0,-4 0-32 0,-4-3-9008 16</inkml:trace>
  <inkml:trace contextRef="#ctx0" brushRef="#br0" timeOffset="17960.75">30153 5167 18431 0,'-6'-21'1632'0,"0"-1"-1312"0,2 2-320 0,3 8 0 31,1 6-1600-31,0 2-400 0,1 0-80 0,2-1-16 0,0-5 2672 0,4-3 544 0,0 0 96 0,3-2 32 16,1 2-592-16,1 2-112 0,0 3-32 0,0 2 0 15,0 1-512-15,-1 1 0 0,-1 3 0 0,-1 0 0 16,-2 1 0-16,0 1 0 0,-3 3 0 0,0-3 0 15,1 3 0-15,0 1 0 0,3 2 0 0,3-2 0 16,2 3 0-16,5-2 160 0,1 1-160 0,9-2 192 16,5 1 320-16,8 2 80 0,8-2 16 0,9-2 0 0,9 2-128 15,5-1-32-15,-3-2 0 0,0-1 0 0,2-2-128 0,-7-2-16 16,-2 2-16-16,-6-1 0 0,-3-2-48 0,-5 0-16 0,-4 2 0 0,-5 0 0 16,-6-3 400-16,-4 3 80 0,-6-1 0 0,-4 2 16 15,-3 0 368-15,-3 2 80 0,-4 3 16 0,-2-2 0 16,-3 5-128-16,-1 0-32 0,-3-8 0 0,0 0 0 15,0 0-512-15,-4 66-96 0,4-66-32 0,0 0 0 0,-8 79-384 16,8-79 128-16,0 72-128 0,0-72 0 0,7 75 0 0,-7-75-224 16,10 74 32-16,-10-74 0 31,19 87-368-31,-19-87-64 0,25 108-16 0,-25-108 0 0,30 107 384 0,-30-107 80 0,31 106 16 0,-31-106 0 16,26 94 160-16,-26-94-128 0,24 99 128 0,-24-99-128 15,28 109 336-15,-28-109 80 0,26 112 16 16,-26-112 0-16,23 108 272 0,-23-108 64 0,19 109 16 0,-19-109 0 15,14 116-112-15,-9-54-32 0,0 0 0 0,-2 0 0 16,-1-2-208-16,1 4-48 16,-2-4-16-16,0 4 0 0,0 1-96 0,-1 3-16 15,0 0 0-15,0-1 0 0,2-4-128 0,-1 2 0 0,-1 4 0 16,1 2 0-16,-1 2 0 0,1-3 0 0,2 5 0 0,-2-6 0 16,2-7 0-16,-3 4 0 0,0 5 0 0,-2 3 0 15,1 1 0-15,-1 2 0 0,-2-6 0 0,-2 2 0 16,0-3 0-16,-3 6 128 0,-1-2-128 0,-2-1 128 15,-1-3 16-15,0-1 0 0,-2 3 0 0,2-3 0 16,1 3-16-16,2 1 0 0,2 3 0 0,1-4 0 16,4 3-128-16,3 0 192 0,2 2-192 0,4-1 192 15,3 4-192-15,2-4 0 0,3 0 144 0,1-1-144 16,1 1 0-16,1 0 0 0,3 2 0 0,-1 2 0 16,1 2 0-16,0-5 0 0,-3 2 0 0,-1-1 0 0,1-2 0 0,-4 1 0 0,-1 1 0 0,-2-2 0 15,-2-7 0-15,-2 1 0 0,-1 2 0 0,-3 2 0 16,0-1 0-16,-4 0 0 0,0-4 0 0,-3 1 0 15,0-1 0-15,0 0 0 0,1 2 0 0,1-2 0 16,0-1 160-16,2 0-32 0,2-6-128 16,4-2 192-16,1 1 64 0,5-2 0 0,4 4 0 0,1-5 0 15,3-1-128-15,2 1 0 0,4 2-128 0,-1-5 192 16,0 0-192-16,2 0 128 0,2 5-128 0,1 0 0 16,-1 2 128-16,-1-2-128 0,1-5 0 0,-5 5 0 15,-1-2 0-15,-2 2 0 0,-4 1 0 0,-2 1 0 0,-2 1 0 16,-4-3 0-1,-2 2 0-15,-4-1 0 0,-2-2 0 0,-2-1 0 0,-3 0 0 0,-1-2 0 0,-2 1 0 0,1 0 0 16,-2-3 0-16,0-1 0 0,9-53 0 0,-17 102 0 16,9-47 0-16,0-3 0 0,1 2 0 0,7-54 0 15,-13 107 0-15,13-107 0 0,-8 110 0 0,8-110 0 16,-5 105 0-16,5-105 0 0,-3 109 0 0,1-51 0 16,1 3 0-16,-2-1 0 0,2 0 0 0,-2-2 0 15,1 1 0-15,-2 3 0 16,0 0 0-16,1 3 0 0,-3-1 0 0,1 1 0 0,-2-6 0 0,1 2 0 15,0 1 0-15,0 1 0 0,-2-1 0 0,1 1 0 0,0 1 0 0,0-5 0 16,1-4 0-16,0-2 0 0,6-53 0 0,-10 105 0 16,10-105 0-16,-6 95 0 0,6-95 0 0,-2 93 0 15,2-93 0-15,1 94 0 0,-1-94 0 0,5 88 0 16,-5-88 0-16,5 77 0 0,-5-77 0 0,6 70 0 16,-6-70 0-16,5 72 0 0,-5-72 0 15,5 72 0-15,-5-72 0 0,3 72 0 0,-3-72 0 0,3 65 0 16,-3-65 128-16,1 63-128 0,-1-63 0 0,3 63 0 15,-3-63 128-15,2 67-128 0,-2-67 0 0,4 70 144 16,-4-70-144-16,4 73 0 0,-4-73 0 0,4 68 0 16,-4-68 0-16,5 67 0 0,-5-67 0 0,5 57 0 15,-5-57 0-15,0 0 0 16,5 74 0-16,-5-74 0 0,0 0 0 0,0 61 0 0,0-61 0 0,0 0 0 0,0 0 0 0,-7 69 0 16,7-69 0-16,0 0 0 0,0 0 0 0,-14 60 0 15,14-60 0-15,0 0 128 0,0 0 96 0,-16 62 16 16,16-62 0-16,0 0 0 0,-13 45-112 0,13-45 0 15,0 0-128-15,-18 50 192 0,18-50-192 0,0 0 0 16,-23 61 0-16,23-61 0 16,-20 43 0-16,20-43 0 0,-22 42 0 0,22-42 0 0,-25 41-192 0,9-21-48 15,-1 3 0-15,-2-3 0 0,-2 4-32 0,-2-1-16 16,-2-3 0-16,-1-1 0 0,-1-3 144 0,-2 1 144 16,0-1-208-16,-2-4 80 0,2 1 128 0,-2-2 0 15,-1 3 0-15,-1-5-128 0,-1 4 128 0,2-1 0 0,4-2 160 16,1 0-160-16,1 1 320 0,1 1-48 0,3 0 0 15,1 0 0-15,2-1-16 0,0 1 0 0,2 3 0 0,1-1 0 16,1-2-256-16,0 2 128 0,2-3-128 0,-3 3 0 16,0-5 0-16,-2 3 0 0,0-1 0 0,-1 0 0 15,-2-1 0-15,-2 0 0 0,-4 1 0 0,-6 1 0 16,0-1 128-16,-2 0-128 0,-2 2 0 0,-1-5 0 16,0 1 0-16,-2-2 0 15,2 1 0-15,-1-4 0 0,5 2 0 0,-1-5 0 16,-2 3 0-16,0-1 0 15,-1 1 0-15,-1 1 0 0,2-1 0 0,4 0 0 16,2-2 0-16,4 2 0 0,1-1 0 0,5-1 0 0,1 0 0 16,4 2 0-16,2-3 0 0,2 2 0 0,2 0 128 0,0 0-128 15,1-2 0-15,1 4 0 0,0-4 0 0,1 3 0 16,0 1 0-16,-1-3 0 0,1 3 0 0,-1-4 0 16,1 3 0-16,-2 0 0 0,-1-3 0 0,0 0 0 15,-1 2 0-15,1-2 0 0,-1 3 0 0,0-4 0 16,-2 1 0-16,0-1 0 0,1 0 0 0,-1 0 0 15,1-1-128-15,1 1 128 0,1-1 0 0,1-3 0 16,2 3 0-16,2-2 0 0,1 2-256 0,3-3 64 16,2 3 0-16,3 1 0 15,3 0-800-15,7 2-160 0</inkml:trace>
  <inkml:trace contextRef="#ctx0" brushRef="#br0" timeOffset="26320.54">29670 7351 2751 0,'0'0'256'0,"0"-1"-256"0,0 1 0 0,0 0 0 15,0 0 208-15,0 0 0 0,1-2 0 16,0 2 0-16,1-1 16 0,0-2 0 0,0-1 0 0,1 0 0 16,1 0 240-16,-2 2 48 0,1-3 16 0,0 1 0 15,-1-1-16-15,0 0 0 0,0 2 0 0,0-2 0 16,-1 1-32-16,0 2-16 0,-1-2 0 0,0 1 0 15,0 2-96-15,0 1-32 0,-1-1 0 0,1 1 0 16,0 1-208-16,0-1-128 0,0 1 128 0,1 1-128 16,0-1 0-16,1 3 0 0,-1-3-160 0,0-1 160 15,2 2-320-15,-1-2 32 0,2 1 16 0,-3 1 0 16,2 0-240 0,-1-2-64-16,0 0 0 0,0-2 0 0,0 2 368 0,1-2 64 0,-2 1 16 0,1-1 0 15,1 2 128-15,-2-1 0 0,0-2 128 0,2 2-128 16,-3 0 128-16,1 1-128 0,0-2 160 0,-1 2-160 15,1 0 640-15,-1 0 16 0,0 0 16 0,0 0 0 16,0 0-240-16,-1 2-48 0,0-1-16 0,0 0 0 0,0 2-112 0,-2-2 0 16,1 1-16-16,-1 1 0 0,-1 0-112 0,2-1 0 15,-1 1-128-15,0 1 192 0,0-3-192 0,1 1 0 16,-1 1 128-16,1 0-128 0,-1-3 0 0,2 2 0 16,-1-1 0-16,0-1 0 0,1 3 0 0,0-3 0 15,0 0 0-15,-1 0 0 0,1 0 0 0,0 0-128 16,0 1 128-16,1-1 0 0,-1 0 272 0,-1 1 176 15,0-1 16-15,-1 2 16 0,0 3 128 0,-1-2 32 16,-1 3 0-16,-1 2 0 0,0-3-112 0,-1 4-16 16,1-1 0-16,-2 1 0 0,0 2-48 0,-2-2-16 15,3-1 0-15,-2 2 0 0,1-1 0 0,-2-1-16 0,0 1 0 0,1 0 0 16,0-1 32-16,1 0 16 0,-1-3 0 0,2 1 0 16,-1 0-192-16,2-1-32 0,1-1-16 0,0 1 0 15,2-2-240-15,-1 0 144 0,1-1-144 0,1 2 128 16,-1-3-128-16,2 2 128 0,0 2-128 0,-2-3 128 15,2 3 16-15,-1-1 0 0,-1 3 0 0,1 1 0 16,-2 2 240-16,0-2 32 0,-1 2 16 0,0-1 0 16,1 1-208-16,-4 2-32 0,-1-2-16 0,1 1 0 15,-2 1 128-15,-1-2 16 0,0 0 16 0,-2 1 0 16,1 2-16-16,0-5-16 0,-1 2 0 0,1 0 0 16,1-1-304-16,1 1 0 0,0-2 0 0,1 1 0 0,1 0 0 15,1-2 0-15,0 1 0 0,2 0 0 0,-1 0 0 0,1-1 0 16,1 0 0-16,1-2 0 0,0 2 0 0,-1-1 0 15,2-1 0-15,-2 1 0 0,0 0 0 0,1-2 0 16,-1 2 0-16,0 0 0 0,-1-2 128 0,2 2-128 16,-2-2 0-16,0 1 0 0,-1-2 144 0,-1 2-144 15,0 2 0-15,0-4 144 0,-1 3-144 0,-1-2 0 16,1 1 0-16,-1 3 0 0,-1-5 0 0,2 3 0 16,-2 3 0-16,1-1 0 0,0-1 0 0,1-1 160 15,-1 5-160-15,2-2 160 0,1 1-160 0,-1-2 160 16,2 1-160-16,0 0 160 0,0-1-160 0,2 0 0 15,-1 1 0-15,0-2 128 0,2 2-128 0,-2-3 0 0,2 0 144 16,-1 0-144-16,0 2 128 0,-1-4-128 0,0 3 128 0,-1 0-128 16,0 1 144-16,0-4-144 0,-2 4 192 0,1-1-192 15,-2 1 192-15,1-1-192 0,-2 2 192 0,1-1-192 16,-1 1 176-16,-1 1-176 0,1 0 160 0,1 0-160 16,-2 2 160-16,1-1-160 0,0 3 160 0,1-3-160 15,0 3 192-15,2-3-64 0,1 1-128 0,0 0 192 16,0-3-192-16,2 1 0 0,0-1 0 0,1-1 0 15,-1 0 128-15,1 0-128 0,-2 0 0 0,2-1 0 16,-3-2 160-16,1 1-160 0,-1 2 160 0,0 0-160 16,-1 0 336-16,0 1-16 0,-1-1-16 0,0 2 0 0,0 0-80 15,-2 0-16-15,2 3 0 0,-1-3 0 0,1 0-208 0,-1 0 0 16,3 1 0-16,-1-1 0 0,0 0 0 0,-1 0 0 16,0 4 0-16,0-5 0 0,1 3 0 0,0-3 0 15,1 3 0-15,-2-3 0 0,3 0 0 0,-1 0 0 16,1-1 0-16,-1 0 0 15,1-2 0-15,0 1 0 0,0 0 0 0,-1 0 0 0,1 1 0 0,0-1 128 16,-1-2-128-16,-1 1 0 0,1 1 128 0,-2 1-128 16,-1-2 0-16,1 2 0 0,-2-1 448 0,1 2-16 15,-4 0 0-15,1 4 0 0,3-5-144 0,-4 2-32 16,0 5 0-16,-4 0 0 0,1 1-256 0,2 0 0 16,-1 0 0-16,3 0 0 0,1-1 128 0,0-2-128 15,4 1 0-15,0-2 0 0,1-3 0 0,1 3 0 0,2-3 0 0,-1-1 0 16,2 1 0-16,-2-2 0 15,2-1 0-15,0 0 0 0,0 0 0 0,-2 2 0 0,1-3 0 0,-1 1 0 16,1 1 0-16,-3 2 0 0,1 0 0 0,-2-2 0 16,1 2 0-16,-1 0 0 0,0 0 0 0,-2 1 0 15,0 1 0-15,-1 3 0 0,0 1 0 0,-1-2 0 16,0 4 0-16,-1-1 0 0,0 2 0 0,1 1 0 16,-1 2 0-16,1-3 0 0,0 2 0 0,1 1 0 15,1-4 0-15,1-1 0 0,1 2 0 0,-1-5 0 16,4 2 0-16,-1-1 0 0,1-3 0 0,1 0 0 15,1 1 0-15,-1-3 0 0,0 0 0 0,1-1 0 0,0 1 0 16,-1 0 0-16,0-1 0 0,-1 1 0 16,0 1 0-16,0 0 0 0,-2 2 0 0,0-1 0 15,-1 3 0-15,0-2 0 0,-3 3 0 0,1 1 0 0,-1-1 0 0,-1 1 0 16,-1 4 0-16,0-3 0 0,1-3 0 0,0 2 0 16,-1 1 0-16,0-1 0 0,1 0 0 0,-1 0 0 15,1 2 0-15,0-3 0 0,1-1 0 0,1 0 0 16,0 1 0-16,2-5 0 0,1 1 0 0,0-1 0 15,3-2 0-15,-2 4 0 0,1-4 0 0,2 1 0 16,-1 1 0-16,1-2 0 0,-2 2 0 0,1 0 0 16,0-1 0-16,0 1 0 0,-1 2 0 0,0-2 0 15,0 1 0-15,0 2 0 0,-2-4 0 0,1 3 0 16,-1 1 0-16,-1-2 0 0,1 4 0 0,-3-4 0 0,1 4 0 0,0-3 0 16,0 2 0-16,0-2 0 0,0 1 0 0,-1-1 0 15,2 2 0-15,-1-3 0 0,0 4 0 0,1-4 0 16,0 2 0-16,1 0 0 15,1 0 0-15,1 0 0 0,-1 0 0 0,1-3 0 0,2 4 0 16,0-4 0-16,1 1 0 0,0-1 0 0,0 1 0 0,-1-2 0 16,1-3 0-16,0 2 0 0,0 0 0 0,-2 1 0 15,2-2 0-15,-2 0 0 0,1 2 0 0,-2-2 0 16,0 2 0-16,-1 0 0 0,0-2 0 0,-1 2 0 16,-1 1 0-16,1 0 0 0,-2-1 0 0,0 4 0 15,0-3 176-15,-2 1-176 0,2 2 160 0,0-3-160 0,-1 2 192 0,1 0-64 16,-1-1-128-16,1 0 192 0,1 3-192 0,-2-3 0 15,3 2 128-15,0-1-128 0,2-1 0 0,-1 1 0 16,1-2 0-16,1 1 0 0,0 1 0 16,-1-2 0-16,2-1 0 0,1 1 0 0,-1 0 0 0,-1-2 128 15,2 1-128-15,-1 0 0 0,0-1 0 0,0 0 0 16,-2 1 0-16,2-1 0 16,-2 1 128-16,0 1-128 0,0 1 0 0,-2-1 0 0,0 0 128 0,0 1-128 15,1 1 0-15,-3 1 144 0,1 0-144 0,0-2 0 16,-1 4 144-16,0 1-144 0,1-3 0 0,0 0 144 15,0 3-144-15,1-5 0 0,1 4 128 0,-1-4-128 16,1 4 0-16,1-4 0 0,0 3 128 0,0-4-128 16,1 1 0-16,0-1 0 0,1 1 144 0,-1-2-144 15,1 0 0-15,1 0 144 0,0 0-144 0,0-1 192 0,0 1-192 16,0-2 192-16,0 2-192 0,0 0 128 0,0-1-128 0,1 2 128 16,-1 0-128-16,0 0 0 0,-1 3 0 0,1-4 128 15,-1 1-128-15,0 4 0 0,-1-4 0 0,0 0 0 16,0 1 0-16,-1 0 0 0,1-1 0 0,0-3 0 15,0-1 0-15,1 2 128 0,-2 1-128 0,2-2 0 16,0 0 0-16,1 1 128 0,0-1-128 0,0-2 0 16,1 0 0-16,-1 1 128 0,1-3-128 0,2 0 0 15,-1 1 128-15,1-1-128 0,-1-1 128 0,2 2-128 16,-2-2 128-16,2 4-128 0,-2-2 0 0,2 1 128 16,0 3-128-16,-2-2 0 0,0 2 0 0,1 4 0 0,0-3 0 0,-2 3 0 15,1 2 0-15,1 1 0 0,-2-1 0 0,0 1 0 16,1 1 0-16,-1 0 0 15,-1 1 0-15,1-3 0 0,-1 1 0 0,1-1 0 0,1-1 0 0,0-1 0 16,-1-3 128-16,2 1-128 0,0-2 0 0,0 1 0 16,-3-9 0-16,0 0 0 0,0 0 0 0,0 0 0 15,0 0 0-15,0 0 0 0,0 0 0 0,40 46 0 16,-34-43 0-16,-1 2 0 0,-5-5 0 0,0 0 0 16,0 0 144-16,0 0-144 0,0 0 0 0,0 0 144 15,31 49-144-15,-29-39 0 0,-2-10 128 0,0 0-128 16,5 39 0-16,-4-24 0 0,-1-1 0 0,0 2 0 0,1-2 0 15,-1 3 0-15,0-4 0 0,-1 1 0 0,1 2 0 0,0-4 0 16,0 3 0-16,0 0 0 0,1-4 0 0,1 3 0 16,-1-5 0-16,0 3 0 0,3-4 0 0,-2 1 0 15,2 0 0-15,-4-9 0 0,0 0 0 0,0 0 0 16,0 0 128-16,0 0-128 16,0 0 0-16,40 47 0 0,-34-42 0 0,-6-5 0 0,0 0 0 0,0 0 0 15,0 0 0-15,0 0 0 0,32 50 0 0,-32-50 0 16,0 0 0-16,12 40 0 0,-8-24 0 0,0-3 0 15,-2 2 0-15,1 1 0 0,-1 0 0 0,1 2 0 16,0-1 0-16,0-1 0 0,1-3 0 0,-1 0 0 16,-3-13 0-16,0 0 0 0,0 0 0 0,20 43 0 15,-20-43 0-15,0 0 0 0,0 0 0 0,0 0 0 0,0 0 0 0,35 42 0 16,-30-34 0-16,-5-8 0 0,0 0 0 0,0 0 0 16,0 0 0-16,0 0 0 0,32 39 0 0,-29-27 0 15,1-3 0-15,0 4 0 0,-2 0 0 0,1 4 0 16,1-1 0-16,-2 1 0 0,0 0 0 0,2 2 0 15,0-2 0-15,0-1 0 0,-4-16 0 0,8 35 0 16,-8-35 0-16,0 0 0 0,19 41 0 0,-19-41 0 16,0 0 0-16,0 0 0 0,0 0 0 0,0 0 0 15,34 44 0-15,-34-44 0 0,0 0 0 0,0 0 0 16,0 0 0-16,0 0 0 0,36 46 0 0,-36-46 0 16,0 0 0-16,0 0 0 0,0 0 128 0,18 46-128 0,-16-37 0 15,-1 3 0-15,1-2 0 0,-1 2 0 0,0-2 0 16,0 1 0-16,0 1 0 0,1-1 0 15,-1-2 0-15,0 1 0 0,2 0 128 0,-2-2-128 0,-1-8 0 0,0 0 0 16,0 0 288-16,0 0-48 0,18 43-16 0,-18-43 0 16,0 0-96-16,0 0 0 0,0 0-128 0,0 0 192 15,34 43-192-15,-34-43 0 0,0 0 0 0,0 0 0 16,0 0 0-16,25 43 0 0,-25-43 0 0,0 0 0 16,0 0 0-16,13 47 0 0,-13-47 0 0,5 27 0 15,-4-12 0-15,1-1 128 0,0 2-128 0,-1-3 0 16,1 2 0-16,-1-4 0 0,0 2 0 0,1-1 0 0,1-1 0 15,-1 2 0-15,-2-13 0 0,0 0 0 0,0 0 0 0,0 0 0 16,23 40 0-16,-23-40 0 0,0 0 0 0,0 0 0 16,0 0 128-16,0 0-128 0,0 0 128 0,40 42-128 15,-40-42 176-15,0 0-176 0,0 0 144 0,20 38-144 32,-16-29 0-32,0 4 144 0,-4-13-144 0,8 28 0 0,-4-14 0 0,0 1 0 0,-1 2 0 0,1 0 0 15,0-1 0-15,-2 0 0 0,-2-16 0 0,0 0 0 16,14 38 0-16,-9-25 0 0,0-3 0 0,0-1 0 15,-5-9 0-15,0 0 0 0,0 0 0 0,0 0 0 16,0 0 0-16,41 42 0 0,-41-42 0 0,0 0 128 16,0 0-128-16,0 0 0 0,0 0 128 0,48 34-128 15,-48-34 128-15,0 0-128 0,0 0 0 16,0 0 0-16,34 42 128 0,-34-42-128 0,0 0 0 0,17 38 0 0,-17-38 0 0,8 29 0 16,-8-29 0-16,8 30 0 0,-6-13 0 0,1-3 0 15,-2-4 0-15,0 1 0 0,0 1 0 0,1-2 0 16,0 2 0-16,0 1 0 0,1-2 0 0,-1 0 0 15,-2-11 0-15,0 0 0 0,12 30 128 0,-12-30-128 16,0 0 0-16,0 0 0 0,0 0 0 0,21 36 0 16,-21-36 128-16,0 0-128 0,0 0 0 0,0 0 128 15,24 40-128-15,-24-40 0 0,0 0 0 0,0 0 0 16,24 44 0-16,-24-44 0 0,0 0 0 0,20 42 0 16,-20-42 0-16,0 0 0 0,21 42 0 0,-21-42 0 0,0 0 0 15,22 41 0-15,-22-41 0 0,0 0 0 0,21 38 0 0,-21-38 0 31,0 0 0-31,22 40 0 0,-22-40 0 0,0 0 0 0,24 34 0 0,-24-34 0 0,0 0 0 0,26 38 0 16,-26-38 0-16,0 0 0 0,26 40 0 0,-26-40 0 16,0 0 0-16,24 38 0 0,-24-38 0 0,0 0 0 31,21 37 0-31,-21-37 0 0,0 0 0 0,21 35 0 0,-21-35 0 0,0 0 0 0,0 0 0 0,29 37 0 16,-29-37 0-16,0 0 0 0,0 0 0 0,31 39 0 31,-31-39 0-31,0 0 0 0,0 0 0 0,36 42 0 15,-36-42 0-15,0 0 0 0,26 35 0 0,-26-35 0 16,0 0 0-16,23 36 0 0,-23-36 0 0,0 0 0 16,17 32 0-16,-17-32 0 0,0 0 0 0,20 35 0 0,-20-35 0 15,0 0 0-15,19 33 0 0,-19-33 0 0,0 0 0 16,0 0 0-16,28 36 0 0,-28-36 0 0,0 0 0 16,0 0 0-16,0 0 0 0,40 40 0 0,-40-40 0 0,0 0 0 15,0 0 0-15,33 32 0 0,-33-32 0 0,0 0 0 16,25 31-128-16,-25-31 128 0,0 0 0 0,23 40 0 15,-23-40 0-15,0 0 0 0,24 42 0 0,-24-42 0 16,15 27 0-16,-15-27 0 0,0 0 0 0,19 37 0 16,-19-37 0-16,0 0 0 0,0 0 0 0,28 38 0 15,-28-38 0-15,0 0 0 0,0 0-144 0,0 0 144 16,0 0-176-16,0 0 32 0,42 30 0 0,-42-30 0 0,0 0 144 16,0 0-160-16,0 0 160 0,0 0-160 0,40 31-96 0,-40-31 0 15,0 0-16-15,0 0 0 16,36 34-384-16,-36-34-80 15,0 0-16-15,31 33 0 0,-31-33 32 0,0 0 0 0,35 32 0 0,-35-32 0 16,0 0-1072-16,28 29-192 0,-28-29-64 0,0 0 0 16,0 0-704-16,0 0-128 0</inkml:trace>
  <inkml:trace contextRef="#ctx0" brushRef="#br0" timeOffset="34524.96">29634 7557 911 0,'5'-9'0'0,"-1"1"0"16,-2 4 0-16,-1-1 0 0,-1 3 704 0,0 1 64 15,0 1 16-15,-1-4 0 0,1 2 0 16,-1-2 0-16,0-4 0 0,-2 2 0 0,1 3 128 0,-5-4 32 15,4 1 0-15,-2 3 0 0,0-2-288 0,0 1-48 16,0-1-16-16,0 2 0 0,0-3-448 0,1 3-144 16,1-4 0-16,0 2 0 15,2 2 0-15,0-2 0 0,-1 1 0 0,4-1-144 0,-1 1 144 0,0-1 0 16,2 2-144-16,2-2 144 0,0 1 192 0,0-2 128 16,1 1 0-16,1-1 16 0,1-2 336 0,0 2 64 0,1-2 16 15,-1 0 0-15,1-1 128 0,-1 3 16 0,0-1 16 0,0-1 0 16,-2 0 16-16,0 2 0 15,0-1 0-15,-1 1 0 0,-1 0 16 0,-2 0 0 0,2 2 0 0,-3 0 0 16,2 1-320-16,-2 1-64 0,-1-1-16 0,1 0 0 16,-1 1-96-16,1 2-32 0,-1-1 0 0,0-2 0 15,0 2-112-15,-1 0-32 16,1-1 0-16,0 1 0 0,-1 1-32 0,1-1-16 0,-1-2 0 0,0 2 0 16,1 0 320-16,-2 0 64 0,2 1 16 0,0 0 0 0,-1 0-96 0,1 0-16 15,-1 0 0-15,1 0 0 0,0 0-96 0,-1 0-32 16,-1 1 0-16,1 1 0 0,0 1-128 0,-3-2-16 15,2 2-16-15,-3 2 0 0,0-2 48 0,-1 3 16 16,-2-2 0-16,1 2 0 0,-2 2-112 0,0-1-32 16,1-1 0-16,-2 1 0 0,0 0-16 0,3 0-128 15,-2 1 192-15,0 0-64 0,2 0-128 0,1-3 0 16,-1 2 144-16,1-1-144 0,1-1 0 0,0 2 0 16,2-1 0-16,-1-3 0 0,0 2 0 0,2-1 0 15,-2 1 0-15,0-1 128 0,3-1-128 0,-3 1 0 16,1 1 0-16,-2-1 0 0,1 2 192 0,-1 1-48 15,-1-2 0-15,1 3 0 0,-1-1 0 0,0 1 0 0,-2 0 0 16,2 0 0-16,-1 2-144 0,-2-2 160 0,2 3-160 16,-3 1 160-16,2-4-160 0,-2 2 128 0,2-1-128 15,-2-1 128-15,1 0-128 0,-1 0 0 0,3 1 144 0,-2 0-144 16,2-2 128-16,-1-2-128 0,2 3 128 0,0-1-128 16,1 0 0-16,0 2 144 0,1-2-144 0,1 2 0 15,-1 0 128-15,1-2-128 16,1 2 0-16,0-3 0 0,0 3 0 0,0-1 0 0,-1 2 0 0,1-1 0 15,-1 0 128-15,0-1-128 0,-1 1 0 0,0 0 0 16,-2-1 0-16,0 1 0 0,-2 0 0 0,0 0 0 16,-1 0 0-16,1 0 0 0,-2 1 128 0,1-2-128 15,0 2 0-15,-1 0 128 0,2 1-128 0,-2-1 0 16,0 0 128-16,1 1-128 0,1 1 0 0,0-3 0 0,1 1 0 0,1-1 0 16,-1 1 0-16,1-2 0 0,0 1 0 0,1 0 0 15,-1-2 0-15,1 2 0 0,-1-1 0 0,0 1 0 16,-1 0 0-16,1-1 0 0,0 1 128 0,-1 0-128 15,1-1 0-15,-2 2 0 0,-1 2 144 0,1 1-144 16,-3 2 0-16,0 1 144 0,-1 1-144 0,0-1 160 16,1 1-160-16,1-3 160 0,0 1-160 0,0 0 0 15,2 0 144-15,-1-3-144 16,1 2 0-16,1-5 0 0,0 3 0 0,0 0 128 0,0-2-128 0,1-2 0 16,0 1 0-16,-1 0 0 0,1-1 0 0,1 1 0 15,-1 0 0-15,1-2 0 0,2 1 0 0,-2-2 0 0,0 1 0 16,0 1 128-16,1 0-128 0,-1 1 0 0,-1 2 0 0,1 0 0 15,-1-1 0-15,0 1 0 0,-1 3 0 0,-1-3 0 16,-1 3 0-16,2-5 0 16,-1 3 0-16,0 0 0 0,-2 0 0 0,-4 3 0 0,0 1 0 0,0-2 0 15,-1 2 0-15,0 0 0 0,-1 0 0 0,1 0 0 16,0 0 0-16,2-2 0 0,-1 1 0 0,0 1 0 16,2 0 0-16,1 0 0 15,0 0 0-15,3-4 0 0,2 3 0 0,0-5 0 0,2 2 0 0,1 1 0 16,0-3 0-16,1 0 0 0,0-1 0 0,1 0 0 15,0 2 0-15,0-1 0 0,-2-1 0 0,1-1 0 0,-1 1 0 16,1 0 0-16,-2 1 0 0,-1 0 0 0,0 3 0 0,-1 0 0 16,-1 0 0-16,-2 4 0 0,0-1 0 0,-1 2 0 15,0-1 0-15,1 0 0 0,0 1 0 0,-1-1 0 16,0 0 0-16,0 1 0 0,2-2 0 0,-1 1 0 16,2-1 0-16,-1-3 0 0,2 0 0 0,0 1 0 15,0-2 0-15,1 0 0 16,0 1 0-16,1-1 0 0,1 1 0 0,0-4 128 0,0 1-128 0,1 1 0 31,-1 2 0-31,1-3 0 0,1 1 0 0,-1 1 0 0,1-2 0 0,0 1 128 0,0 3-128 0,1-3 0 16,-3 3 0-16,2-2 128 0,-2 2-128 0,0-2 0 15,0 2 0-15,-2-2 128 0,-1 4-128 0,1-1 0 0,-1-3 0 16,-1 2 0-16,-1 1 0 0,0-4 0 16,-2 4 0-16,1-4 128 0,-1 1-128 0,0 0 0 0,2-2 128 0,-1 0-128 15,1 0 128-15,1-1-128 0,0-2 128 0,0 2-128 16,1-1 128-16,0 2-128 0,1 2 128 0,0-3-128 15,2-1 0-15,-1 0 0 0,1 2 0 0,1 0 128 16,-1-1-128-16,2 1 0 0,0 1 0 0,1-2 0 16,-1-1 0-16,-1 1 0 0,1 0 0 0,0-3 128 15,0 1-128-15,-2 1 0 16,0-1 0-16,-1 0 0 0,0 2 0 0,-1-1 0 0,0 0 0 0,-1 0 0 16,1-2 0-16,-1 2 0 0,0 1 0 0,-2 0 128 15,3-2-128-15,-2 2 0 0,1-1 0 0,-2 1 0 16,2 0 0-16,0-1 0 0,1 1 0 0,-1-1 128 0,2-1-128 0,-1-1 0 15,1 2 0-15,1-4 0 0,0 3 0 0,1 0 0 16,-1-3 0-16,1 3 0 16,-1 1 0-16,2-1 0 0,0 2 0 0,0 1 128 0,1-1-128 0,-2 4 0 15,1-3 0-15,0 1 0 0,0 1 0 0,0-1 0 16,-2 2 0-16,1 0 128 0,-2 1 704 0,0-3 160 16,-1 1 32-16,0 1 0 15,0-2-1632-15,-1 3-320 0,0-2-64 0,-1 0-16 0,-1-1 816 0,2 2 192 16,-1-2 0-16,-1-1 0 0,2 1 0 0,0-1 0 15,0 2 0 1,-1-2 0-16,2 0 0 0,0-1 0 0,1 1 128 0,1-2-128 0,1 1 0 0,0-2 0 0,1 2 128 16,0-3-128-16,1 3 0 0,0-3 0 0,0 0 0 0,-1 0 0 15,1 0 128-15,0 2-128 0,-2-3 0 0,1 2 0 16,0-1 0-16,0 2 0 0,-3-1 0 0,2-1 0 16,-2 3 0-16,-1 2 0 0,0-1 0 0,-1-1 0 15,1-1 0-15,-1 2 0 16,-1 1 0-16,0 3 0 0,0-3 0 0,0 3 0 0,0-2 0 0,0 2 0 15,0-2 128-15,1 2-128 0,2-2 0 0,1 0 0 16,-1-3 0-16,2 2 0 0,0-1 0 0,1-1 0 16,1 2 0-16,-1-5 0 0,2 2 0 0,-1-1 0 15,0 0 0-15,0 1 0 0,0-3 0 0,0 1 0 0,0 0 128 16,-1 2-128-16,1-5 0 0,-3 3 0 16,2 2 0-16,-1-3 0 15,-1 2 0-15,0-1 0 0,-1 3 0 0,-1-2 0 16,0 2 0-16,0 0 0 0,0-1 128 0,-1 1-128 15,0 1 0-15,1 0 0 0,0 0 0 0,0 1 0 16,0-1 0-16,1 0 0 0,0 1 128 0,2-3-128 16,-1 1 0-16,2 0 0 0,0-1 0 0,1 0 0 15,0-1 0-15,1-1 0 0,-1 2 128 0,3-4-128 16,-2 2 0-16,0-3 0 0,0 2 128 0,1-2-128 16,-1 3 0-16,0-3 0 0,-1 2 0 0,1-2 0 15,-2 3 0-15,1 1 0 0,-1-2 0 0,-2 1 0 16,1 1 0-16,-2 2 0 0,2-1 0 0,-3 1 0 15,1 0 0-15,0-1 0 0,1 1 128 0,-2 0-128 16,1 1 0-16,0-2 0 0,1 1 0 0,0 0 0 0,1-3 0 16,0 1 0-16,1 1 128 0,1-5-128 0,0 2 0 0,0-2 0 15,1-1 0-15,1 2 0 0,-1-2 128 0,0-2-128 16,2 2 0-16,-2-1 128 0,1 3-128 0,0-3 0 16,0 0 128-16,-1 2-128 0,1 0 0 0,-1-2 0 15,0 2 0-15,0 2 0 0,-1-3 0 0,1 2 0 16,-1 1 0-16,0 1 0 0,0-2 0 0,-1 1 0 15,1-1 128-15,-1 1-128 0,0-3 0 0,0 3 0 16,1-3 0-16,-2 1 0 0,1 2 0 0,1-4 0 16,-1 0 0-16,1 2 0 0,0-1 0 0,0-1 0 0,0-1 0 15,0 2 0-15,0-2 0 0,1 0 0 0,0 0 0 0,-1 0 0 16,2 0 0-16,-1 0 0 0,0 0 0 0,0 0 0 16,0 0 0-16,1 0 0 0,-2 0 0 0,1 0 0 15,0 0 0-15,-1 0 0 0,0 1 128 0,0-1-128 16,0 1 0-16,-1 0 0 0,0 2 0 0,-1-2 0 15,0 0 0-15,1 2 0 0,-2 2 0 0,1-3 0 16,-1 1 0-16,1 0 0 0,-2-1 0 0,2 0 0 16,-2 3 0-16,0-4 0 0,2 2 0 0,1 1 0 15,-2-3 0-15,2 0 0 0,0 0 0 0,1 0 0 16,-2 1 0-16,2 0 0 0,0-2 0 0,0 1 0 16,2-1 0-16,-2 0 0 0,1 0 0 0,-1 2 0 0,1-2 0 15,0 0 0-15,1 1 0 0,-2-1 0 0,1 1 0 0,0 2 0 16,0-3 0-16,-1 1 0 0,2 0 0 0,-2 0 0 15,0 1 0-15,0-1 0 0,0 3 0 0,-2-3 0 16,1 1 0-16,1 2 0 0,-2-3 0 0,0 2 0 16,0 2 0-16,1-4 0 0,-2 1 0 0,2 3 0 15,-2-4 0-15,2 3 0 0,0-3 0 0,0 3 0 16,-1-3 0-16,2 1 0 0,0 0 0 0,0-2 0 16,0 4 0-16,2-4 0 0,-1 1 0 0,0 0 0 15,0 0 0-15,1-1 0 0,-1 2 0 0,0 0 0 16,0-1 0-16,1 1 0 0,-1-1 0 0,-1 0 0 15,1 0 0-15,-1 3 0 0,1-4 0 0,-1 3 0 0,0 0 0 16,0 0 0-16,0-2 0 0,-1 4 0 0,1-3 0 0,-1 1 0 16,0 2 0-16,1-3 0 0,-2 4 0 0,1-3 0 15,0 2 0-15,0-3 0 0,1 2 0 0,0 0 0 16,0-2 0-16,0 3 0 0,0-4 0 0,0 2 0 16,1-1 0-16,-1 2 0 0,1-4 0 0,0 1 0 15,2 2 0-15,-2-2 0 0,2-1 0 0,-1 3 0 16,1-2 0-16,-1-1 0 0,0 0 0 0,1 1 0 15,-2 0 0-15,2 0 0 0,-1 3 0 0,-1-3 0 16,1 1 0-16,-1 0 0 0,0 3 0 0,0-4 0 16,-1 4 0-16,0-2 0 0,2 3 0 0,-2-4 0 15,0 5 0-15,-2-5 0 0,2 4 0 0,0-3 0 0,-1 3 0 16,0-2 0-16,1 1 0 0,0-3 0 0,0 2 0 16,0-1 0-16,0 0 0 0,1 1 0 0,0-2 0 0,-1-2 0 15,2 1 0-15,-1 1 0 0,0-1 0 0,-1 1 0 16,1 0 0-16,0-2 0 0,1 1 0 0,-1-1 0 15,0 1 0-15,0 1 0 0,-1 1 0 0,0-1 0 16,2 1 0-16,-2 2 0 0,1-3 0 0,-1 4 0 16,0-2 0-16,-1 1 0 0,1 0 0 0,0 1 0 15,0 0 0-15,-2-1 0 0,2 0 0 0,0 3 0 16,2-5 0-16,-2 2 0 0,1-1 0 0,0 1 0 16,0-2 0-16,2 0 0 0,-2-2 0 0,2 1 0 0,-2 0 0 15,1-1 0-15,1 2 0 0,-1-2 0 0,1 0 0 16,-2 1 0-16,1-1 0 0,1 0 0 0,-2 3 0 0,0-3 0 15,2 2 0-15,-2 0 0 0,-1 1 0 0,1 1 0 16,-1-1 0-16,0 2 0 0,0-1 0 0,0 1 0 16,0 0 0-16,0 2 0 0,0-4 0 0,0 3 0 15,0-1 0-15,0-1 0 0,2 0 0 0,-2-2 0 16,1 1 0-16,0 0 0 0,0 1 0 0,0-4 0 16,1 1 0-16,0 0 0 0,1 0 0 0,-1-1 0 15,2-1 0-15,-2 0 0 0,1 0 0 0,-1 0 0 16,1 2 0-16,-1-2 0 0,1 2 0 0,-2-1 0 15,1 3 0-15,1-3 0 0,-2 4 0 0,2-2 0 0,-2 3 0 16,0-2 0-16,0 2 0 0,-1 1 0 0,2-2 0 0,-2 3 0 16,1-1 0-16,-1 0 0 0,1 1 0 0,-1-3 0 15,0 2 0-15,1-1 0 0,0 1 0 0,1-4 0 16,0 2 0-16,1-1 0 0,-2-2 0 0,1 2 0 16,2-1 0-16,-1-1 0 0,0 2 0 0,0-4 0 15,0 2 0-15,0 1 0 0,-1-1 0 0,1-1 0 16,-1 1 0-16,1 0 0 0,-1 3 0 0,-1-4 0 15,2 3 0-15,-2 0 0 0,0 1 0 0,1 0 0 16,-2 2 128-16,1-1-128 0,-1-1 0 0,-1 1 0 16,1 3 0-16,-2-2 0 0,2 2 0 0,0 0 0 0,0-1 0 15,0 1 0-15,-1 0 0 0,1-2 0 0,1 1 0 16,1-3 0-16,-2 1 0 0,1 0 0 0,0-2 0 0,2 1 0 16,-2-2 0-16,0 0 0 0,2 0 0 0,-2 0 0 15,1 2 0-15,0-4 0 0,0 2 0 0,-1 2 0 16,2-4 0-16,-1 2 0 0,1 2 0 0,-2-1 0 15,0 1 0-15,2 1 0 0,-2-2 0 0,0 2 0 16,0 2 0-16,1-2 0 0,-2 1 0 0,1 1 0 16,0-1 0-16,-1 0 0 0,1 2 0 0,-1 0 0 15,0-2 0-15,1 1 0 0,-1-2 0 0,2 0 0 16,-1 0 0-16,0 2 0 0,2-5 0 0,-1 3 0 16,1-3 0-16,0 2 0 15,1-4 0-15,-1 2 0 0,1-1 0 0,0 1 0 0,0-2 0 0,1 0 0 0,-1 0 0 0,0 0 0 16,1 2 0-16,-1-2 0 0,1 0 0 0,0 2 0 15,-1 1 0-15,-1-2 0 0,1 2 0 0,0 1 0 16,-2-2 0-16,2 2 0 0,-1 3 0 0,-2-4 0 16,1 3 0-16,1-1 0 0,-2 3 0 0,-1-4 0 15,1 2 0-15,0-1 0 0,-1 3 0 0,2-2 0 16,-2 1 0-16,1-1 0 0,0-3 0 0,2 2 0 16,-1 2 0-16,1-5 0 0,-1 3 0 0,0-3 0 15,2 3 0-15,0-5 0 0,0 3 0 0,-1 0 0 16,1-2 0-16,1 3 0 0,-1-4 0 0,-1 3 0 15,1 0 0-15,0-2 0 0,-3 1 0 0,2 0 0 0,-1 1 0 0,-1 1 0 16,2 0 0-16,-1 1 0 0,1 0 0 0,-2 3 0 16,1 0 0-16,0-1 0 0,0 1 0 0,-1 0 0 15,-1-9 0-15,0 0 0 0,0 0 0 0,10 42 0 16,-10-42 0-16,0 0 0 0,0 0 0 0,0 0 0 16,18 46 0-16,-18-46 0 0,0 0 0 0,0 0 0 15,0 0 0-15,0 0 0 0,33 42 0 0,-33-42 0 16,0 0 0-16,0 0 0 0,0 0 0 0,0 0 0 15,0 0 0-15,37 42 0 16,-37-42 0-16,0 0 0 0,0 0 0 0,0 0 0 0,0 0 0 0,20 45 0 16,-20-45 0-16,0 0 0 0,0 0 0 0,10 39 0 0,-10-39 0 15,0 0 0-15,0 0 0 0,11 41 0 0,-11-41 0 0,0 0 0 16,0 0 0-16,0 0 0 0,21 43 0 0,-21-43 0 16,0 0 0-16,0 0 0 0,0 0 0 0,0 0 0 15,0 0 0-15,34 44 0 0,-34-44 0 0,0 0 0 16,0 0 0-16,0 0 0 0,0 0 0 0,28 42 0 15,-28-42 0-15,0 0 0 0,0 0 0 0,13 44 0 16,-13-44 0-16,0 0 0 0,8 36 0 0,-8-36 0 16,0 0 0-16,7 38 0 0,-7-38 0 0,0 0 0 15,8 33 0-15,-8-33 0 0,0 0 0 0,0 0 0 16,0 0 0-16,17 45 0 0,-17-45 0 0,0 0 0 16,0 0 0-16,0 0 0 15,18 42 0-15,-18-42 0 0,0 0 0 0,0 0 0 0,0 0 0 0,16 42 0 0,-16-42 0 0,0 0 0 16,0 0 0-16,0 0 0 0,17 46 0 0,-17-46 0 15,0 0 0-15,0 0 0 0,0 0 0 0,13 44 0 16,-13-44 0-16,0 0 0 0,0 0 0 0,12 42 0 16,-12-42 0-16,0 0 0 0,0 0 0 0,7 37 0 15,-7-37 0-15,0 0 0 0,0 0 0 16,7 32 0-16,-7-24 0 0,3 0 0 0,-3-8 0 0,0 0 0 16,0 0 0-16,0 0 0 0,13 39 0 0,-13-39 0 15,0 0 0-15,0 0 0 0,0 0 0 0,0 0 0 16,0 0 0-16,25 42 0 0,-25-42 0 0,0 0 0 15,0 0 0-15,0 0 0 0,0 0 0 0,0 0 0 0,26 43 0 16,-26-43 0 0,0 0 0-16,0 0 0 0,0 0 0 0,15 37 0 0,-15-37 0 0,0 0 0 0,0 0 0 0,10 45 0 15,-10-45 0-15,0 0 0 0,7 38 0 0,-6-23 0 16,-1-15 0-16,0 0 0 0,8 35 0 0,-8-35 0 16,0 0 0-16,0 0 0 0,0 0 0 0,15 37 0 15,-15-37 0-15,0 0 0 0,0 0 0 0,0 0 0 16,0 0 0-16,0 0 0 0,0 0 0 0,0 0 0 15,28 40 0-15,-28-40 0 16,0 0 0-16,0 0 0 0,0 0 0 0,0 0 0 0,20 41 0 0,-20-41 0 16,0 0 0-16,0 0 0 0,0 0 0 0,0 0 0 0,20 40 128 15,-20-40-128-15,0 0 0 0,0 0 0 0,0 0 144 0,0 0-16 16,0 0-128-16,0 0 192 0,37 39-192 0,-37-39 128 16,0 0-128-16,0 0 0 0,0 0 0 0,0 0 0 15,35 34 0-15,-35-34 0 0,0 0 0 0,0 0 128 16,0 0-128-16,29 42 0 0,-29-42 0 0,0 0 0 15,0 0 0-15,0 0 0 0,28 43 0 0,-28-43 0 16,0 0 0-16,0 0 0 0,29 42 0 0,-29-42 0 16,0 0 0-16,0 0 0 0,0 0 0 0,32 40 0 15,-32-40 0-15,0 0 0 0,0 0 0 0,0 0 0 16,30 38 0-16,-30-38 0 0,0 0 0 0,0 0 0 16,0 0 0-16,26 41 0 15,-26-41 0-15,0 0 0 0,0 0 0 0,0 0 0 0,23 42 0 0,-23-42 0 0,0 0 0 0,0 0 0 16,0 0 0-16,0 0 0 15,0 0 0-15,29 36 0 0,-29-36 0 0,0 0 0 0,0 0 0 0,0 0 0 16,0 0 0-16,0 0 0 0,0 0 0 0,0 0 0 16,56 21 0-16,-56-21 0 0,0 0 0 0,0 0 0 15,0 0 0-15,0 0 128 16,0 0-128-16,0 0 0 16,54 22 0-16,-54-22 0 0,0 0 0 0,0 0 0 15,0 0 0-15,0 0 0 0,0 0 0 0,0 0 0 16,35 42 0-16,-35-42 0 0,0 0 0 0,0 0 0 15,0 0 0-15,21 35 0 0,-21-35 0 0,0 0 0 0,0 0 0 16,0 0 0-16,0 0 0 0,0 0 0 0,0 0 0 0,0 0 0 16,34 33 0-16,-34-33 0 0,0 0 0 0,0 0 0 15,0 0 0-15,0 0 0 0,0 0 0 0,0 0 0 16,0 0 0-16,0 0 0 0,41 35 0 0,-41-35 0 16,0 0 0-16,0 0 0 0,0 0 0 0,0 0 0 15,0 0 0-15,26 38 0 0,-26-38 0 0,0 0 0 16,0 0 0-16,0 0 0 0,0 0 0 0,0 0 0 15,0 0 0-15,0 0 0 0,0 0 0 0,31 37 0 16,-31-37 0-16,0 0 0 0,0 0 0 0,0 0 0 16,0 0 0-16,0 0 0 0,0 0 0 0,0 0 0 15,38 37 0-15,-38-37 0 0,0 0 0 0,0 0 0 16,0 0 0-16,22 39 0 0,-22-39 0 0,0 0 0 0,0 0 0 16,16 34 0-16,-16-34 0 0,0 0 0 0,0 0 0 0,0 0 0 15,0 0 0-15,13 31 0 0,-13-31 0 0,0 0 0 16,0 0 0-16,0 0 0 0,0 0 0 0,0 0 0 15,0 0 0-15,0 0 0 0,0 0 0 0,0 0 0 16,27 35 0-16,-27-35 0 0,0 0 0 0,0 0 0 16,0 0 0-16,0 0 0 0,0 0 0 0,0 0 0 15,0 0 0-15,0 0 0 0,0 0 0 0,0 0 0 16,0 0 0-16,23 38 0 0,-23-38 0 0,0 0 0 16,0 0 0-16,0 0 0 0,6 27 0 0,-6-19 0 15,0-8 0-15,0 0 0 0,0 0 0 0,0 0 0 16,3 23 0-16,-3-20 0 0,0-3 0 0,0 0 0 0,0 0 0 15,0 0 0-15,0 0 0 0,0 0 0 0,0 0 0 0,0 0-128 16,0 0 128-16,0 0-160 0,0 0 160 0,0 0 0 16,0 0-144-16,0 0 144 0,0 0 0 0,0 0 0 15,0 0 0-15,0 0 0 0,18 33-128 0,-18-33 128 16,0 0 0-16,0 0 0 0,0 0-128 0,0 0 128 16,9 32-160-16,-9-32 160 0,0 0-192 0,0 0 192 15,0 0-208-15,0 0 80 0,0 0 128 0,0 0 0 16,0 0-144-16,0 0 144 0,0 0 0 0,0 0 0 15,0 0 0-15,0 0 0 0,0 0-128 0,0 0 128 16,0 0 0-16,0 0 0 0,0 0 0 0,0 0 0 16,0 0 0-16,0 0 0 0,0 0-144 0,0 0 144 15,0 0 0-15,0 0 0 0,0 0-256 0,0 0 48 0,12 31 16 0,-13-27 0 16,1-3-176-16,0 2-16 0,0-2-16 0,-1 0 0 31,1 2-256-31,-1-6-48 0,0 1-16 0,-1-5 0 16,0-1-256-16,-1-6-48 0,0-8-16 0</inkml:trace>
  <inkml:trace contextRef="#ctx0" brushRef="#br0" timeOffset="37975.58">23486 15603 1839 0,'-5'-4'160'0,"1"3"-160"0,2 1 0 0,0 0 0 16,2 0 384-16,-1 0 64 0,-2-1 0 0,-2-3 0 15,0 0-448-15,-3 0 0 0,2 1 0 0,1 0 0 16,1-2 0-16,1 4 0 16,0-1-176-16,2-2 176 0,0 1 0 0,-1 3 0 0,2-3 0 0,2-1 0 15,-1 3 0-15,3-3 0 0,-1 2 0 0,2-1 128 16,3-2 448-16,-1 3 80 0,1-1 32 0,-1 0 0 16,4 0 64-16,0 1 16 0,0-2 0 0,2 0 0 0,-2 3-320 0,1-3-48 15,2 2-16-15,-1 0 0 16,1-1-112-16,0 0-16 0,-2 2-16 0,-1-1 0 15,-2-2-48-15,-1 1-16 0,2 1 0 0,0-3 0 0,3 3 0 0,-2-2 0 16,1 0 0-16,-1-1 0 0,0 3-48 0,0-1 0 16,3-2 0-16,0 3 0 0,2-3-128 0,0 2 0 15,1 1 0-15,2-2 0 0,2 0 0 0,1 0 0 16,0 0-192-16,3-1 192 0,0 1-128 0,-3-1 128 16,-2 3 0-16,0-4 0 0,2 3 0 0,1-3 0 15,2 3 0-15,-2 0 0 0,0 0 0 0,-1 2 0 0,-1 1 160 16,0 0-160-16,-1-1 256 0,0 1-48 0,-3 0-16 0,0-1 0 15,-1-2-192-15,0-1 128 0,-1 3-128 0,1-3 0 16,-1 1 144-16,-1 1-144 0,-1 2 128 0,0 0-128 16,-2 0 192-16,0 2-32 0,-1 1-16 0,0 2 0 15,0 3 448-15,1-3 96 0,1 1 16 0,1 0 0 16,-4-2 576-16,4 1 112 16,0-2 16-16,5 2 16 15,0-1-1936-15,3 0-384 0,2 0-64 0,0-1-32 0,2-2 768 0,1-1 224 0,2 0 0 0,-1 0 0 16,2-3 0-16,-2-1 0 0,1 2 0 0,1-5 0 15,-2 1 0-15,-1 3 0 0,-2-4 0 0,-2 4 0 16,-1-2 0-16,-4 3 0 0,-2-1 0 0,-1 3 0 0,-1-2 0 0,0 4 0 16,-2 0 0-16,-1-1 0 15,-1 1-128-15,0 3 128 0,1-3 0 0,-1 4 0 0,-2-3 0 0,2-1 0 16,-1 3 0-16,4-2 0 0,-1 2 160 0,1-4 0 16,3 1 0-16,0 1 0 0,3 0 176 0,1-3 48 15,2 0 0-15,0 0 0 0,4-1-64 0,-2-2-16 16,2 0 0-16,1 2 0 0,-2-4-304 15,2 2 160-15,2 3-160 0,-4 0 128 0,1 0-128 0,-3 2 192 16,-3 0-192 0,-2 2 192-16,-2 1-192 0,0 1 0 0,0 1 0 0,-2 2 0 0,2 1 0 0,-1 0 0 15,1 2 0-15,-2-2 0 0,2 1 0 0,1 2 128 16,3-4-128-16,-1 0 0 0,1 0 0 0,2-2 0 0,1 1 0 0,2-6 0 16,-1 2 0-16,1-2 0 0,2 0 128 0,-1-1-128 15,3-1 0-15,-1 1 0 0,-2 1 0 0,-1 1 0 16,0-2 0-16,-1 2 0 15,2 2 0-15,-3 0-176 0,1 1 176 0,-4 1 0 0,1 2 0 0,0-1 128 16,-20-8-128-16,0 0 0 0,56 34 0 0,-56-34 0 16,0 0 0-16,53 33 0 0,-32-24 0 0,-1 0 0 15,-1-2 0-15,2-3 0 0,2 2 0 0,1-4 0 16,1 1 0-16,0-1 0 0,-4 1 128 0,1-3-128 16,0 2 272-16,1 3-16 0,-2-2 0 0,0 2 0 15,-2 0 528-15,0 2 112 0,-2 2 0 0,-1 0 16 0,-2 3-688 16,-14-12-224-16,0 0 128 0,0 0-128 0,45 49 0 0,-45-49 0 15,0 0 128-15,0 0-128 0,30 57 0 0,-30-57 0 16,0 0 0-16,0 0 0 0,0 0 128 0,41 58-128 16,-31-48 0-16,-10-10 0 0,0 0 0 0,0 0 0 15,53 43 0-15,-37-33 0 0,-16-10 144 0,0 0-144 16,50 32 0-16,-33-23 144 16,0 1-144-16,0-1 0 0,-1-1 0 0,-2 1 0 0,3-1 0 0,-3 1 0 15,0 2 0-15,-14-11 0 0,0 0 0 0,0 0 192 16,51 44-192-16,-51-44 192 0,0 0-192 0,0 0 0 15,0 0 144-15,42 51-144 0,-37-42 0 0,-2 0 0 16,1-1 0-16,-3 1 0 0,2 0 0 0,-3-1 0 16,0 2 0-16,-1 1-12208 15</inkml:trace>
  <inkml:trace contextRef="#ctx0" brushRef="#br0" timeOffset="50341.91">21938 10885 6447 0,'0'-1'576'0,"0"-2"-576"0,0 2 0 0,0 1 0 0,0 0 0 0</inkml:trace>
  <inkml:trace contextRef="#ctx0" brushRef="#br0" timeOffset="52054.33">21956 10852 6447 0,'1'-1'272'0,"-1"-3"80"0,0 3-352 0,0-1 0 15,0 1 0-15,0 1 0 0,0-1 1616 0,0-3 256 16,-1 0 48-16,1 0 16 0,-1-1 784 0,0-3 160 15,1 3 16-15,-2 1 16 0,1-2-976 0,-1 4-192 16,-1-3-32-16,0 2-16 0,-1 2-352 0,0 0-64 0,-2-2 0 0,0 2-16 16,0 1-240-16,-1 0-64 0,1 1 0 0,0 3 0 15,0-1-480-15,0 2-96 0,0-2-32 0,-1 3 0 16,4 2-144-16,-2-2-16 0,2 5-16 0,2-1 0 16,1 2-176-16,1 2 0 0,-1-14 0 0,8 27 0 15,-8-27 0-15,11 29 0 0,-11-29 0 0,0 0 0 16,21 37 0-16,-21-37 0 0,0 0 0 0,0 0 0 15,32 38 0-15,-32-38 0 0,0 0 0 0,0 0 0 16,0 0 128-16,0 0 32 0,0 0 16 0,0 0 0 16,0 0 144-16,48 4 48 0,-45-12 0 0,-2 2 0 15,-1 0-32-15,0 0 0 0,0-3 0 0,-3 1 0 16,1-1-96-16,-1-2-32 0,-1 1 0 0,-1 1 0 16,0-1-80-16,0 0 0 0,-2 2-128 0,1-2 192 0,-1-1-192 0,1 1 0 15,-2 0 0-15,1 0 0 0,1 3 0 0,1 1 0 16,-3 2 0-16,5 0 0 0,-1 4 0 0,0 3 0 15,2 0 0-15,-1 3 0 0,1 4 0 0,1 1 0 16,1 3 0-16,-2 2 0 0,2 0 0 0,2 3 0 16,-1-1 0-16,1 2 0 0,1 0 0 0,-3-20-128 15,7 35 128-15,-7-35 0 0,10 28 0 0,-10-28 0 16,0 0 0-16,0 0 0 0,26 35 0 0,-26-35 0 16,0 0 0-16,0 0 0 0,0 0 192 0,0 0 32 15,45-12 16-15,-45 12 0 0,11-17 96 0,-6 7 32 16,-2-1 0-16,0-1 0 0,-2-1-32 0,-1 1 0 0,-1-2 0 15,0 1 0-15,-2 3 16 0,-1-5 0 0,-2-1 0 0,-1-1 0 16,-2 1-64-16,-1-2-16 16,-2 2 0-16,1 1 0 0,0 2-80 0,-2 4-32 0,2 0 0 0,1 5 0 15,0 1 32-15,-1 3 0 0,3 3 0 0,0 1 0 16,2 5-192-16,0 1 192 0,2 2-192 0,0 3 192 16,2 6-192-16,-1-2 0 0,2 2-192 15,1 1 192-15,0 3-192 0,1 1 192 0,2-3-192 0,1-2 192 16,-4-21-144-16,8 37 144 0,-8-37 0 0,0 0 0 15,22 39 0-15,-22-39 0 0,0 0 0 0,0 0 0 16,0 0 0-16,0 0 0 16,56 17 0-16,-56-17 0 0,0 0 0 0,31-19 0 0,-31 19 0 0,20-24 0 0,-20 24 176 0,20-30-16 15,-13 16 0-15,-1-3 0 0,-1 0 16 0,0-3 0 16,-1 2 0-16,-3-2 0 0,0 2-176 0,-2 0 128 16,-1-2-128-16,-2 2 128 0,-1 1-128 0,0 1 0 15,-1 3 144-15,0-1-144 0,-3 4 128 0,0 2-128 16,1 1 128-16,-1 4-128 0,-1 3 288 0,0 2-16 15,2 4 0-15,-2 2 0 0,0 2-80 0,1 5-32 16,0-1 0-16,2 5 0 0,1-4-160 0,-2 6 0 16,2 1 0-16,-1 2 0 0,1 0 0 0,-1 2-144 15,2-1 144-15,2-2 0 0,2 2-128 0,-1-6 128 0,2-1 0 16,3-2 0-16,-3-16 0 0,0 0 0 16,17 34 0-16,-17-34 0 0,0 0 0 0,0 0 0 0,0 0 0 0,61 3 0 15,-61-3 0-15,0 0 0 0,43-22 0 0,-43 22 0 16,31-29 0-16,-31 29 0 0,30-35 0 0,-17 15 144 15,1 2-144-15,-4-3 192 0,-2 1-192 0,-2-1 192 16,-1 2-192-16,-2 3 0 0,-3 0 0 0,-1 2 128 16,-3 0-128-16,-1 2 0 0,-1 3 144 0,-2-3-144 15,0 4 128-15,-2 0-128 0,1 3 128 0,-1 1-128 16,0 2 208-16,1 2-16 0,-1 3-16 0,-1 0 0 16,2 5-176-16,-1 1 0 0,1 0 0 0,-1 3 128 15,2 1-128-15,0-2-176 0,1 4 48 0,1-1 0 16,-2 1-80-16,2 2-16 0,0 0 0 0,1 0 0 0,0 1 32 15,1-1 0-15,3-2 0 0,0-1 0 0,1-14 192 0,0 0 0 32,0 0-160-32,0 0 160 0,25 33 0 0,-25-33 0 0,0 0 0 0,0 0 0 0,52-11 0 0,-52 11 0 15,32-19 0-15,-32 19 0 16,33-27 128-16,-33 27 0 0,32-31 0 0,-32 31 0 0,27-33 0 0,-17 18 0 16,-1 0 0-16,-3-1 0 0,-1 2-128 0,-2 1 0 15,-3 0 144-15,0 4-144 0,-3-1 0 0,-2 1 144 16,0 2-144-16,-2-1 0 0,-2 3 176 0,-1-2-176 15,-1 3 160-15,0-1-160 0,0 5 208 0,-1-1-48 16,-2 1-16-16,2 1 0 0,0 0-144 0,0 3 0 0,-2 4 144 16,1 0-144-16,2 3 0 0,-2 0 0 0,2 2 0 0,0 2-128 15,1-1 128-15,0 4-208 0,0 3 80 0,2 1 128 16,0 3-192-16,2 0 192 0,2 0-160 0,2 0 160 16,2-5-128-16,0-20 128 0,10 37 0 0,-10-37-144 31,0 0 144-31,32 33 0 0,-32-33 0 0,0 0 0 0,49 7 0 0,-49-7 0 0,0 0 0 0,60-19 0 15,-60 19 0-15,42-26 144 0,-42 26-144 0,38-34 160 16,-19 14-32-16,-4 0 0 0,-2 1 0 0,-2 1 0 16,-3-2-128-16,-2 3 0 0,-2 2 0 0,-1 0 128 15,-3 0-128-15,-2 3 0 0,-3-2 0 0,-1 3 128 16,-2 2-128-16,0 0 0 0,-3 1 144 16,-1 1-144-16,0 1 0 0,-2 2 144 0,1 0-144 0,-2 2 0 0,0 2 144 0,-1 0-144 15,1 2 0-15,0 3 144 0,3-1-144 0,-2 2 0 16,3 1 0-16,0 3 0 0,1 0-144 0,-1 4-16 15,3 2 0-15,-1 1 0 0,1 2-48 0,3 1-16 16,2 2 0-16,0-4 0 0,5 2 32 0,0 0 16 16,-2-20 0-16,12 36 0 0,-12-36 176 0,0 0-160 15,35 36 160-15,-35-36-160 0,0 0 160 0,49 13 0 16,-49-13 0-16,0 0 0 0,56-8 0 0,-56 8 176 16,37-20-176-16,-37 20 192 0,32-21 16 0,-32 21 16 15,26-27 0-15,-26 27 0 0,20-29-224 0,-14 17 176 16,-1-3-176-16,-2 3 160 15,-2-3-160-15,-2 5 0 0,-2-4 0 0,-2 4 0 0,-1 0 0 0,-1 2 128 0,-2-1-128 0,-1 0 0 32,-1 2 0-32,-1 1 128 0,-2 2-128 0,0-1 0 0,0 1 0 0,-1 4 128 0,0-1-128 0,1 2 0 15,-1-1 0-15,2 3 0 0,1 3 0 0,-1 3 0 16,2-1 0-16,1 1 0 0,0 3 0 0,2 2 0 16,-1 2-144-16,3 0 144 0,-2 2-192 0,3 0 192 15,3 1-160-15,1-1 160 16,1 1-128-16,1-3 128 0,-1-16 0 0,7 26 0 0,-7-26 0 0,0 0-128 31,0 0 128-31,0 0 0 0,50 21 0 0,-50-21 0 16,0 0 0-16,0 0 0 0,44-18 0 0,-44 18 128 15,28-25-128-15,-28 25 0 0,25-31 128 0,-25 31-128 0,18-29 0 0,-12 13 128 16,-2 2-128-16,-3 2 0 0,-1-1 0 0,-3 0 0 16,-2 3 0-16,-1-1 128 0,-1 2-128 0,-3 2 0 15,-1 2 0-15,-1-1 0 0,-1 5 0 0,0 2 0 16,-1 1 0-16,-1 5 0 15,0 1-624-15,0 7-80 0,-1 2-32 0,4 8-23152 16</inkml:trace>
  <inkml:trace contextRef="#ctx0" brushRef="#br0" timeOffset="60842.12">21781 11116 5519 0,'-2'-2'496'0,"2"2"-496"0,-2-4 0 0,2 4 0 15,-1-2 2256-15,1 2 368 0,0 0 64 0,0 0 0 16,-3-2-640-16,3 2-144 0,-2-1-32 0,2 1 0 15,0 0-1232-15,0 0-256 0,-5 4-64 0,5-4 0 16,0 0-320-16,0 0 0 16,0 0 0-16,0 0 0 0,0 0 0 0,0 0 0 0,0 0 0 0,0 0 0 15,0 0 256-15,0 0 64 0,0 0 32 0,0 0 0 16,0 0 672-16,0 0 144 16,0 0 32-16,0 0 0 0,-4 1-112 0,4-1 0 0,0 0-16 0,0 0 0 15,1-7-208-15,-1 7-32 0,0 0-16 0,0 0 0 16,0 0-272-16,0 0-48 0,0 0-16 0,0 0 0 15,0 0-288-15,0-4-48 0,0 4-16 0,0 0 0 16,0 0-128-16,0 0 0 0,0 0 0 0,0 0 0 0,0 0 0 0,0 0 0 16,0 0 0-16,0 0 0 15,0 0-448-15,14-15 0 0,-14 15-16 0,0 0 0 16,0 0-784-16,15-11-160 0,-15 11-16 0,0 0-16 16,0 0-16-16,11-15 0 0,-11 15 0 0,0 0 0 15,5-8 432-15,-5 8 96 0,0 0 16 0,1-7 0 16,-1 7 336-16,-1-2 64 0,0-1 0 0,1 3 16 0,-2-3 496 0,2 3 0 15,-2-4 0-15,2 4 0 0,-1-2 0 0,1 2 0 16,0-7 0-16,0 7 0 0,0 0-272 0,3-9-64 0</inkml:trace>
  <inkml:trace contextRef="#ctx0" brushRef="#br0" timeOffset="62112.88">21861 11011 14735 0,'0'0'640'0,"0"0"160"0,0 0-640 0,-1-3-160 16,1 3 0-16,0 0 0 0,0 0 1152 0,0 0 192 16,-1-3 32-16,1 3 16 0,0 0-112 0,-2-4-32 15,2 4 0-15,0 0 0 0,0 0-416 0,0 0-96 16,0 0-16-16,0 0 0 0,3-6-112 0,-3 6-32 15,0 0 0-15,1-7 0 0,-1 7 192 0,0 0 48 16,4-9 0-16,-4 9 0 0,2-7 128 0,-2 5 16 16,0 2 16-16,0 0 0 0,0 0-112 0,4-8-32 0,-4 8 0 0,0 0 0 15,0 0-384-15,0 0-64 0,0 0-32 0,-3 0 0 16,3 0-64-16,0 0-16 0,-5 7 0 0,5-7 0 16,0 0-128-16,-4 10-16 0,4-10-128 0,-5 8 192 15,5-8 0-15,0 0-16 16,-5 6 0-16,5-6 0 0,0 0 96 0,0 0 32 0,0 0 0 0,0 0 0 15,0 0 32-15,-5 3 16 0,5-3 0 0,0 0 0 16,0-6-16-16,0 6 0 0,0-2 0 0,0-3 0 16,0 5 16-16,0-4 0 0,-2 0 0 0,2 4 0 15,-1-2-16-15,1 2 0 0,-2-1 0 0,2 1 0 16,-4 0-16-16,4 0-16 0,-4 1 0 0,4-1 0 16,-5 2-112-16,5-2-32 0,-5 4 0 0,5-4 0 0,-5 5-160 0,2-1 160 15,3-4-160-15,-5 2 160 0,1 1-16 0,4-3 0 16,-6 3 0-16,3-3 0 0,0 2 48 0,3-2 16 15,-5 2 0-15,1-2 0 0,4 0 48 16,-5 1 16-16,3-1 0 0,-2 3 0 0,1-3-16 0,0 1 0 16,3-1 0-16,-5 1 0 0,1 2-64 0,0 1-32 15,4-4 0-15,-8 7 0 0,2-3-32 0,1 2 0 16,-2-1 0-16,1 1 0 0,-1 0 16 0,1-1 0 16,-2 0 0-16,2-1 0 0,0-1 0 0,0 1 0 0,0 0 0 15,-1-3 0-15,2 0 0 0,0-1 0 0,0 0 0 16,1 0 0-16,0 0-16 0,-1-1 0 0,1 1 0 0,-1-1 0 15,0-2-128-15,-1 1 192 0,1 1-192 0,0-1 192 16,-1 2-192-16,1 0 128 16,-1 0-128-16,0 0 128 0,-2 0-128 0,1 0 0 0,-1 3 0 0,0-1 128 15,0 2-128-15,-2-3 0 0,1 2 0 0,-1 2 0 16,-1-3 0-16,-1 4 128 0,3-3-128 0,-4 2 0 16,2-4 128-16,-1 3-128 0,-1-1 0 0,1-1 128 15,1 0-128-15,0-1 160 0,-2 2-160 0,2-2 160 16,-1-1-160-16,1 0 128 0,0 0-128 0,-1 0 128 15,1 0-128-15,0-1 192 0,1 1-192 0,0 0 192 16,2-3-192-16,-2 3 128 0,1-1-128 0,1 1 128 0,-2-1 128 16,1 1 0-16,-1 0 16 0,0 1 0 0,0-1-192 0,0 0-80 15,1 1 0-15,-1 2 0 0,-1-2 0 0,-2-1 0 16,3 0 0-16,-2 1 0 0,1 2 0 0,0-2 0 16,0 3 0-16,-1-3 0 0,0 2 0 0,0 0 0 15,1-2 0-15,-1 2 0 16,0-1 0-16,2 2 0 0,0-1 0 0,0-1 0 0,2 2 0 0,-2-2 0 15,0 3 0-15,1-4 0 0,1 3 0 0,-1 0 0 16,0-3 0-16,-1 0 0 0,2 2 0 0,-1-1 0 16,-1 0 0-16,0-1 0 0,0 0 0 0,1-1 0 15,-1 1 0-15,0-1 0 0,-1 1 0 0,-1-1 0 16,4 0 0-16,-2 0 0 0,3 3 0 0,-2-2 0 16,3 0 0-16,-2-1 0 0,2 0 0 0,1 2 0 0,0 0 0 0,0-2 0 15,3 3-208-15,-1-3-48 0,1 0 0 0,-1 1 0 16,1-1 256-16,1 0 0 0,-2 0 0 0,2 0 0 15,-2 0 0-15,1 0 0 0,1 0 0 0,-3 0 0 16,0 0 0-16,1 0 0 0,0 0-128 0,-1 0 128 16,-1-1 0-16,2 1 0 0,-2 1 0 0,0-1 0 15,1 1 0-15,-1 0 0 0,0 1 0 0,0 1 0 16,2-2 0-16,-1-1 0 0,1 2-160 0,1-2 160 16,2 0-320-16,0 0 16 0,0 0 0 0,0 0 0 15,6-8-784 1,-6 8-144-16,6-7-48 0,-2 2 0 15,0-1 32-15,-2-2 0 0,1 2 0 0,-2 1 0 0,-1-2 528 0,-1 2 96 0,-1 1 32 0,-1 0 0 32,-1 3 144-32,-1 1 16 0,-1 4 16 0,-2 0 0 0,1 3-288 0,-2 2-64 0,1 2-16 0,0 2 0 15,1 0-464-15,1 0-96 0</inkml:trace>
  <inkml:trace contextRef="#ctx0" brushRef="#br0" timeOffset="62898.62">20796 11029 5519 0,'5'-8'240'0,"-3"3"64"0,-1 3-304 0,0-1 0 0,-1 1 0 0,0 1 0 15,0-1 2448-15,0 1 432 0,0 0 96 0,-1-3 16 16,0 3 1136-16,-2 1 224 0,1 2 64 0,-2 1 0 16,1-1-1920-16,1 1-368 0,1 1-80 0,-2-2 0 15,1 3-800-15,-1-3-160 0,3-2-16 0,-3 8-16 16,0-4 0-16,1-1 0 0,-1-2 0 0,1 1 0 0,0 0-32 0,0-1 0 15,1 2 0-15,-3-2 0 0,2-1-160 0,-1 0-32 16,-1 1-16-16,-1 1 0 0,0 0-368 0,0 2-80 16,1-2-16-16,-1 3 0 0,-2-1-160 0,2 2-16 15,-2 2-16-15,1-4 0 0,0 4-160 0,0-1 160 16,-2 2-160-16,2 0 160 0,-2-1-160 0,1 1 0 16,0 0 0-16,-1-2 0 0,2 2 0 0,-1-2 0 15,-1 2 0-15,1-3 128 0,-1-1-128 0,1 1 128 16,1-2-128-16,0-1 128 0,1 1-128 0,-2 0 192 15,1-2-192-15,1 1 192 0,0 2-192 0,2-4 128 0,-1 2-128 16,0 1 128 0,2-1-128-16,-1 3 0 0,1-2 0 0,-1 1 0 15,3-5 0-15,-3 12 0 0,3-12 0 0,-4 12 0 0,4-12 0 0,-4 13 0 16,4-13 0-16,-3 13 0 0,3-13 0 0,0 0 0 0,-4 18 0 0,4-18 0 16,0 0 0-16,0 0 0 0,0 0 0 0,0 0 0 15,0 0 0-15,0 0 0 0,0 0 0 0,0 0 128 16,0 0 48-16,0 0 0 0,0 0 0 0,0 0 0 31,48-1 176-31,-48 1 32 0,0 0 16 0,0 0 0 16,0 0-288-16,43 1-112 0,-43-1 0 0,0 0 0 0,0 0 0 15,0 0 0-15,47 26 0 0,-47-26 0 0,0 0 0 0,0 0 0 16,34 34 0-16,-34-34 0 0,0 0 0 0,0 0 0 16,0 0 0-16,31 42 0 0,-31-42 0 0,0 0 0 15,0 0 0-15,0 0 0 0,0 0 0 0,0 0 0 16,47 29 0-16,-47-29 0 0,0 0 0 0,0 0 0 15,0 0 0-15,44 5 0 0,-44-5 0 0,0 0 0 16,0 0 0-16,46-1 0 0,-46 1 0 0,0 0 0 16,0 0 0-16,44 2 0 0,-44-2 0 0,0 0 0 15,0 0 0-15,0 0 0 0,0 0 0 0,47 12 0 16,-47-12 0-16,0 0 0 0,0 0 0 0,0 0 0 16,0 0 0-16,0 0 0 15,0 0-368-15,0 0-64 0,0 0-16 0,0 0 0 16,0 0-1296-16,24-14-272 0,-23 2-48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7:48:40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3292 2113 39615 0,'-5'5'3520'0,"1"-2"-2816"15,2 0-560-15,0-2-144 0,1-1 576 0,0 0 96 16,-2 0 16-16,0 1 0 0,-2 2 544 0,0-1 112 16,1-2 32-16,2-5 0 0,0 0-416 0,4-3-64 15,1-5-32-15,1-1 0 0,1-3-352 0,0-2-64 0,1-1 0 16,0-4-16-16,-1 1 0 0,1-3 0 15,-1-3 0-15,0-1 0 0,0 0-112 0,0-4 0 0,-1-3-16 0,0 6 0 16,-1-1-112-16,2-4 0 0,0-4-16 16,0-4 0-16,3 1-48 0,-1 5 0 0,0 3 0 0,0 7 0 15,0 5-128-15,0 10 160 0,1 0-160 0,-1 10 160 16,-7 3-160-16,0 0 0 0,0 0 0 0,0 0 0 16,44 59-144-16,-44-59 144 0,21 68-192 0,-10-25 192 15,1 4-144-15,0 4 144 0,3 0 0 0,-1-3-144 0,1-5 144 16,-15-43 0-16,24 66 0 0,-24-66-128 0,23 46 128 0,-23-46 0 15,0 0 0-15,0 0-128 0,0 0 128 0,48 38 0 16,-38-44 0-16,0-7 128 0,1-1 128 0,0-11 16 16,1-1 16-16,1-6 0 0,-2 0 416 0,0-1 64 15,-1 2 32-15,1-9 0 0,0-5-640 0,1-4-112 16,1-1-48-16,-1 4 0 16,1 3 0-16,-2 9 0 0,-1 4 0 0,-3 10 0 0,-1 8 0 0,0 6 0 15,-2 3 0-15,0 8 0 0,-4-5 0 0,0 0 0 16,10 46 0-16,-10-46 0 0,7 54 0 0,-7-54 0 15,10 63 0-15,-10-63 0 0,19 76 0 0,-19-76 0 16,28 79 0-16,-28-79 0 0,35 74 0 0,-35-74 0 0,34 62 0 16,-34-62 0-16,32 48 0 0,-32-48 0 0,0 0 0 0,40 50 0 15,-40-50 0-15,0 0 0 0,0 0 0 0,0 0 0 16,0 0 0-16,40 38 0 0,-37-37 0 0,0-1 0 16,-2 3 0-16,0-3 0 15,0 0 0-15,1 0 0 16,-1 1-1344-16,1 0-256 0,-2-1-48 0,0 0-22896 0</inkml:trace>
  <inkml:trace contextRef="#ctx0" brushRef="#br0" timeOffset="392.4">4585 1932 50687 0,'-17'-17'2240'0,"8"7"464"15,1 0-2160-15,1 1-544 0,2 1 0 0,2 2 0 0,-1-2 1216 0,-2-4 128 16,-3-6 16-16,-2-6 16 15,0-2-608-15,1 0-112 0,3 1-16 0,-1 4-16 0,2 4-272 0,1 4-48 16,0 5-16-16,0 2 0 16,0 6-416-16,-1 5-96 0,-3 3-16 0,-2 8 0 0,-1 3 112 0,-4 6 128 15,-2 2-208-15,0 1 80 0,1 2 128 0,1-5-128 16,3-3 128-16,2 0-128 0,1 2 128 0,1-5 0 16,5 1 0-16,1-4 0 0,3-16 0 0,0 0 0 15,0 0 0-15,0 0 0 0,0 0 0 0,0 0 0 16,51 34 0-16,-36-42 0 0,-1 1 384 0,1-3 16 0,1-1 0 15,-1-3 0-15,0 2-288 0,-3 2-112 0,1-4 0 0,-2 4 0 16,0 2 0-16,-1-1 0 0,-1 3 0 0,-2 3 0 16,-7 3 0-16,0 0 0 0,0 0 0 0,0 0 0 15,0 0 0-15,0 0 0 0,52 33 0 0,-52-33 0 16,0 0 0-16,0 0 0 16,46 34 0-16,-46-34 0 15,0 0-448-15,0 0-16 0,59 26-16 0,-59-26 0 0,0 0-560 0,0 0-112 16,56 9-32-16,-56-9 0 15,0 0-112-15,0 0-32 0,38-4 0 0,-32 4 0 0,-3-1 144 16,-1 1 32-16,1 1 0 0,-2-1-12432 0,0 3-2480 0</inkml:trace>
  <inkml:trace contextRef="#ctx0" brushRef="#br0" timeOffset="675.16">4954 1872 31327 0,'3'-12'1392'0,"-1"4"272"0,0 0-1328 0,-1 2-336 15,1 2 0-15,-2 0 0 0,0 1 2832 0,0-6 496 16,0 0 112-16,-3-8 16 0,1 0-448 0,-2 1-96 15,-1 2-16-15,0 2 0 0,-1 2-1632 0,0 3-336 32,-1 1-64-32,0 4-16 0,1 5-544 0,-3 3-112 0,2 5-32 0,-2 4 0 0,2 7-160 0,-1 2 0 15,3 5-192-15,3-3 192 0,2-26-256 0,1 57 80 16,-1-57 16-16,12 57 0 0,-12-57-48 0,25 56-16 16,-25-56 0-16,34 43 0 0,-34-43 0 0,0 0 0 0,56 38 0 0,-56-38 0 15,0 0 224-15,57 4 0 0,-57-4-160 0,34-13 160 16,-18 1 0-16,-3-2 0 15,1-1 0-15,-4 0 0 0,1-2 0 0,-2-3 0 0,1 0 0 0,-3-2 0 32,2-1-432-32,-2-2-112 0,-1-4-32 0,0-2 0 15,1-1-1360-15,-1 0-288 0</inkml:trace>
  <inkml:trace contextRef="#ctx0" brushRef="#br0" timeOffset="1037.22">5346 1365 23039 0,'-7'2'2048'0,"4"1"-1648"0,-1 1-400 0,-1-1 0 16,1 2 4320-16,2-3 784 0,-2 5 144 0,-1 1 48 15,-2 3-1648-15,-3 12-320 0,1-1-64 0,-1 8 0 16,2-1-1888-16,3 5-368 0,1 1-80 0,3 3-16 0,2-3-576 16,-1-35-112-16,12 71-32 0,-12-71 0 0,24 62-192 0,-24-62 0 15,27 53 128-15,-27-53-128 0,30 41 0 0,-30-41 0 16,0 0 0-16,34 45 0 16,-34-45 0-16,0 0 0 0,0 0 0 0,45 44 0 0,-45-44 0 0,0 0 0 15,0 0 0-15,0 0 0 0,0 0 256 0,41-8 48 16,-35-2 16-16,-1-3 0 0,0-3-240 0,1-3-80 15,3-1 0-15,-3-2 0 0,1 1 0 0,1-1 0 16,-1 2 0-16,2 3 0 0,-1 2 0 0,2 4 0 16,0 3 0-16,-10 8 0 0,0 0-240 0,39-1-32 15,-39 1-16-15,0 0 0 16,43 35-176-16,-43-35-48 0,0 0 0 0,42 58 0 0,-42-58 352 0,0 0 160 0,32 59-160 0,-32-59 160 16,0 0 0-16,26 62 0 0,-26-62 0 0,0 0 0 15,22 62 0-15,-22-62 0 0,0 0 0 0,15 48 0 16,-15-48 144-16,0 0-144 0,0 0 0 0,0 0 144 15,0 0-144-15,0 0 0 0,0 0 0 0,0 0 0 32,0 0-624-32,0 0-144 0,37-13-48 0,-34 0-23360 0</inkml:trace>
  <inkml:trace contextRef="#ctx0" brushRef="#br0" timeOffset="1194.54">6015 1844 41471 0,'-9'8'3680'0,"3"-1"-2944"16,2-2-592-16,2 0-144 15,0-4 2304-15,1 3 448 16,-4 2 64-16,-2 8 32 0,-3 2-880 0,0 2-176 16,1 2-48-16,9-20 0 0,-5 39-1168 0,5-39-256 15,0 0-32-15,0 0-16 16,40 44-640-16,-40-44-128 0,0 0-16 0,60 9-25184 16</inkml:trace>
  <inkml:trace contextRef="#ctx0" brushRef="#br0" timeOffset="1336.21">6090 1444 44223 0,'-16'0'1968'0,"9"0"400"0,0 1-1904 0,2 0-464 0,2 0 0 0,1 2 0 16,2-2 336-16,0-1-16 0,0 0-16 0,0 0-20272 15</inkml:trace>
  <inkml:trace contextRef="#ctx0" brushRef="#br0" timeOffset="1964.91">6335 1896 47919 0,'-29'3'2112'0,"15"-1"448"16,-1 0-2048-16,4-1-512 0,4-1 0 0,5 0 0 0,-1 0 1648 0,-1 0 208 15,-3 1 64-15,1 0 0 0,1 3-960 0,4-3-176 16,1-1-32-16,0 0-16 0,0 0-576 0,0 0-160 15,56 17 0-15,-56-17 0 0,0 0 0 0,47 17 0 16,-47-17 0-16,0 0-192 0,47 18 192 0,-47-18-160 16,0 0 160-16,0 0-160 0,0 0 160 0,44 19 0 15,-44-19 0-15,0 0 0 0,0 0 304 0,3-4-16 16,-6-1 0-16,1-1 0 0,-2-2-48 0,0-2-16 16,-1 1 0-16,2-3 0 0,0-2-224 0,2-1 0 15,2-1 0-15,3-3 0 0,2-1 0 0,3 2 0 16,2-3 0-16,2 2 0 0,2 3 0 0,0 4 0 0,0-2 0 0,-15 14 0 15,32-11 0-15,-32 11 0 0,0 0 0 0,51 10 0 16,-51-10 0-16,0 0 0 0,44 49 0 0,-44-49 0 16,27 42 0-16,-27-42 0 0,0 0 0 0,36 60 0 15,-36-60 0-15,0 0 0 0,37 52 0 0,-37-52 0 16,0 0 0-16,35 43 0 0,-35-43 0 0,0 0 0 16,43 27 0-16,-43-27 0 0,0 0 0 0,47 5 0 15,-47-5 0-15,36-13 0 0,-14 1 0 0,1-1 128 16,0-3-128-16,-1-2 0 0,1 1 0 0,-2-1 0 15,-1-1 0-15,-3 1 0 0,-1-3 0 0,-3 1 0 0,-1 1 0 16,-2-2 0-16,-3 3 0 0,-2-2 0 0,-1 1 0 0,-3-1 0 16,-1 3 0-16,-1 1 0 0,-2 3 0 0,-1-1 0 15,-1 3 0-15,1 2 0 0,-3 2 0 0,0 2 0 16,2 2 0-16,-1 3 0 0,-2 2 0 0,-2 2 0 16,-1 5 0-16,-1 2 0 0,0 4 0 0,-1 2 0 15,1 4 0-15,1 0 0 0,2 3 0 0,3-3 0 16,6-21 0-16,-3 41 0 0,3-41 0 0,0 0 0 15,23 50 0-15,-23-50 0 0,0 0 0 0,44 35 0 16,-44-35 0-16,0 0 0 0,57 24 0 0,-57-24 0 16,42 2 0-16,-42-2 0 0,51-2 0 0,-51 2 0 0,55-13 0 15,-24 8 0-15,0-2 0 0,0-2 0 0,-1 1 0 0,1 0 0 16,-2-1 0-16,2 1 0 0,3-2 0 0,2-4 0 16,1-1 0-16</inkml:trace>
  <inkml:trace contextRef="#ctx0" brushRef="#br0" timeOffset="2577.82">8650 1179 36863 0,'-9'-1'3264'0,"3"-2"-2608"0,3 2-528 0,3 0-128 16,2 0 912-16,-1-1 160 0,-2 1 16 0,-2-4 16 15,3 3 96-15,-2-4 16 0,2 3 0 0,1 3 0 16,0 0 160-16,-1 0 32 0,0 0 16 0,0 0 0 16,0 0-384-16,16 51-80 0,-16-51 0 0,6 47-16 15,-6-47-528-15,5 64-96 0,-5-64-32 0,2 67 0 16,-4-32-48-16,1 2-16 0,-1 3 0 0,-2 2 0 0,0 2-96 16,-2-2-128-16,0 2 176 0,0 0-176 0,-1-4 240 0,4-4-64 15,2-4-16-15,1-32 0 0,2 47 112 0,-2-47 32 16,0 0 0-16,0 0 0 0,37 46 64 0,-37-46 16 15,0 0 0-15,55 0 0 0,-32-7-288 0,5-2-96 16,7 0 0-16,2-4 0 0,3 0 0 0,-1 1 0 16,2 1 0-16,-1 1 0 0,-6 1 0 0,-2 2 0 15,-2 1 0-15,-30 6 0 0,50-4 0 0,-50 4 0 16,0 0 0-16,50 3 0 16,-50-3-2768-16,0 0-496 0</inkml:trace>
  <inkml:trace contextRef="#ctx0" brushRef="#br0" timeOffset="2939.09">9409 1671 41471 0,'-1'3'1840'0,"-2"-3"368"0,2 2-1760 0,0-1-448 0,-1 3 0 0,2-4 0 16,-1 1 1792-16,0 1 288 0,-1 3 48 0,-1-3 16 15,1 2-160-15,2-1-16 16,0-1-16-16,0-2 0 0,0 0-960 0,17-6-192 0,-5-2-32 0,3-2-16 15,2-2-608-15,2-4-144 0,2-3 0 0,-1-2 0 16,1 0 0-16,-3-4 0 0,0 2 0 0,-3 2 0 16,-4-3 0-16,-4 7 0 0,-3 0 0 0,-4 2 0 15,-1 5 0-15,-6 4 0 0,-4 2 0 0,-5 3 0 0,-4 3 0 0,-3 6 0 16,-4 3 0-16,-2 6 0 16,0 8 0-16,0 2 0 0,2 5 0 0,0 3 0 0,1 6 0 0,3 1 0 15,7-3 0-15,5 0 0 0,8-6 0 0,3-33 0 16,9 53 0-16,-9-53 0 15,0 0 0-15,54 51 0 0,-54-51 0 0,47 16 0 0,-47-16 0 0,53 3 0 16,-53-3 0-16,57-4 0 0,-57 4 0 0,55-14 0 16,-29 4 0-16,-1 0 0 15,-2-3-1024-15,0-1-256 0,0-1-32 0,1-1-23552 0</inkml:trace>
  <inkml:trace contextRef="#ctx0" brushRef="#br0" timeOffset="3567.39">10110 1674 48831 0,'-12'-11'2176'0,"5"3"432"0,3 0-2096 0,0 0-512 16,1 1 0-16,0-2 0 0,1 3 1872 0,0-3 272 0,-2-2 48 0,-1-6 16 15,0-1-1296-15,0 0-256 0,0 3-48 0,-1 5-16 16,1 3-464-16,-1 7-128 0,-1 3 0 0,-2 6 0 16,0 5 0-16,0 4 0 0,-4 6 0 0,2 2 0 15,0 3 0-15,0 1 0 0,2-1 0 0,3-2 0 16,6-27 0-16,-4 45 0 0,4-45 0 0,0 0 0 15,0 0 0-15,20 44 0 0,-20-44 0 0,0 0 0 0,32-1 0 0,-19-7 0 16,-1-1 0-16,-2-3 0 0,0 2 0 0,0-2 0 16,1-3 0-16,-1-1 0 0,-2 0 0 0,0 2 0 15,-2 2 0-15,-1 1 0 0,-2 3 0 0,0 2 0 16,-1 2 0-16,-2 4 0 0,0 0 0 0,0 0 0 16,0 0 0-16,0 0 0 0,33 51 0 0,-33-51 0 15,0 0 0-15,40 63 0 16,-40-63 0-16,36 46 0 0,-36-46 0 0,40 37 0 0,-40-37 0 0,0 0 0 15,54 35 0-15,-54-35 0 16,0 0-1712-16,61 17-352 0,-61-17-80 0,38 0-16 16,-38 0-336-16,32-7-80 0,-32 7-16 0,24-17 0 15,-16 8-560-15,-1-4-112 0,-4-3-32 0,-1 1 0 16,-2-2-784-16,-3 0-144 0,1-1-48 0,-2 1 0 16,1 0 1696-16,1-1 336 0,1 0 64 0,1-2 0 0,0 5 4992 0,2 0 1008 0,2-2 192 0,0 4 32 15,1 1 576-15,1 2 112 0,0 3 32 0,1 5 0 16,-7 2-2512-16,0 0-496 0,0 0-96 0,0 0-32 15,0 0 0-15,46 35 0 0,-46-35 0 0,0 0 0 16,26 44-320-16,-26-44-64 0,0 0-16 0,22 44 0 16,-22-44-528-16,0 0-128 0,13 42 0 0,-13-42-16 15,0 0 32-15,0 0 16 0,-5 36 0 0,5-36 0 16,-8 8-480-16,2-7-96 0,0-1-32 0,0-4 0 0,1 0 0 0,1-1 0 16,0-3 0-16,3-2 0 0,1-5 0 0,3-2 0 15,2-4 0-15,1 0 0 0,1 2 0 16,2-2 0-16,2-6 0 0,3-2 0 0,2-4 0 0,2-2 0 15,1 2 0-15,-1 1 0 0,2 3 0 0,-1 5 0 16,-3 3 0-16,0 7 0 16,-3 4 0-16,-13 10 0 0,20-8 0 0,-20 8 0 15,0 0-1584-15,0 0-304 0,0 0-64 0,0 0-22304 0</inkml:trace>
  <inkml:trace contextRef="#ctx0" brushRef="#br0" timeOffset="4006.48">10999 1579 37775 0,'-16'-2'3360'0,"9"2"-2688"0,0 0-544 0,4 0-128 15,0 2 3760-15,3-2 720 0,-1 1 128 0,1-1 48 16,0 0-2736-16,0 0-560 0,0 0-96 0,0 0-32 16,0 0-976-16,14 43-192 0,-14-43-64 0,0 0 0 31,27 45 0-31,-27-45 0 0,0 0 0 0,32 48 0 0,-32-48 0 0,0 0 0 0,25 42 0 0,-25-42 0 15,0 0 0-15,0 0 0 0,0 0 0 0,12 43 0 16,-12-43 0-16,0 0 0 0,0 0 0 0,0 0 0 16,0 0 0-16,0 0 0 0,0 0 0 0,0-9 0 15,0 1 0-15,1-1 0 0,1-1 0 0,-1-3 0 16,1 0 0-16,0-2 0 0,0 2 0 0,0-1 0 16,1-2 0-16,-1 3 0 0,0 3 0 0,-1-1 0 0,1-6 0 15,2-1 0-15,0-3 0 0,1 1 0 0,0-1 0 0,1 4 0 16,1 3 0-16,1 2 0 0,-1 2 0 0,1 6 0 15,-8 4 0-15,0 0 0 0,27-7 0 0,-27 7 0 16,0 0 0-16,0 0 0 0,0 0 0 0,45 32 0 16,-45-32 0-16,0 0 0 0,33 39 0 0,-33-39 0 31,0 0 0-31,32 47 0 0,-32-47 0 0,0 0 0 0,36 64 0 0,-36-64 0 0,26 48 0 0,-26-48 0 0,21 42 0 0,-21-42 0 16,0 0 0-16,21 54 0 0,-21-54 0 0,0 0 0 15,0 0 0-15,13 44 0 0,-13-44 0 0,0 0 0 31,0 0-1248-31,0 0-192 0,0 0-32 0,0 0-23232 0</inkml:trace>
  <inkml:trace contextRef="#ctx0" brushRef="#br0" timeOffset="4179.21">11600 1607 45151 0,'-10'6'4016'16,"4"-3"-3216"-16,6-3-640 0,0 0-160 15,0 0 2112-15,0 0 400 0,0 0 80 0,0 0 16 16,-11 17-1104-16,11-17-224 0,0 0-32 0,0 0-16 16,0 0-992-16,9 44-240 0,-9-44 0 0,0 0 0 15,37 30 0-15,-37-30 0 0,0 0 0 0</inkml:trace>
  <inkml:trace contextRef="#ctx0" brushRef="#br0" timeOffset="4367.41">11794 1136 42383 0,'-27'-10'3776'0,"8"4"-3024"0,3 1-608 0,7 4-144 0,4 2 2832 0,1 1 544 0,1 0 96 0,-2-1 32 16,-2 5-2240-16,-2-2-448 0,-1 4-96 15,10-8-16 1,0 0-928-16,0 42-192 0,0-42-32 0,35 40-24672 0</inkml:trace>
  <inkml:trace contextRef="#ctx0" brushRef="#br0" timeOffset="4744.81">11950 1582 5519 0,'-23'4'496'0,"5"-2"-496"0,3 1 0 0,7 1 0 15,4-3 10144-15,4-1 1936 0,0 0 384 0,0 0 80 16,0 0-8224-16,0 0-1632 0,0 0-336 0,0 0-64 15,0 0-1840-15,7 42-448 0,-7-42 0 0,0 0 0 16,44 28 0-16,-44-28 128 0,0 0-128 0,55 28 64 0,-55-28-64 0,0 0 0 16,55 22 0-16,-55-22 0 0,0 0 0 0,0 0 0 15,43 16 0-15,-43-16 0 0,0 0 0 16,0 0 0-16,0 0 0 0,14-11 0 0,-16 6 0 0,2-3 0 16,-1 0 0-16,0-1 0 0,0-1 0 0,1 0 0 15,1-5 0-15,0 1 0 0,3-4 0 0,2-2 0 16,3-3 0-16,4-2 0 0,3 1 0 0,2 4 0 15,-2 4 0-15,0 5 0 0,2-1 0 0,1 7 0 16,-19 5 0-16,38-4 0 0,-38 4 0 0,0 0 0 0,57 18 0 16,-57-18 0-16,0 0 0 0,48 46 0 0,-48-46 0 15,0 0 0-15,31 64 0 0,-31-64 0 0,10 43 0 0,-10-43 0 16,0 0-256-16,6 55-32 0,-6-55-16 0,0 0 0 31,4 49-592-31,-4-49-128 0,0 0-32 0,0 0 0 16,0 0-752-16,0 0-160 0,42 26-16 0,-25-33-16 15,4-3-80-15,4-5-16 0</inkml:trace>
  <inkml:trace contextRef="#ctx0" brushRef="#br0" timeOffset="5043.97">12939 1403 40543 0,'21'-26'1792'0,"-15"16"384"0,-2 5-1744 0,-3 3-432 0,-2 0 0 0,0 2 0 16,-2-1 2608-16,-1-3 432 0,-8 1 96 0,-4-2 0 16,-2 2-928-16,-4 2-192 0,-2 1-32 0,1 3-16 0,-2 0-1584 0,3 1-272 15,2 2-112-15,2-1 0 0,2 3 0 0,4-2 0 16,1 2 0-16,11-8 0 0,-11 19 0 0,11-19 0 15,0 0 0-15,0 0 0 0,11 47 0 0,-11-47 0 16,0 0 0-16,43 38 0 0,-43-38 0 0,41 31 0 16,-41-31 0-16,0 0 0 0,67 40 0 0,-67-40 0 15,68 39 0-15,-68-39 0 0,73 46 0 0,-73-46 0 16,68 50 0-16,-68-50 0 0,59 50 0 0,-59-50 0 16,52 53 0-16,-52-53 0 0,47 51 0 0,-47-51 0 0,43 47 0 15,-43-47 0-15,42 50 0 0,-42-50 0 0,49 59 0 0,-49-59 0 31,51 63 0-31,-51-63 0 0,54 66 0 0,-54-66 0 0,45 54 0 0,-45-54 0 0,31 41 0 0,-31-41 0 16,0 0 0-16,19 43 0 0,-19-43 0 0,-10 22 0 16,-1-13 0-16,-6-3 0 0,-6 0 0 0,-6 2-26224 15</inkml:trace>
  <inkml:trace contextRef="#ctx0" brushRef="#br0" timeOffset="14632.41">2683 4504 911 0,'3'-1'0'0,"-2"1"0"0,-1-1 0 0,1 1 0 32,-1-1 896-32,0 1 80 0,0-3 32 0,1 2 0 15,-1-2 976-15,3 2 192 0,-2-4 32 0,0 3 16 0,1-3 336 0,-2 1 64 0,1 0 0 0,0 1 16 16,0 1-320-16,1-1-64 0,-1 0-16 0,-1 1 0 15,1 2-512-15,-1-4-128 0,1 3 0 0,-1 0-16 16,0 1-624-16,-1-2-128 0,0 2-32 0,0 0 0 16,-1 0-288-16,-1-1-48 0,0 1-16 0,-1 0 0 15,2-1 128-15,-2-3 0 0,1 2 16 0,-1-1 0 16,0-2 368-16,0-1 64 0,2 1 0 0,0-2 16 16,-2-2 0-16,0 2 0 15,2-2 0-15,-2 2 0 0,0-2-144 0,1 2-16 0,-1-1-16 0,-1 3 0 16,0-1-352-16,0 0-80 0,0 3-16 0,0 0 0 15,-1-2-160-15,0 3-16 0,1 0-16 0,-1-2 0 16,-2 2-96-16,1 2 0 0,-1-1-128 0,1-2 192 16,1 2-192-16,-3 1 144 0,2 0-144 0,-2 0 128 15,2 0-128-15,-2 0 0 0,1 0 0 0,0 0 128 16,0 1-128-16,1 2 0 0,1-2 0 0,-2 0 0 16,2 0 0-16,0 3 0 0,1-2 128 0,0 0-128 15,0 0 0-15,0 3 0 0,0-2 0 0,-1 1 0 16,1 1 0-16,-1 0 0 0,0 3 0 0,-2-3 0 15,0 2 0-15,-1 2 0 0,0 1 0 0,0 1 0 16,0-1 0-16,-1 1 0 0,0 2 0 0,0 5 0 16,0-1-128-16,2 2 128 0,-2 4 0 0,1 3 0 15,2-1 0-15,2-3 0 0,0 2 0 0,2-1 0 0,1 1-128 0,1-2 128 0,-1 0 0 0,2-2 0 16,0-2 0-16,0-1 0 0,2-3 0 0,-2-14 0 16,0 0 0-16,8 37 0 0,-8-37 0 0,0 0 0 15,0 0 144-15,0 0-144 0,29 43 160 0,-29-43-160 16,0 0 144-16,0 0-144 0,0 0 128 0,52 29-128 15,-52-29 128-15,0 0-128 0,0 0 128 0,0 0-128 16,60 17 128-16,-60-17-128 16,0 0 0-16,0 0 128 0,50 0-128 0,-50 0 0 0,0 0 144 15,43-7-144-15,-43 7 0 0,27-9 0 0,-27 9 0 0,24-8 0 16,-13 3 0-16,-1 1 0 0,0-2 0 0,-1 2 0 16,0-2 0-16,0 1 0 0,-2 0 0 0,-2 1 0 15,-2 2-128-15,0 1-64 0,-1 1 0 0,-1-2 0 31,-1 4-1024-31,-1-1-192 0,-1 0-64 0,0 4-14336 16,1-1-2880-16</inkml:trace>
  <inkml:trace contextRef="#ctx0" brushRef="#br0" timeOffset="15021.03">2861 4742 38703 0,'-5'0'3440'0,"2"0"-2752"0,1 0-560 16,2 0-128-16,0 0 1232 0,-1 0 224 0,-2 0 32 16,-1 0 16-16,0 0 320 0,0 0 64 0,2 1 16 0,2 0 0 15,1 3-1104-15,-1-4-224 16,0 0-32-16,0 0-16 0,0 0-528 0,29 41 0 0,-29-41 0 0,0 0 0 16,24 44 0-16,-24-44 0 0,0 0 0 0,26 56 0 15,-26-56 0-15,18 42 0 0,-18-42 0 0,0 0 0 16,24 48 0-16,-24-48 0 0,0 0 0 0,0 0 0 15,0 0 208-15,47 34 96 0,-47-34 16 0,21-17 0 16,-10 3 320-16,2-5 80 0,-2-3 16 0,0-4 0 16,0-1-48-16,-2-1-16 15,0-1 0-15,-3-1 0 0,0 0-544 0,-1 2-128 0,-1 2 0 0,-2 6 0 0,-1 0 0 0,-1 3 0 16,0-1 0-16,-2 0 0 0,-1 6 0 0,-2-2 0 16,0 6 0-16,-1 0 0 0,0 5 0 0,-1-2 0 31,0 3 0-31,0 2 0 0,2 0 0 0,0 2 0 0,3 1 0 0,-1 0 0 31,2 0-1600-31,2 1-336 0,-1-4-80 0,0 0-14224 0,0 0-2832 0</inkml:trace>
  <inkml:trace contextRef="#ctx0" brushRef="#br0" timeOffset="15351.1">3340 4642 39615 0,'-1'0'3520'0,"-1"0"-2816"0,2 0-560 0,0 1-144 15,2 1 1840-15,-2 0 336 0,0-1 64 0,0-1 0 16,0 0-64-16,0 0-32 0,0 0 0 0,18 46 0 16,-18-46-1536-16,0 0-304 0,32 46-64 0,-32-46-16 15,0 0-224-15,46 49 0 0,-46-49 0 0,0 0 0 16,37 38 0-16,-37-38 0 0,0 0 0 0,0 0-160 16,0 0 160-16,0 0 0 15,0 0 0-15,0 0 0 0,0 0 0 0,0 0 0 0,0 0 0 0,0 0 128 16,0 0 32-16,9-10 16 0,-17-5 0 0,0 2 0 15,0 2 160-15,1-1 48 0,1-1 0 0,-2 0 0 16,3-1-144-16,2-2-32 0,-1 1 0 0,4-3 0 16,1-1-144-16,2-1-64 0,3-1 0 0,0 4 0 0,3 3 0 0,1-1 0 15,1 3 0-15,2 2 0 16,-13 10 0-16,35-13 0 16,-35 13 0-16,0 0 0 15,48-1-1296-15,-48 1-256 0,0 0-48 0,0 0-23008 16</inkml:trace>
  <inkml:trace contextRef="#ctx0" brushRef="#br0" timeOffset="15681.34">3841 4609 30399 0,'-20'4'2704'0,"11"-4"-2160"0,1 1-544 0,3 1 0 15,2-1 4352-15,2-1 768 0,1 1 160 0,-1 2 32 16,1-1-2800-16,1 4-544 0,-1-6-112 0,0 0-32 15,0 0-1328-15,36 37-272 0,-36-37-48 0,0 0-16 16,51 44-160-16,-51-44 0 0,43 34 0 0,-43-34 0 16,41 34-160-16,-41-34 160 0,0 0 0 0,50 40-144 15,-50-40 144-15,0 0 0 0,0 0 0 0,49 20 0 16,-49-20 0-16,0 0 0 0,0 0 128 0,33-17-128 16,-24 7 384-16,-3 0 16 0,0-5 0 0,0 3 0 15,-2 0-96-15,0-1-32 0,-2-3 0 0,1 0 0 0,-2 2-192 16,0 1-80-16,-1-2 0 0,0-1 0 0,1-3 0 0,-1 1 0 15,1 3 0-15,1 0 0 0,-1 2 0 0,1-4 0 16,2 3 0-16,1 1 0 0,-1 5 0 0,2-1 0 16,0 1 0-16,2 4 0 15,-8 4-1680-15,0 0-336 0,0 0-64 0,0 0-22048 16</inkml:trace>
  <inkml:trace contextRef="#ctx0" brushRef="#br0" timeOffset="16027.78">4416 4700 45151 0,'-4'-2'2000'0,"2"1"416"0,0-1-1936 0,1-1-480 0,1 2 0 0,-1 0 0 15,1 1 2176-15,0-1 352 0,0-4 64 0,1 2 16 16,0-3-1120-16,3-1-208 0,1-1-64 0,2-1 0 16,2 1-960-16,1-2-256 0,1 0 0 0,1-1 0 15,2-3 0-15,0 2 0 0,-1-3 0 0,1-1 0 16,-3 0 0-16,-1 4 0 0,0-3 0 0,-5 4 0 15,-2-2 0-15,0 3 0 0,-4 3 0 0,-3 3 0 16,-1 2 0-16,-4 4 0 0,1 2 0 0,-2 5 0 16,-1 3 0-16,-2 3 0 0,0 7 0 0,-1 4 0 15,0 5 0-15,2 0-288 0,1 6 64 0,1-1 16 0,4 0 336 16,2-3 64-16,4-33 0 0,6 51 16 0,-6-51-208 0,0 0 0 16,42 50 0-16,-42-50 0 0,0 0 0 0,60 18 0 15,-60-18 0-15,50-1 0 0,-50 1 0 0,52-17 0 16,-26 9 0-16,2-6 0 0,0 2 0 0,-1-1 0 15,-1 1 0-15,-2 2 128 0,-3-1-128 0,-2 0 0 16,0 1 0-16,-3 0-17472 16,-4 3-3504-16</inkml:trace>
  <inkml:trace contextRef="#ctx0" brushRef="#br0" timeOffset="16640.87">5636 4332 23039 0,'-2'-2'2048'0,"0"-2"-1648"0,1 2-400 0,1 2 0 16,0-1 2736-16,-1-2 464 0,-1-1 80 0,-2-1 32 15,-1 0-944-15,0-2-192 0,1 5-48 0,2-1 0 16,1 6-608-16,-1-1-128 0,4 5-32 0,-2-7 0 16,0 0-784-16,0 0-144 0,12 51-48 0,-12-51 0 15,11 43-256-15,-11-43-128 0,16 60 128 0,-16-60-128 16,19 68 0-16,-8-30 0 0,0 8 0 0,1-2 0 16,1 1 0-16,-3-4 0 0,-1-4-128 0,-9-37 128 0,12 54 0 15,-12-54-176-15,4 40 176 0,-4-40-128 0,0 0-64 0,-1 34-16 16,0-27 0-16,-1-1 0 15,-1-5-160-15,1-2-16 0,-2-3-16 0,1-1 0 16,1-7-672-16,-3-2-128 0</inkml:trace>
  <inkml:trace contextRef="#ctx0" brushRef="#br0" timeOffset="16877.33">5510 4404 40543 0,'-7'-1'3600'0,"2"0"-2880"0,3-1-576 0,2 2-144 15,2-1 1760-15,0-3 320 0,-1 1 64 0,2-6 16 16,6-3-192-16,5-7-48 0,10-2 0 0,4-4 0 16,4 2-1152-16,2 2-224 0,3-1-48 0,-1 3-16 31,0 2-224-31,3 0-64 0,2 0 0 0,-1 1 0 0,-2 3-192 0,-3 3 0 0,-35 10-144 0,56-11 144 31,-56 11-880-31,0 0-80 0,52 6 0 0,-52-6-15456 0,0 0-3088 0</inkml:trace>
  <inkml:trace contextRef="#ctx0" brushRef="#br0" timeOffset="17049.88">5712 4742 46079 0,'-19'2'2048'0,"12"-2"400"0,-1 0-1952 0,5-1-496 15,0 0 0-15,3 1 0 0,1-5 1744 0,2 1 256 16,2-6 48-16,2-3 16 15,6-3-720-15,4-3-160 0,4 0-32 0,2 1 0 0,0 2-832 0,-1 1-160 16,3 4-32-16,-2 1-128 16,-23 10-256-16,46-11-176 0,-46 11-16 0,0 0-16 15,53 8-2224-15,-53-8-448 0</inkml:trace>
  <inkml:trace contextRef="#ctx0" brushRef="#br0" timeOffset="17270.31">6180 4663 20271 0,'-6'6'1792'0,"2"-3"-1424"0,2 5-368 0,-1-4 0 16,2 2 5600-16,0-4 1056 0,1-2 192 0,-5 16 64 15,1 0-3264-15,-2 4-656 0,1 5-128 0,1 0-32 16,4-25-1856-16,-2 40-368 0,2-40-80 0,0 0-16 16,9 45-512-16,-9-45 0 0,0 0 0 0,0 0 0 15,0 0-240-15,22 43-48 0,-22-43-16 0,0 0 0 16,0 0-1728-16,0 0-336 15,0 0-80-15,23-8-16 16,-20-4-256-16,-1-2-48 0</inkml:trace>
  <inkml:trace contextRef="#ctx0" brushRef="#br0" timeOffset="17398.88">6209 4476 40543 0,'-10'0'1792'0,"4"1"384"0,1-1-1744 0,1 1-432 15,2 1 0-15,0-2 0 0,2 0 1296 0,-1 1 176 16,0 0 48-16,1 3 0 0,1-4-576 0,-1 0-112 15,0 0-32-15,0 0-14912 16,42 0-2976 0</inkml:trace>
  <inkml:trace contextRef="#ctx0" brushRef="#br0" timeOffset="17663">6571 4397 5519 0,'-21'-4'496'0,"11"3"-496"0,0 1 0 0,3-1 0 15,2 1 10176-15,2 0 1920 0,2 0 400 0,-3 0 80 16,1 1-8464-16,-2 0-1680 0,2 5-352 0,3-6-64 16,0 0-1408-16,0 0-288 0,11 43-48 0,-11-43-16 15,18 44-176-15,-18-44-80 0,21 55 0 0,-21-55 0 16,22 71 0-16,-22-71 0 0,20 69 0 0,-20-69 0 16,17 67-304-16,-17-67-48 0,14 56-16 0,-14-56 0 15,11 47-272-15,-11-47-64 0,0 0-16 0,10 42 0 31,-10-42-208-31,0 0-32 0,0 0-16 0,0 0 0 0,0 0-96 0,0 0-16 0,0 0 0 0,3-12 0 16,-4 1-112-16,0-5-16 0</inkml:trace>
  <inkml:trace contextRef="#ctx0" brushRef="#br0" timeOffset="17898.91">6789 4266 51599 0,'-14'6'2288'0,"7"-2"464"0,-1 0-2192 0,2-1-560 0,2 2 0 0,2-4 0 16,1 4 1200-16,-2 4 128 0,-2 4 16 0,0 6 16 16,3 4-544-16,1 3-112 0,1-26-32 0,6 58 0 15,-6-58-544-15,13 64-128 0,-13-64 0 0,19 71 0 16,-19-71 0-16,23 73 0 0,-23-73 0 0,25 74 112 16,-25-74-112-16,21 63 0 0,-21-63 0 0,14 51 0 31,-14-51-592-31,7 39-112 0,-7-39-32 0,0 0 0 15,0 0-96-15,6 38 0 0,-7-33-16 0,0-5 0 0,-2-1-544 16,1-6-96-16,-2 0-32 0,-1-3-13344 0,0-6-2672 0</inkml:trace>
  <inkml:trace contextRef="#ctx0" brushRef="#br0" timeOffset="18088.36">6530 4664 41471 0,'-10'7'3680'0,"3"-2"-2944"16,3 0-592-16,3-5-144 0,1 1 2080 0,-1 1 384 15,-2 3 80-15,0 0 16 0,3-5-736 0,0 0-144 16,0 0-16-16,0 0-16 0,60-12-1008 0,-31-4-192 16,0-2-32-16,1 0-16 0,2 0-112 0,4-2-32 15,1 2 0-15,0 1 0 0,-2 5-176 0,-3 5-80 16,-32 7 0-16,52 0 0 16,-52 0-640-16,0 0-112 0,51 31-16 0,-51-31-16 15,0 0-1776-15,24 61-336 0</inkml:trace>
  <inkml:trace contextRef="#ctx0" brushRef="#br0" timeOffset="18292.66">7135 4613 44223 0,'-8'9'3936'0,"2"-2"-3152"0,3-3-624 0,1 1-160 16,2-5 2288-16,0 0 416 0,-7 22 96 0,0-1 16 15,0 5-1232-15,4 4-240 0,3-30-64 0,6 48 0 16,-6-48-1024-16,0 0-176 0,28 48-80 0,-28-48 0 15,0 0 0-15,0 0 0 0,55 31 0 0,-55-31 0 16,0 0-768-16,0 0-160 0,0 0-32 0,0 0 0 16,0 0-1888-16,0 0-384 0</inkml:trace>
  <inkml:trace contextRef="#ctx0" brushRef="#br0" timeOffset="18450.07">7205 4386 31327 0,'-19'0'2784'0,"9"-2"-2224"0,0 2-560 0,2 0 0 16,3 0 3968-16,2 0 672 0,0 2 144 0,-2-1 16 16,-1 0-2256-16,0 3-464 15,1-3-96-15,3 3 0 0,2-4-1584 0,0 0-400 16,0 0 0-16,0 0-16432 16,55 24-3392-16</inkml:trace>
  <inkml:trace contextRef="#ctx0" brushRef="#br0" timeOffset="18811.53">7471 4677 44863 0,'-12'5'992'0,"4"-2"208"0,2 1 32 0,1-3 16 0,3-1-992 0,-1 0-256 0,2 1 0 0,-1 2 0 16,-3 1 2688-16,0 0 512 0,1 2 80 0,4-6 32 0,0 0-2160 0,0 0-448 16,0 0-64-16,10 44-32 0,-10-44-480 15,0 0-96-15,0 0-32 0,32 42 0 16,-32-42 0-16,0 0 0 0,0 0 0 0,0 0 0 15,34 40 0-15,-34-40 0 0,0 0 0 0,0 0 0 0,0 0 0 0,0 0 0 16,0 0 0-16,0 0 0 0,0 0 0 0,22-14 0 16,-23 4 0-16,-1 0 0 0,-1-4 0 0,0 3 0 15,-1-2 0-15,1 1 0 16,0 4 0-16,2-2 0 0,1-3 0 0,1 1 0 0,2-3 0 0,3 4 0 16,3 1 0-16,0-1 0 0,6 2 0 0,-15 9 0 15,40-9 0-15,-40 9 0 0,39-2 0 0,-39 2 0 0,44 8 0 0,-44-8 0 16,52 10 0-16,-52-10 0 0,58 16 0 0,-58-16 0 31,64 21-384-31,-64-21-64 0,62 21 0 0,-62-21-16 16,53 16-544-16,-53-16-96 0,49 12-32 0,-49-12 0 15,0 0-1328-15,59 16-272 0,-59-16-48 0,0 0-18080 0</inkml:trace>
  <inkml:trace contextRef="#ctx0" brushRef="#br0" timeOffset="19204.61">8286 4536 31327 0,'-4'-6'2784'16,"1"3"-2224"-16,-1-1-560 0,2 3 0 16,0-1 3008-16,-1 1 480 0,-4-3 96 0,-2-1 32 0,-4 1-480 0,-3-4-80 15,-1 3-32-15,-2-2 0 0,3 3-1584 0,1 2-320 16,3 0-64-16,0 5-16 0,2 3-832 0,2 3-144 16,1 4-64-16,1 1 0 0,6-14 0 0,-8 42 0 15,5-15 0-15,3-27 0 0,-2 59 0 0,2-59 0 16,6 55 0-16,-6-55 0 0,12 43 0 0,-12-43 0 15,0 0 0-15,26 40 0 16,-26-40 0-16,0 0 0 0,0 0 0 0,44 15 0 0,-44-15 0 0,0 0 0 16,46-13 0-16,-28 5 0 0,-18 8 0 0,35-17 0 15,-35 17 0-15,42-14 0 0,-42 14 0 0,45-10 0 16,-45 10 0-16,43 0 0 0,-43 0 0 0,43 12 0 0,-43-12 0 0,0 0 0 16,56 48 0-16,-56-48 0 0,27 51 0 0,-27-51 0 15,20 71 0-15,-13-31 0 0,-2 5 0 0,-4-4 0 16,-1-41 0-16,0 70 0 15,-5-28 0-15,-4 4 0 0,-4-6 0 0,-3-2 0 0,-4-7 0 0,-3-2 0 16,-3-1 0-16,-1-5 0 0,-4 2 0 0,2-7 0 16,1 0 0-16,-1-2 0 0,-4 0 0 0,0-4 0 15,-2 1 0-15,3-5 0 0,-2-2 0 0,2-2 0 16,5-3 0-16,0-2 0 0,1-5 0 0,1-3-26224 16</inkml:trace>
  <inkml:trace contextRef="#ctx0" brushRef="#br0" timeOffset="24678.41">3052 6960 8287 0,'-3'-1'736'15,"1"0"-592"-15,1-1-144 0,-1 2 0 16,1 0 1152-16,0-1 192 0,-3-2 32 0,-1-1 16 16,0-4 848-16,-1 0 192 0,0-1 16 0,2 0 16 15,2 0 80-15,1 0 16 0,1 0 0 0,1 1 0 0,0 0-464 0,0-1-96 16,0 2-16-16,1 0 0 0,0 3-768 0,1-1-176 16,-1 4-16-16,2 1-16 0,-2 0-112 0,1 1-32 15,-1 5 0-15,1-1 0 0,-1 4-224 0,-1 2-32 16,1 0-16-16,-2 1 0 0,0 0-48 0,-2-3-16 15,1 6 0-15,0 0 0 16,-2 1 112-16,1 0 32 0,1 2 0 0,-2-2 0 0,2 1-240 0,0 3-48 16,0 2-16-16,-1 3 0 0,2-1-128 0,3 2-32 15,-1 2 0-15,2 0 0 0,1 2-48 0,-5-30-16 16,14 58 0-16,-8-30 0 0,-6-28 0 0,13 50 0 0,-13-50 0 16,14 63 0-16,-7-29-16 0,0 1 0 0,-4-5 0 0,1 4 0 15,0 2 0-15,-3 4 0 0,0-2 0 16,-2 2 0-16,0 2 16 0,-1 0 0 0,0-4 0 0,0 2 0 15,-1-6 48-15,1 2 0 0,-2 4 0 0,0 4 0 16,2 6-16-16,-2-1 0 0,1-2 0 0,1 3 0 16,1 0-176-16,3-3 192 0,-1-2-192 0,1-2 192 15,0 2 64-15,-1 0 0 0,1-1 16 0,0 1 0 16,2 1-272-16,-2 2 0 0,1-1 0 0,-2 0 0 16,0-3 0-16,1-6 0 15,-1 2 0-15,-1 0 0 0,0 2 0 0,-1 3 0 0,-1 3 0 0,1-1 0 16,0 4 0-16,0 0 0 0,-1-2 0 0,1 2 0 0,2-5 0 0,1 2 0 15,-2 2 0-15,2 2 0 0,-1-1 0 16,2 0 0-16,-1 0 0 0,-1-3 0 0,2-1 0 16,-1-3 0-16,0 0 0 0,-2-4 0 0,1 1 0 0,-2-1 0 15,1-1 0-15,-3 3 0 16,-1 3 0-16,0 1 0 0,-3-3 0 0,0 0 0 0,1 0 0 0,0-1 0 16,1 1 0-16,0-6 0 0,0 2 0 0,0 4 0 15,0 4 0-15,1 4 0 0,0-1 0 0,2-5 0 16,2 0 0-16,0-7 144 0,1-3-144 0,3-3 0 15,0 0 0-15,-1-3 0 0,2-1 0 0,0 2 0 16,0-4 0-16,0 2 0 0,0 2 0 0,0 1 0 16,-1 0 0-16,-1 1 0 0,0-3 0 0,-2 2 0 0,0-1 0 0,-2 0 0 15,0 2 0-15,-2-2 0 0,1 1 0 0,-2-6 0 16,2 1 0-16,-1 0 0 0,0 4 0 0,-1 0 0 16,-1-4 0-16,1-2 0 0,0 2 0 0,1 0 0 15,0-1 0-15,1-3 0 0,-1 2 0 0,3-2 0 16,2-1 0-16,-1 0 0 0,1-2 0 0,1-1 0 15,0 1 0-15,-3-19 0 16,9 34 0-16,-9-34 0 0,10 29 0 0,-10-29 0 0,10 27 0 0,-10-27 0 16,6 19 0-16,-6-19 0 15,0 0 0-15,0 0 0 0,10 27 0 0,-9-22 0 0,0-3 0 0,-1 1 0 16,2-1 0-16,-4-1 0 0,2-1 0 0,0 0 0 16,0 0 0-16,-1 0 0 0,0 0 0 0,1 0 0 0,-1 2 0 0,0-2 0 15,1 1 0-15,-2 0 0 16,4-1 0-16,-2 1 0 0,1 2 0 0,0-2 0 0,1 0 0 0,1 1 0 15,-3-2 0-15,0 0 0 0,0 0 0 0,0 0 0 32,0 0 0-32,0 0 0 0,0 0 0 0,0 0 0 0,0 0 0 0,51 19 0 0,-51-19 0 0,0 0 0 31,0 0 0-31,0 0 0 0,0 0 0 0,0 0 0 16,50-13 0-16,-50 13 0 0,0 0 0 0,0 0 0 15,0 0 0-15,0 0 0 0,0 0 0 0,49-18 0 16,-49 18 0-16,0 0 0 0,0 0 0 0,0 0 0 15,0 0 0-15,0 0 0 0,51 9 0 0,-51-9 0 0,0 0 0 16,0 0 0-16,0 0 0 0,56 17 0 0,-56-17 0 0,0 0 0 16,0 0 0-16,63-3 0 0,-63 3 0 0,0 0 0 15,58-14 0-15,-58 14 0 0,41-18 0 0,-41 18 0 16,43-26 0-16,-43 26 0 0,39-29 0 0,-39 29 0 16,38-25 0-16,-38 25 0 0,0 0 0 0,67-23 0 15,-67 23 0-15,58-14 0 0,-58 14 0 0,65-6 0 16,-65 6 0-16,67-1 0 0,-67 1 0 0,71-8 0 15,-71 8 0-15,67-3 0 0,-67 3 0 0,63 0 0 16,-63 0 0-16,58-5 0 0,-58 5 0 0,62-3 0 16,-62 3 0-16,72-1 0 0,-72 1 0 0,76 0 0 15,-76 0 0-15,74 3 0 0,-74-3 0 0,73 6 0 0,-73-6 0 16,68 11 0-16,-68-11 0 0,57 12 0 0,-57-12 0 0,52 9 0 16,-52-9 0-16,68 10 0 0,-68-10 0 0,74 11 0 15,-74-11 0-15,77 11 0 0,-77-11 0 0,74 12 0 16,-74-12 0-16,68 9 0 0,-68-9 0 0,59 3 0 15,-59-3 0-15,56-2 0 0,-56 2 0 0,59-5 0 16,-59 5 0-16,63-2 0 0,-63 2 0 0,70-1 0 16,-70 1 0-16,66 0 0 0,-66 0 0 0,71 3 0 15,-71-3 0-15,69 4 0 0,-69-4 0 0,67 4 0 16,-67-4 0-16,68 1 0 0,-68-1 0 0,74 0 0 16,-74 0 0-16,84 3 0 0,-84-3 0 0,92 0 0 0,-45-3 0 0,-47 3 0 15,89-5 0-15,-89 5 0 0,79-9 0 0,-79 9 0 16,88-16 0-16,-40 8 0 0,4-1 0 0,0 2 0 15,1-1 0-15,-1 3 0 0,-1-1 0 0,-51 6 0 16,90-10 0-16,-90 10 0 0,88-7 0 0,-88 7 0 16,94-1 0-16,-94 1 0 0,92 0 0 0,-92 0 0 15,92 1 0-15,-92-1 0 0,85 5 0 0,-85-5 0 16,77 5 0-16,-77-5 0 0,80 2 0 0,-80-2 0 16,90 0 0-16,-41-1 0 0,-1 0 0 0,0-1 0 15,0 1 0-15,-48 1 0 0,88-7 0 0,-88 7 0 16,79-9 0-16,-79 9 0 0,83-7 0 0,-83 7 0 15,93-8 0-15,-93 8 0 0,90-3 0 0,-90 3 0 0,87-5 0 16,-87 5 0-16,76-3 0 0,-76 3 0 0,71 0 0 0,-71 0 0 16,73 1 0-16,-73-1 0 0,75 2 0 0,-75-2 0 15,77 0 0-15,-77 0 0 0,74-2 0 0,-74 2 0 16,63 0 0-16,-63 0 0 0,52-1 0 0,-52 1 0 16,0 0 0-16,63 0 0 0,-63 0 0 0,0 0 0 15,57-1 0-15,-57 1 0 0,0 0 0 0,56-5 0 16,-56 5 0-16,0 0 0 0,54-2 0 0,-54 2 0 15,0 0 0-15,51-5 0 0,-51 5 0 0,0 0 0 16,0 0 0-16,59-3 0 0,-59 3 0 0,0 0 0 16,0 0 0-16,53-2 0 0,-53 2 0 0,0 0 0 15,0 0 0-15,47-5 0 0,-47 5 0 0,0 0 0 0,0 0 0 0,0 0 0 16,47-2 0-16,-47 2 0 0,0 0 0 0,0 0 0 16,0 0 0-16,0 0 0 0,0 0 0 0,0 0 0 15,20 33 0-15,-20-33 0 0,1 18 0 0,-1-18 0 16,0 16 0-16,0-16 0 0,0 0 0 0,5 19 0 31,-5-19-1008-31,0 0-144 0,0 0-16 0,0 0-16 16,0 0-608-16,0 0-112 0,0 0-16 0,0 0-16 0,0 0 1088 15,0 0 208-15,0 0 64 0,44-21-13216 0,-44 21-2640 0</inkml:trace>
  <inkml:trace contextRef="#ctx0" brushRef="#br0" timeOffset="26107.61">5647 12561 16575 0,'0'-2'1472'0,"0"1"-1168"0,2 0-304 0,-2 0 0 15,1 1 1568-15,0 0 256 0,0-1 48 0,2-3 16 16,0 1 144-16,1 1 16 0,-1-1 16 0,-1 2 0 0,1 2-144 0,-2-1-16 15,0 4-16-15,0-4 0 16,1 3-800-16,-1 2-176 0,0-4-16 0,-1 2-16 0,1 2-48 0,0-2 0 16,1 2 0-16,-1-1 0 15,1 2 112-15,2 1 16 0,0 1 0 0,-4-8 0 0,0 0-96 0,21 32-16 16,-21-32 0-16,22 31 0 0,-22-31-160 0,26 37-48 16,-26-37 0-16,31 39 0 0,-31-39-240 0,28 34-48 15,-28-34-16-15,29 34 0 0,-29-34-144 0,28 36-16 16,-28-36-16-16,24 34 0 0,-24-34-160 0,22 33 192 15,-22-33-192-15,21 31 192 0,-21-31-192 0,0 0 128 16,25 37-128-16,-25-37 128 0,0 0-128 0,0 0 0 0,0 0 0 16,0 0 128-16,37 27-128 0,-37-27 0 15,0 0 0-15,0 0 0 0,0 0 0 0,0 0 0 0,0 0 0 0,0 0 0 32,0 0-608-32,0 0 0 0,23 30 0 0,-24-20 0 15,0-2-1248-15,-2 4-240 0,1 0-48 0,-3-1-19120 0</inkml:trace>
  <inkml:trace contextRef="#ctx0" brushRef="#br0" timeOffset="26452.89">5743 13034 34095 0,'1'-2'1504'0,"-1"-2"320"0,0 3-1456 0,1 0-368 16,-1-1 0-16,0 2 0 0,1 0 1920 0,0-3 320 15,-1 3 64-15,0 0 16 0,0 0-16 0,0 0 0 16,25-24 0-16,-25 24 0 0,0 0-832 0,30-36-160 15,-30 36-32-15,25-31-16 0,-25 31-672 0,27-39-128 16,-11 18-16-16,0-4-16 0,3 2-224 0,-2-2-32 0,3 1-16 16,-2-2 0-16,2 0-160 0,-1-1 0 0,2-2 0 0,0-4 0 15,-2 7 0-15,0 1-192 0,-1-1 0 0,1-3 16 32,-2 3-992-32,1 1-208 0,-18 25-32 0,29-37-14592 0,-29 37-2896 0</inkml:trace>
  <inkml:trace contextRef="#ctx0" brushRef="#br0" timeOffset="41225.54">1562 9130 34095 0,'-18'4'3024'0,"9"0"-2416"0,0-3-480 0,1 2-128 15,5-2 1088-15,-1 1 208 0,0-1 48 0,-4 3 0 16,-3 1 224-16,-6 3 48 15,1-5 16-15,0 3 0 0,3-3-304 0,0-1-64 0,3 2-16 0,1-4 0 16,0 0-384-16,0 0-80 0,-1 0-16 0,0 0 0 0,-1 0 64 0,-1 0 16 16,1 1 0-16,-1 2 0 0,-1 2 176 15,-2 2 48-15,0 3 0 0,-1-1 0 0,2 3-864 0,0 0-144 16,2 6-64-16,0 0 0 0,4 5 0 0,0-2 0 16,7 3 0-16,1 1 0 0,4 1 0 0,3 0 0 15,6 2 0-15,3 2 0 0,5-4 0 0,3 0 0 16,-24-26 0-16,61 45 0 0,-61-45 0 0,71 35 0 15,-71-35 0-15,72 29 0 0,-72-29 0 0,67 18 0 16,-67-18 0-16,58 18 0 0,-58-18 0 0,47 20 0 16,-47-20 0-16,39 22 0 0,-39-22 0 0,33 27 0 0,-33-27 0 15,25 32 0-15,-25-32 0 0,17 35 0 0,-17-35 0 0,11 33 0 32,-8-16 0-32,-2 1 0 0,-1-2 0 0,0-3 0 15,-1 1-1248-15,-2-4-240 0</inkml:trace>
  <inkml:trace contextRef="#ctx0" brushRef="#br0" timeOffset="41445.49">1474 9896 47919 0,'-21'18'2112'0,"11"-9"448"15,0 0-2048-15,4-2-512 0,2-6 0 0,3-1 0 0,0 0 1296 0,-2-1 160 16,2 0 16-16,0-8 16 15,2-8-336-15,5-8-80 0,3-7-16 0,3-4 0 16,4-5-736-16,-1-2-160 0,1 0-32 0,-1 0 0 0,1-1-128 0,-2 3 0 16,-2 7-160-16,-1 0 160 15,-1 7-768-15,-2 4-64 0,-2 5-16 0,-6 18 0 16,8-21-528-16,-8 21-96 0,0 0-32 0,0 0 0 16,8 23-48-16,-8-7-16 0,0 4 0 0</inkml:trace>
  <inkml:trace contextRef="#ctx0" brushRef="#br0" timeOffset="41807.07">1605 8970 41471 0,'-19'0'3680'0,"11"0"-2944"0,-1-2-592 0,3 2-144 0,2-1 1888 0,2-3 352 0,-1 2 64 0,0 0 0 16,-2-6-80-16,1-1-32 0,2 0 0 0,2 0 0 15,0 9-1472-15,0 0-288 0,0 0-64 0,0 0-16 16,0 0-256-16,0 0-96 0,53 27 0 0,-53-27 0 16,16 38 0-16,-8-13 0 0,1 6 0 0,1 4 0 15,0 3 0-15,1 0 0 0,-1 3 0 0,2-6 0 16,-1 1 0-16,3-4 0 0,-2-4 0 0,2-3 0 0,-14-25 0 16,30 42 0-16,-30-42 0 0,35 33 0 0,-35-33 0 0,41 25 0 15,-41-25 0-15,47 11 0 0,-47-11 0 0,47 3 0 16,-47-3 0-16,47-9 0 0,-47 9 0 0,39-20 0 15,-39 20 0-15,33-26 0 0,-33 26 0 0,26-33 0 16,-26 33 0-16,17-33 0 0,-17 33 0 0,9-29 0 16,-9 29 0-16,4-31 0 15,-4 31-1824-15,0-21-352 0,-3 13-80 0,1-1-21680 0</inkml:trace>
  <inkml:trace contextRef="#ctx0" brushRef="#br0" timeOffset="42089.98">1836 9045 46079 0,'-20'0'2048'0,"12"-2"400"0,0-1-1952 0,2 2-496 0,3 0 0 0,0-1 0 16,2-1 1520-16,-2-1 208 0,0-3 32 0,-1-3 16 16,3-1 16-16,3-3 16 0,-2 14 0 0,0 0 0 15,29-31-1440-15,-29 31-272 0,0 0-96 0,53-14 0 16,-53 14 0-16,0 0 0 0,71 4 0 0,-71-4 0 15,51 8-1152-15,-51-8-208 0,48 6-48 16,-48-6-16-16,0 0 592 0,63-6 128 0,-63 6 32 0,0 0 0 16,55-29 480-16,-55 29 192 0,30-27-128 0,-30 27 128 0,22-29 0 0,-22 29 0 15,0 0 0-15,20-30-128 0,-20 30-64 0,0 0-16 16,1-18 0-16,-5 15 0 16,-2 0-1328-16,-1 3-256 0</inkml:trace>
  <inkml:trace contextRef="#ctx0" brushRef="#br0" timeOffset="42341.59">1929 8757 41471 0,'-4'2'3680'0,"1"1"-2944"0,1-2-592 16,2-1-144-16,0 0 1568 0,-1 1 288 0,-1 2 48 0,-2 2 16 15,1 3 320-15,3-8 80 0,5 19 16 0,-5-19 0 16,16 26-1376-16,-16-26-288 0,25 36-48 0,-25-36-16 15,26 43-480-15,-12-17-96 0,1 6-32 0,-1 4 0 16,1 2 0-16,0 4 0 0,0 1 0 0,-1-4 0 16,-2-1 0-16,0-2 0 0,-3-2 0 0,0-7 0 31,-2-5-336-31,-7-22-64 0,11 29-16 0,-11-29 0 0,0 0-432 0,0 0-96 16,0 0-16-16,0 0 0 0,0 0-512 0,20-29-128 15,-20 11 0-15,-3-6-20800 0</inkml:trace>
  <inkml:trace contextRef="#ctx0" brushRef="#br0" timeOffset="42670.89">1781 8448 38703 0,'-7'0'3440'0,"1"1"-2752"15,4 0-560-15,-1 1-128 0,2 1 1536 0,-3-2 256 16,-3 4 64-16,-3 4 16 0,-2 2 272 0,-1-1 48 16,3-1 16-16,5-1 0 0,4-4-912 0,1-4-176 15,0 0-32-15,0 0-16 0,52 8-848 0,-52-8-224 0,64-5 0 0,-64 5 0 16,90-12 0-16,-40 9 0 0,5 3 0 0,-1 0 0 16,-54 0 0-16,98 7 0 0,-48 2 0 0,0 1 0 15,-50-10 0-15,86 29 0 16,-42-8 128-16,-5 0-128 0,-3 8 0 0,-4-2 0 0,-3 6 0 0,-5 2 0 15,-4 7 128-15,-4 4-128 0,-5 2 0 0,-2-1 128 16,-1 3 208-16,-5-1 48 0,1 1 0 0,-3-6 0 16,-1-2-704-1,-1-4-128-15,0-7-16 0,1-7-25264 0</inkml:trace>
  <inkml:trace contextRef="#ctx0" brushRef="#br0" timeOffset="51426.33">4086 10910 30399 0,'-3'1'2704'0,"1"2"-2160"0,2-1-544 0,0-2 0 15,0 3 1984-15,0-2 272 16,-2-1 64-16,0 3 16 0,1 2-800 0,-1-3-144 0,2-1-48 0,0 0 0 16,3-1-176-16,-2-2-32 0,2 0-16 0,-1-1 0 15,1-1-288-15,-1 3-48 0,2-3-16 0,-2 3 0 16,2-2-96-16,-3 2-32 0,2 1 0 0,-3 0 0 16,2 0-48-16,-2 1-16 0,1 2 0 0,-1 2 0 15,2-2-304-15,-2 2-64 0,0 3-16 0,0-3 0 16,0 0-192-16,1 1 0 0,-1-4 0 0,1 2 0 15,-1-1 0-15,1-3 0 0,1 0 0 0,-1-4 0 16,-1 0-1104-16,1-2-176 0,1 0-16 0,0 1-16 16,-1-3-384-16,0 1-80 0,0 1-16 15,2 2-18944-15</inkml:trace>
  <inkml:trace contextRef="#ctx0" brushRef="#br0" timeOffset="51929.37">4277 10308 39167 0,'-3'-10'864'0,"1"4"176"0,1 2 48 0,1-1 0 0,1 2-880 0,1 0-208 15,0-2 0-15,0-3 0 0,5-2 1584 0,-1-2 272 16,0 0 48-16,0-2 16 0,0 3-528 0,-1 2-112 16,-1 2 0-16,0 4-16 0,-2-1-608 0,-1 1-112 15,-1 3-32-15,0 1 0 0,-1 2-224 0,0 0-48 31,0 1-16-31,-2 2 0 0,1 2-224 0,-2-3 0 16,2 1 0-16,-2 0 0 0,0 2 0 0,0-5-128 16,2 2 128-16,1-4-160 15,0 1-752-15,-1-1-160 0,4 0-16 0,0 2-16 16,-2-3-864-16,0 0-160 0</inkml:trace>
  <inkml:trace contextRef="#ctx0" brushRef="#br0" timeOffset="52212.03">4554 10419 2751 0,'-6'6'256'0,"4"-5"-256"0,0 3 0 0,2 0 0 0,0-4 4416 0,0 0 848 15,0 0 176-15,0 0 16 0,0 0-4048 0,0 0-832 16,0 0-144-16,0 0-48 0,57 8-384 0,-57-8 0 15,0 0 0-15,0 0 0 0,45-23 768 0,-45 23 192 16,18-17 16-16,-10 7 16 0,-1 1 1936 0,-1-1 384 16,-1 3 80-16,-2-2 0 0,0 3-1040 0,-1 0-224 15,0 2-32-15,-2 2-16 0,1-2-816 0,1 3-176 16,-1-1-16-16,-1 4-16 0,1-1-880 0,0 4-176 16,1-3 0-16,-1 4-22592 15</inkml:trace>
  <inkml:trace contextRef="#ctx0" brushRef="#br0" timeOffset="52432.21">4973 9731 44223 0,'-14'4'1968'0,"7"-3"400"0,1 2-1904 0,1-2-464 0,3-1 0 0,-1 0 0 15,2-1 1552-15,-1 0 224 0,-1-1 32 0,2 0 16 16,1-6-240-16,2 0-48 0,3-1-16 0,1-1 0 16,2-2-1168-16,-1 1-224 0,2-2-128 0,-2 3 128 15,1 1-1936-15,-1 0-384 0,-1 2-80 0,-6 7-20560 16</inkml:trace>
  <inkml:trace contextRef="#ctx0" brushRef="#br0" timeOffset="52651.67">5101 9328 45615 0,'-14'-6'1008'0,"7"4"208"0,1-1 32 0,2 3 32 0,1-1-1024 0,2-2-256 0,0 1 0 0,-2-1 0 16,0-4 2608-16,0-2 464 0,2 1 112 15,2-2 16-15,4-1-2160 0,0 2-416 0,3 0-96 0,-2 3-16 16,-6 6-368-16,0 0-144 0,24-15 0 0,-24 15 0 31,0 0-1984-31,0 0-384 0,0 0-64 0,0 0-21312 0</inkml:trace>
  <inkml:trace contextRef="#ctx0" brushRef="#br0" timeOffset="52888.29">5527 9547 42383 0,'-6'8'3776'0,"0"-3"-3024"16,4-1-608-16,2-4-144 0,-3 4 1408 0,1 0 256 15,-3 2 64-15,-2 6 0 0,0 3 320 0,1 0 80 16,6-15 16-16,0 25 0 0,0-25-1120 0,0 0-240 16,0 0-32-16,0 0-16 0,56 6-592 0,-56-6-96 15,0 0-48-15,43-22 0 16,-43 22-1216-16,0 0-256 0,32-20-32 0,-32 20-16 15,0 0-1040-15,0 0-224 0,0 0-32 0,0 0-18144 0</inkml:trace>
  <inkml:trace contextRef="#ctx0" brushRef="#br0" timeOffset="53077.67">5817 9096 47919 0,'-5'0'4256'0,"1"0"-3408"0,3 0-672 0,0 0-176 16,1 0 1184-16,-2 0 208 0,-1 0 32 0,-1 0 16 15,-1-1 160-15,0-2 16 0,3 1 16 0,2-1 0 16,1-2-1632-16,-1 5-208 0,0 0-112 0,20-17-16944 16,-20 17-3392-16</inkml:trace>
  <inkml:trace contextRef="#ctx0" brushRef="#br0" timeOffset="53328.33">5985 8641 43311 0,'-12'3'1920'0,"5"-3"384"0,2 0-1840 0,0 0-464 15,3 0 0-15,0 2 0 0,-1-2 1088 0,1 1 112 0,-3 3 16 0,-2-2 16 16,2-1-208-16,1 4-64 15,0-1 0-15,4-4 0 0,-3 11-720 0,3-11-240 16,0 0 128-16,0 0-128 0,0 0 0 0,0 0 0 0,0 0 0 0,0 0-144 16,0 0-128-16,0 0-32 0,0 0 0 0,50 25 0 31,-50-25-656-31,20-13-144 0,-20 13-32 0,18-13-13008 0,-18 13-2624 0</inkml:trace>
  <inkml:trace contextRef="#ctx0" brushRef="#br0" timeOffset="53549.86">6574 8229 46079 0,'-7'5'4096'0,"2"-3"-3280"16,4 1-656-16,0 1-160 0,1-4 1728 15,0 0 320-15,-8 13 64 0,0 1 16 0,2 2-544 0,-2 0-112 16,8-16-32-16,0 0 0 0,6 36-1152 0,-6-36-288 15,0 0 0-15,0 0 0 0,51 16 0 0,-51-16 0 16,0 0 0-16,46-8 0 16,-46 8-1616-16,27-11-384 0,-27 11-80 0,21-12-14112 15,-21 12-2832-15</inkml:trace>
  <inkml:trace contextRef="#ctx0" brushRef="#br0" timeOffset="53736.68">6795 8473 46079 0,'-15'-7'2048'0,"8"6"400"0,0-3-1952 0,2 2-496 0,2 1 0 0,0-1 0 16,1 2 1728-16,-2-3 256 0,-2-1 64 0,0-1 0 16,1 0-432-16,2-2-80 0,5-1 0 0,0 1-16 15,3-2-1216-15,4-1-304 0,1 0 0 0,3-3-17408 16,-13 13-3520-16</inkml:trace>
  <inkml:trace contextRef="#ctx0" brushRef="#br0" timeOffset="53941.44">7236 7867 23951 0,'-5'-4'2128'0,"3"3"-1696"16,-1-1-432-16,2 2 0 15,0 0 4928-15,0 0 912 0,1 0 176 0,-2 0 48 0,0 2-2160 0,0-1-448 16,-1 0-64-16,3-1-32 0,0 0-2448 0,0 0-480 16,0 0-112-16,0 0 0 0,0 0-240 0,0 0-80 15,0 0 0-15,33-9-17472 16,-33 9-3504-16</inkml:trace>
  <inkml:trace contextRef="#ctx0" brushRef="#br0" timeOffset="54145.53">7475 7658 36863 0,'-3'1'1632'0,"2"-1"336"0,1 0-1584 0,0 0-384 0,0 0 0 0,0 0 0 15,0 0 1248-15,0 0 160 0,0 0 48 0,0 0 0 16,4 36 304-16,-4-36 64 16,0 0 16-16,2 41 0 0,-2-41-1104 0,-1 30-224 0,1-30-32 0,0 0-16 0,1 42-464 15,-1-42 128-15,0 0-128 0,0 0 0 16,0 0-400-16,25 40-128 0,-25-40-32 15,0 0-14048-15,0 0-2816 0</inkml:trace>
  <inkml:trace contextRef="#ctx0" brushRef="#br0" timeOffset="54334.82">7704 8004 36863 0,'-3'1'3264'0,"1"-1"-2608"0,2 0-528 0,0 0-128 15,0 0 1632-15,-1-4 288 0,-1 3 64 0,1 0 16 16,-1-2 784-16,-1 2 160 0,1-2 16 0,0 1 16 16,2 2-1440-16,0 0-304 0,0 0-48 0,0 0-16 15,0 0-928-15,0 0-176 0,0 0-64 0,0 0 0 32,0 0-2384-32,52-6-480 0</inkml:trace>
  <inkml:trace contextRef="#ctx0" brushRef="#br0" timeOffset="54538.94">8060 7600 25791 0,'-6'8'2304'0,"2"-3"-1856"0,4-5-448 0,0 0 0 0,-6 9 4400 0,6-9 784 16,0 0 144-16,0 0 48 0,0 0-1888 0,0 0-368 15,0 0-80-15,0 0-16 0,0 0-1760 0,0 0-368 16,0 0-64-16,0 0 0 0,0 0-672 0,0 0-112 16,43-4-48-16,-29-8-26224 0</inkml:trace>
  <inkml:trace contextRef="#ctx0" brushRef="#br0" timeOffset="54743.44">8553 7015 24879 0,'-11'-7'2208'0,"6"2"-1760"0,1 2-448 0,3 2 0 15,1-3 4816-15,1 1 880 0,2 2 192 0,-1-5 16 16,3 0-2720-16,2-3-560 0,1 0-96 0,1 3-32 16,-9 6-1152-16,21-7-224 0,-21 7-48 0,0 0-16 15,0 0-848-15,0 0-144 0,47 17-64 0,-47-17 0 16,0 0-1520-16,0 0-288 0,36 36-64 15,-36-36-22448-15</inkml:trace>
  <inkml:trace contextRef="#ctx0" brushRef="#br0" timeOffset="54947.92">9086 6890 40543 0,'-10'16'1792'0,"10"-16"384"0,-11 20-1744 0,11-20-432 15,-8 18 0-15,8-18 0 0,-8 20 1712 0,-1-2 256 16,-2 11 48-16,-5 7 16 0,-1 6 848 0,1-3 160 16,1-2 32-16,4-4 16 0,2-1-2464 0,3-6-496 15,6-26-96-15,0 38-32 0,0-38 0 0,0 0 0 16,0 0 0-16,33 46 0 16,-33-46-1232-16,0 0-240 0,46 8-64 0</inkml:trace>
  <inkml:trace contextRef="#ctx0" brushRef="#br0" timeOffset="55120.67">9158 7452 46079 0,'-8'2'2048'0,"5"-2"400"0,3 0-1952 0,-5-3-496 0,5 3 0 0,0 0 0 16,-3-5 1968-16,3 5 288 0,0-10 64 0,0 2 16 16,4-4-864-16,1-1-192 0,2-2-16 0,3 1-16 15,0 0-992-15,1-1-192 0,0 2-64 0,2-1-17472 16,2 2-3504-16</inkml:trace>
  <inkml:trace contextRef="#ctx0" brushRef="#br0" timeOffset="55293.82">9651 6900 42383 0,'-7'-7'1872'0,"3"4"400"0,0 0-1824 0,3 0-448 0,1 3 0 0,0 0 0 15,0 0 320-15,3-5-16 0,-3 5-16 0,10-13 0 16,-10 13-288-16,26-16-192 16,-7 5 16-16,5 1-18960 0</inkml:trace>
  <inkml:trace contextRef="#ctx0" brushRef="#br0" timeOffset="55450.49">9936 6661 39615 0,'-14'9'1760'0,"7"-3"352"0,0-3-1680 0,1 2-432 0,1-3 0 0,2-1 0 15,-4 3 1744-15,-1-2 272 0,-6 6 48 0,-4-1 16 16,-1-2 960-16,1 0 192 0,3-4 32 0,4 0 16 16,3-2-2624-16,4 0-528 0,3-4-128 0,2 1 0 0,4-4 0 0,4-1 0 15,2-2 0-15,4 1 0 0,1-3 0 0,6 0 0 16</inkml:trace>
  <inkml:trace contextRef="#ctx0" brushRef="#br0" timeOffset="59746.6">6847 6516 26719 0,'-3'3'2368'16,"1"0"-1888"-16,1-1-480 0,-1-1 0 0,2 0 2240 0,-1 3 336 15,-1 0 80-15,-2 3 16 0,-1 3-1056 0,-1 3-208 16,2 4-32-16,0-4-16 0,2 2-464 0,1 0-80 15,1-4-32-15,1 0 0 0,-1-11-304 0,0 0-64 16,0 0-16-16,0 0 0 0,0 0-208 0,0 0-32 16,0 0-16-16,51 4 0 0,-43-17 160 0,0 1 16 15,-2-2 16-15,1 1 0 0,-1-7-96 0,-1-1-32 16,0 3 0-16,-2-4 0 0,-1 5-208 0,-2 5 128 16,0-1-128-16,-1 7 0 0,-1 0 176 0,-2 6-176 15,0 0 192-15,-2 4-192 0,2 2 272 0,-2 1-48 16,0 3-16-16,-1 1 0 0,2 1-80 0,0-3-128 0,-2 3 176 15,2 2-176-15,1-1 144 0,-1 0-144 0,1 2 0 0,1-4 144 16,2-1-144-16,1-1 0 0,3-3 144 0,-1-2-144 16,3-1 128-16,1-3-128 0,-6 0 160 0,0 0-160 15,23-8 320-15,-15 2-48 0,1-2 0 0,-1 1 0 16,2-3-64-16,0-1-16 0,-1 2 0 0,0-3 0 16,-2 1-192-16,0 1 176 0,-2-1-176 0,0-2 160 15,-1 2-32-15,-2 2 0 0,1 0 0 0,-3-4 0 16,0 3 0-16,-3 0-128 0,1 1 192 0,-2-3-64 15,1 6-128-15,-2-1 192 0,0 1-192 0,0 3 192 16,0-1-192-16,-1 4 0 0,-2 5 0 0,1 3 128 16,2 0-128-16,-3 4 0 0,2 4 0 0,-1 2 0 15,1 4 0-15,-1-4 0 0,4-1 0 0,-1-2 0 0,0 2 0 0,2 1 0 16,-1-4 0-16,2 1 0 16,1 0 0-16,0-5 0 0,1-1 0 0,2-3 0 0,-1-4 0 0,1-2 0 15,1-1-144-15,-1-5 144 16,2-3-992-16,-1-2-144 0,1 0-16 0</inkml:trace>
  <inkml:trace contextRef="#ctx0" brushRef="#br0" timeOffset="60815.03">8674 9077 21183 0,'-6'1'1888'0,"4"-1"-1504"16,-1 0-384-16,2 0 0 0,1 2 2832 0,0-4 496 15,0 2 112-15,-1 0 16 0,1 0-912 0,0 0-176 16,1 0-48-16,0-3 0 0,1 0-608 0,-2 3-128 15,4-6-32-15,-1 4 0 0,-1 0-256 0,1-3-48 16,-1 3-16-16,0 1 0 0,0 2-576 0,1 1-112 0,-3-2-32 0,0 0 0 16,0 0-384-16,0 0-128 0,12 39 0 0,-12-39 0 15,0 0 0-15,0 0 0 0,12 37 0 0,-12-37-192 32,0 0-304-32,0 0-48 0,0 0-16 0,0 0 0 15,0 0 96-15,0 0 16 0,0 0 0 0,32-12 0 0,-30 3 448 0,-1-3 0 0,-1-1-128 0,0 0 128 16,0 0 384-16,-3-2 128 0,2-1 32 0,-3 0 0 15,1 4 224-15,-1 2 64 0,-1 1 0 0,1 3 0 16,-1 1-256-16,1 4-64 0,-1 1 0 0,0 5 0 16,0 2-256-16,0 3-64 0,1-1-16 0,0 1 0 15,3 5-176-15,0-2 0 0,1 4 0 0,0-17 128 16,5 33-128-16,-5-33 0 0,0 0 0 0,20 35 0 16,-20-35 0-16,0 0 0 0,0 0 0 0,0 0 0 0,0 0 0 15,54 4 0-15,-54-4-144 0,19-20 144 0,-11 9 0 16,-2-1 0-16,2-4-128 0,-5 0 128 0,0 1 0 0,-4 4 0 15,-2-3 0-15,0 6 0 0,-1 0 0 0,-4 3 0 16,-3-1 0-16,-1 3 0 0,-2 3-192 0,-1 2 32 16,1 4 0-16,0-1 0 15,3 2-1056-15,0 3-224 0,0 4-32 0,1 3-22192 0</inkml:trace>
  <inkml:trace contextRef="#ctx0" brushRef="#br0" timeOffset="73339.75">3577 11502 12895 0,'-7'10'1152'0,"1"-2"-928"15,2-4-224-15,2-2 0 16,0-1 1216-16,0 0 208 0,-3 4 48 0,-3 3 0 0,-1-2 288 0,-1 0 64 16,4-2 16-16,1-8 0 0,2 1-800 0,3-4-144 15,1-2-48-15,2 2 0 0,1 0-528 0,-1 2-128 16,1 0 0-16,0 2-16 0,-1 2 112 0,1 1 32 15,-1 1 0-15,-2 0 0 0,0 3 864 0,0 1 176 16,-1 1 48-16,-1-1 0 0,-1 0-288 0,-1 3-48 16,-1-4-16-16,1 1 0 0,-1 2-416 0,-1-4-64 0,1 2-32 0,1-3 0 15,-1-1 48-15,0-2 16 0,0-3 0 0,2 0 0 16,-1-3-64-16,1-2-16 16,2-2 0-16,0-6 0 0,4-6-80 0,-1 1-32 0,4 0 0 0,-1-3 0 15,1 3-48-15,2 1-16 16,0 2 0-16,-1-2 0 15,1 5-96-15,-2 3-32 0,2-1 0 0,-2 3 0 0,3 2-96 0,-1 2 0 16,0-1-128-16,-1 2 192 0,1 0-192 0,2-1 128 0,0-5-128 0,3 3 0 16,1-4 0-16,1 0 128 0,2-6-128 0,-1 0 0 15,1 2 0-15,0-6 0 0,5-6 0 0,4-9 0 16,6-7 176-16,3-7-16 0,5 0 0 0,0-4 0 16,2 1 352-16,-1 3 64 0,-2 6 0 0,-5 4 16 0,1 3-176 0,0-2-32 15,1 5-16-15,-2-2 0 16,-4 7-368-16,-3-1 128 0,-1 6-128 0,-2 1 0 0,-4 0 0 0,-1 6 0 31,-1-4 0-31,-2 4 128 0,0-1-128 0,-1-1 0 0,0 1 0 0,2-4 0 0,-2 2 0 0,1-3 0 31,3-1 0-31,0-1 0 0,-1 0 0 0,4-8 0 0,4-3 0 0,1 0 0 0,3-2 0 0,1 2 0 32,-2 3 0-32,3-1 0 0,3 4 304 0,0-1 32 15,-1-1 16-15,1 4 0 0,-2 1 32 0,0-1 0 16,-4 7 0-16,-2-4 0 0,-1 3-384 0,0-2 128 0,0-2-128 0,3 1 0 15,0-1 0-15,-2-1 0 0,-1 2 0 16,1 1 0-16,-1 1 0 0,-1 0 0 0,1 2 0 0,-1-2 0 16,0 0 0-16,1-2 0 0,-1 2 0 0,1-1 128 15,-1 1-128-15,1 0 0 0,2-5 0 0,2-1 0 16,3-2 208-16,3-5 32 0,2 4 0 0,0-1 0 16,2 4 320-16,0-1 64 0,0 1 16 0,-3-1 0 15,-1 5-512-15,-2 1-96 0,-1 1-32 0,-3 4 0 16,-2-1 0-16,-2 2 0 0,0 2 0 0,-1-3 0 15,0 3 0-15,0-2 0 0,5-3 0 0,1-2 0 16,4-1 0-16,0 1 0 0,0 1 0 0,0 3 0 16,1-4 0-16,1 3 0 0,0-1 0 0,1 0 0 0,-2-2 0 15,1-1 0-15,2 0 0 0,-2 2 0 0,-3 3 0 0,1-3 0 16,3-1 0-16,2-1 0 0,1 0 0 0,-4 4 0 16,-3 1 0-16,0-1 0 0,3 0 0 0,1-6 0 15,1 2 0-15,0 0 0 0,-1 2 0 0,2 1 0 16,2-1 0-16,2-1 0 0,-2 2 0 0,2-2 0 15,2 3 0-15,-3-3 0 0,-1 0 0 0,-2 3 0 16,-1 1 0-16,-3 2 0 0,-1-2 0 0,0 1 0 16,1 2 0-16,1-6 0 0,0 5 0 0,2-5 0 15,1-1 0-15,-1 1 0 0,0 0 0 0,0-1 0 16,-3 2 0-16,1-3 0 0,2 2 0 0,-1-2 0 0,3 3 0 0,1-1 0 16,2 3 0-16,0-3 0 0,2 0 0 0,-3 3 0 15,-1 0 0-15,-1 1 0 0,0 2 0 0,0-3 0 16,-1 1 0-16,6 0 0 0,6-4 0 0,4-1 0 15,5-1 0-15,0 1 0 0,-3 0 0 0,3-1 0 16,-3 0 0-16,5 0 0 0,1 0 0 0,4 1 0 16,1-4 0-16,-5 2 0 0,-4 2 0 0,-6 3 0 15,-6 1 0-15,-4 1 0 0,1-1 0 0,0 3 0 16,0-2 0-16,-4 2 0 0,-3 1 0 0,0 0 0 16,-4-1 0-16,1 2 0 0,1 0 0 0,-1-1 0 15,0 2 0-15,-3 2 0 0,3-2 0 0,0 0 0 16,1 3 0-16,2-3 0 0,0 4 0 0,1-4 0 0,3 5 0 15,-2 0 0-15,-2 1 0 0,-3-2 0 0,-1 1 0 0,-4 2 0 16,-2-2 0-16,-1 0 0 0,-4 1 0 0,0-1 0 16,-3 2 0-16,-3 0 0 0,-1 1 0 0,-4-1 0 15,0 3 0-15,-5 0 0 0,0-2 0 0,-2 2 0 16,1 0 0-16,-1-1 0 0,1 0 0 0,0 2 0 16,0-2 0-16,1 1 0 0,0 0 0 0,1 1 0 15,-1-2 0-15,0 0 0 0,3 2 0 0,-3-1 0 16,0-1 0-16,-1 2 0 0,-1 3 0 0,-1-4 0 15,-2 3 0-15,-1 0 0 0,-2 2 0 0,-4 0 0 16,-3 0 0-16,-5 3 0 0,-2-1 0 0,-7 3 0 16,-4 2 0-16,-2-3 0 0,-4 3 0 0,1 0 0 15,3-1 0-15,6-3 0 0,6 0 0 0,8 1 0 0,7-1 0 0,9-1 0 32,7 2-1296-32,9-3-256 0,9-1-48 0,4 0-14912 0,4-2-2960 0</inkml:trace>
  <inkml:trace contextRef="#ctx0" brushRef="#br0" timeOffset="98316.54">6943 8099 11967 0,'0'0'1072'15,"0"0"-864"-15,0-1-208 0,0-2 0 16,0 2 1024-16,1 0 144 0,1-2 48 0,-1 2 0 15,0-5-528-15,2 0-112 0,-1 2 0 0,1-2-16 16,-2 2 784-16,0-1 144 0,0 4 48 0,1 0 0 16,-4 1 944-16,2 0 192 0,-1 1 32 0,0 0 16 15,0 2-1056-15,-2-1-192 0,2-1-64 0,0 2 0 0,-1-2-736 0,1 0-160 16,0 2-16-16,-2-2-16 0,2-2-16 0,0 1 0 16,0 0 0-16,0 0 0 0,-1-3 112 0,1 2 0 15,0 0 16-15,0 0 0 0,-2-1 112 16,2 2 0-16,0 0 16 0,-2 2 0 0,1 1-208 0,-1 4-32 15,1 0-16-15,-1 2 0 0,1 2-208 0,-1 2-64 16,1 0 0-16,1 3 0 0,1-1-192 0,0 0 0 16,1-4 128-16,1 0-128 0,-2-11 0 0,0 0 0 15,0 0 0-15,0 0 0 0,0 0 0 0,0 0 0 16,0 0 0-16,0 0 0 0,0 0 704 0,37-20 64 16,-34 9 0-16,-1-3 0 0,0-1 64 0,-1 1 32 0,-1-1 0 0,0-3 0 15,-1 4-400-15,-1 2-80 0,1 0 0 0,-1 2-16 16,-2 3-176-16,1 3-16 0,0 2-16 0,-1-1 0 15,2 3-160-15,-2 4 160 0,0 1-160 0,0 3 160 16,1 5-160-16,-1 0 0 0,2 2 0 0,0 1 0 16,2-1 0-16,0-2 0 0,2 0 0 0,-1-4 0 15,-1-9 0-15,0 0 0 16,0 0 0-16,0 0 0 0,0 0 0 0,0 0 0 0,0 0 0 0,0 0 0 16,0 0 0-16,0 0 0 0,0 0 0 0,0 0 0 15,39-15 0-15,-37 6 0 0,0 1 144 0,-2-1-144 0,1 2 176 0,-2-1-48 16,1 1 0-16,-2 2 0 0,0 0 96 0,0 1 16 15,-1 3 0-15,-2-4 0 0,2 4-176 0,-1-1-64 16,-1 2 0-16,0 0 0 16,0 0-256-16,0 0-32 0,3-1-16 0,1-1-16976 15,2-1-3408-15</inkml:trace>
  <inkml:trace contextRef="#ctx0" brushRef="#br0" timeOffset="98772.68">6885 6861 10127 0,'-4'1'896'0,"1"-1"-704"0,0 2-192 0,3-2 0 16,0-2 224-16</inkml:trace>
  <inkml:trace contextRef="#ctx0" brushRef="#br0" timeOffset="99606.41">6868 6719 5519 0,'-1'0'496'0,"-1"0"-496"0,1 0 0 0,1 0 0 15,0 0 1136-15,0 0 128 0,-1 0 16 0,0-1 16 16,1 1-400-16,-2-1-96 0,2-3-16 0,0 1 0 0,2 1-784 16,-2-4 0-16,0 0 0 0,1 2-192 15,0-2-192-15,-1-1-16 0,1 4-16 16,-1-5 0-16,2 3 1120 0,-2 0 208 0,1-2 48 0,0 2 16 0,0 0 1328 0,2 0 256 16,-2 1 48-16,1 0 16 0,0 0 112 0,-1-1 16 15,1 1 16-15,0-1 0 0,0 3-1072 0,-1-2-224 16,1 2-32-16,-1-1-16 0,0 3-720 0,-1-1-128 15,0-2-48-15,0 3 0 0,-1 0-128 0,0 0-16 16,-2 3-16-16,1-2 0 0,-2 0 80 0,0 1 0 16,-1 0 16-16,0 2 0 0,0-2 96 0,0 2 16 15,0-2 0-15,1 2 0 0,0 1-48 0,0-1 0 16,3-1 0-16,0 1 0 0,2 1-224 0,0-2-48 0,2 3-16 16,0-4 0-16,1 3-48 0,1-1-16 0,-5-4 0 0,0 0 0 15,0 0 80-15,0 0 32 0,0 0 0 0,0 0 0 16,0 0 128-16,43 40 32 0,-39-36 0 0,-2 3 0 15,0-1 64-15,-1 2 0 0,-1 0 16 0,0 1 0 16,-1 0 48-16,-2 0 0 0,2 2 0 0,-2 3 0 16,1-2-64-16,-2 3-16 0,3 1 0 0,0 0 0 15,0 0-176-15,1-3-16 0,0 0-16 0,-2 1 0 16,4 3-208-16,-2 4-80 0,0-4 0 0,1 0 0 16,-1 0 0-16,1 0 0 0,0 0 0 0,1 2 0 15,-1 1 0-15,0 1 0 0,0-3 0 0,0 1 0 16,1 3 0-16,-2-22 0 0,3 40 0 0,-3-20 0 0,2-2 0 0,-2 3 0 15,-2 0 0-15,1-2 0 0,0-1 0 0,0 3 0 16,-2-2 0-16,1-1 0 0,-1 2 0 0,2 0 0 16,0-3 0-16,0-2 0 0,1 2 0 0,0 4 0 15,-2-1 0-15,2 2 0 0,0-4 0 0,0-2 0 16,0 2 0-16,2 1 0 0,-1 0 0 0,-1-19 0 16,5 39 0-16,-5-39 0 0,5 33 0 0,-5-33 0 15,5 34 0-15,-5-34 0 0,5 26 0 0,-4-14 0 16,-1-12 0-16,2 22 0 0,-2-10 0 0,0 0 0 15,0-2 0-15,-1-2 0 0,0 1 0 0,0 1 0 16,-2 0 0-16,1 0 0 0,-1 0 0 0,1 0 0 16,0 0 0-16,0-2 0 0,1 2 0 0,-2 1 0 0,2 2 0 15,0-4 0-15,0 1 0 0,1 0 0 0,1 3 0 0,-1-4 0 16,1 0 0-16,-1-9 0 0,0 0 0 0,0 0 0 16,11 36 0-16,-11-36 0 0,0 0 0 0,0 0 0 15,0 0 0-15,0 0 0 0,0 0 0 0,0 0 0 16,0 0 0-16,0 0 0 0,26 37 0 0,-25-33 0 15,-1-4 0-15,0 0 0 0,2 17 0 0,-2-8 0 16,-2-1 0-16,1 1 0 0,0 1 0 0,0 1 0 16,-1 1 0-16,1 0 0 0,0-1 0 0,1 0 0 15,-1-1 0-15,1-3 0 0,1 1 0 0,-1-3 0 0,1-1 0 16,-1-4 0-16,0 0 0 0,0 0 0 0,0 0 0 0,15-13 0 16,-11 4 0-16,-2-1 0 15,2-1-416-15,-2-5-80 0,0 0-16 16,0-1-25184-16</inkml:trace>
  <inkml:trace contextRef="#ctx0" brushRef="#br0" timeOffset="100079.65">7285 7831 25791 0,'-2'2'2304'0,"1"-2"-1856"0,0 0-448 0,1 0 0 32,0 0-496-32,1 0-192 0</inkml:trace>
  <inkml:trace contextRef="#ctx0" brushRef="#br0" timeOffset="100315.83">7282 7831 16575 0,'-1'-1'736'0,"0"-1"160"0,1 2-720 0,0-1-176 0,0 1 0 0,-2 0 0 15,2-1 3264-15,-2-3 640 0,1 0 112 0,-3-1 16 16,1 0-1024-16,1 2-192 0,0-1-64 16,-2 4 0-16,1-2-1008 0,1 2-208 0,-1 0-32 0,2 0-16 0,0 1-336 15,0 0-64 1,-1 0 0-16,1 4-16 0,1-2-176 0,-1 3-16 0,0-2-16 16,1 2 0-16,-2 1-240 0,2-1-48 0,-1 3-16 0,1 3 0 0,0 0-336 0,-1 1-64 15,1-4-16-15,-1 1 0 0,0 1-144 0,-2 2 0 16,2 4 0-16,-3-4 0 0,2 1 0 0,-2 1 0 15,1-6 0-15,1 1 0 0,1-1 0 0,0-3 0 16,1-5 0-16,0 1 0 16,2-4-128-16,0-3 128 0,1 1 0 0,2-5 0 15,-1-3-560-15,1-1-32 0,1 1-16 0,-1-1-15520 16,-2 5-3120-16</inkml:trace>
  <inkml:trace contextRef="#ctx0" brushRef="#br0" timeOffset="100709.59">7570 7698 38703 0,'-6'0'1712'0,"2"0"352"0,1-1-1648 0,0-1-416 15,2 2 0-15,0-2 0 0,1 1 1344 0,-2-1 192 31,0-2 48-31,1 0 0 0,-2 2 464 0,2-4 80 16,0 3 32-16,-1 0 0 0,1 1-848 0,1 2-160 0,-1 2-48 0,1 1 0 0,1 0-672 0,0 3-144 16,1 0-32-16,-2 1 0 31,1 3-624-31,-1 3-128 0,0 2-16 0,-1-1-16 0,-1 6-1792 0,-1 0-368 0,0 2-64 0,0-1-19008 0</inkml:trace>
  <inkml:trace contextRef="#ctx0" brushRef="#br0" timeOffset="101232.32">7710 7743 26719 0,'-8'2'1184'0,"5"-2"240"0,-1 3-1136 0,2-3-288 0,0 0 0 0,1 0 0 16,0-3 2080-16,0 2 352 0,-1-1 80 0,1 0 16 16,0-2-992-16,1 0-208 0,1-1-48 0,0 1 0 15,1-1-336-15,-2 3-80 0,1-1-16 0,0-2 0 16,0 4 304-16,-1 1 64 0,2-1 16 0,-2 1 0 16,1 1-112-16,-1 0-32 0,0 4 0 0,-1-1 0 15,1 5-16-15,0 1-16 0,0 3 0 0,0 4 0 16,-2 2-384-16,2 3-80 0,0 1-16 0,-1 1 0 15,1 3-192-15,-2-1-32 0,0-2-16 0,0 3 0 16,1 3-336-16,-2-2 0 0,3-1 0 0,-1-4 0 16,1-5 0-16,0-2 0 0,0 0 0 0,1-3 128 0,0-1-96 15,1-7-32-15,-1 1 0 0,0-3 0 16,0-3-640-16,1-1-128 0,-1-2-32 0,0-2 0 16,0 0-544-16,1-4-128 0,-1 1 0 0,-1-2-16 15,1 1-496-15,0-2-80 0</inkml:trace>
  <inkml:trace contextRef="#ctx0" brushRef="#br0" timeOffset="101652.22">8109 7616 35935 0,'-8'0'1600'0,"3"-2"320"0,0 1-1536 0,1 1-384 0,3-4 0 0,0 2 0 15,1-1 1280-15,0-3 176 0,0-1 32 0,0-6 16 16,1-1-544-16,1-4-96 0,3 1-32 0,-1 1 0 16,2 5-656-16,-2 2-176 0,1 2 0 0,-5 7 0 15,0 0-208-15,0 0-80 0,0 0-16 0,0 0 0 0,6 37 176 0,-7-21 128 16,-1 2-192-16,1 2 192 0,-1-1 400 0,1 1 192 16,-2 1 48-16,2-3 0 0,0 1 528 0,1-3 112 15,-2 1 32-15,2-6 0 0,0 3 48 16,0-6 16-16,0 1 0 0,0-4 0 0,0 1-480 0,2-3-112 15,-1 0-16-15,0-3 0 0,2 0-768 0,-2-3-176 16,2 0-16-16,2-3-25232 0</inkml:trace>
  <inkml:trace contextRef="#ctx0" brushRef="#br0" timeOffset="102482.3">8683 7384 11967 0,'-9'-5'1072'0,"4"2"-864"0,2 0-208 0,0-3 0 16,3 5 4576-16,0-4 864 0,2 1 192 0,0-6 16 15,3-6-3440-15,2-6-688 0,2-2-144 0,2 3-32 16,0 4-1344-16,-2 3 0 0,1 3-304 0,-4 4 48 16,0 4-752-16,-2 3-144 15,-2 0-48-15,-3 4 0 0,0 2 1488 0,-3 2 288 0,0-1 64 0,0 2 16 16,0 1 848-16,0-2 160 0,2 2 48 0,-1-1 0 0,1 1-144 0,0 0-32 16,1 2 0-16,0 3 0 0,1-3 144 0,-1 4 32 15,1 3 0-15,-1 4 0 0,1 5-208 0,-2 6-32 16,1 7-16-16,0 5 0 0,1 3-832 0,-1 3-176 15,-1 5-16-15,1 1-16 0,0-5-304 0,0-2-112 16,1-1 0-16,-2 1 0 0,1 8 0 0,0-4 0 16,2 2 0-16,-1-5 0 0,1-1 0 0,2-1 0 15,-2-6 0-15,0-3 0 0,1-3 0 0,-1 3 0 16,0 2 0-16,0 0 0 0,1 2 0 0,0-2 0 16,-1 2 0-16,0-5 0 0,1 1 0 0,-1-1 0 0,-1-7 0 0,1-2 0 15,-1-1 0-15,1-2 0 0,1-1 0 0,-1-3 0 16,-1-2 0-16,1-3 0 0,-1-19 0 0,5 33 0 15,-5-33 0-15,4 25 0 16,-4-25 0-16,0 0 0 0,0 0 0 0,0 0 0 0,0 0 0 0,0 0 0 16,0 0 0-16,-4-1 0 0,2-7 0 0,-2 1 0 31,-1-3-384-31,-1 1-32 0,0 2 0 0,-2 2 0 0,1 5-1360 0,-2 4-272 0,-1 4-48 16,0 2-16-16,2 6 464 0,-2 0 96 0,1 2 16 15,0 0-12304-15,2-2-2464 0</inkml:trace>
  <inkml:trace contextRef="#ctx0" brushRef="#br0" timeOffset="102928.82">9052 7216 15663 0,'-3'-12'688'0,"2"6"144"15,0-1-656-15,1 2-176 0,-2 1 0 0,2 1 0 0,0 2 1632 0,-1-4 288 16,0 0 64-16,0-2 16 0,-2-1 496 0,1 2 112 16,-1 3 16-16,1 2 0 0,-1 2-704 0,2 2-128 15,0 3-16-15,0 3-16 0,-1-1-688 0,1 7-144 16,1-15-32-16,0 29 0 0,0-29 64 0,3 34 0 31,-3-34 0-31,2 36 0 0,-2-36-400 0,5 37-80 0,-5-37-16 0,2 27 0 16,-2-27-464-16,0 0-240 0,3 30 32 0,-3-30-20480 0</inkml:trace>
  <inkml:trace contextRef="#ctx0" brushRef="#br0" timeOffset="103387.22">9201 7024 35935 0,'-11'8'1600'0,"5"-6"320"0,1 2-1536 0,1 0-384 16,2-3 0-16,1 0 0 0,-1 1 592 0,1-1 48 15,-1 2 16-15,0 1 0 0,1 1-336 0,1-5-64 16,1 1 0-16,1-2-16 0,0 1-240 0,-1 0 0 0,2-1 0 0,-1-2 0 15,2 2 288-15,-2 0 16 0,1 0 0 0,-1 1 0 16,0 1 736-16,-1 1 160 0,0 2 16 0,-1 4 16 16,1 1 240-16,-2 4 32 0,0 7 16 0,-2 3 0 15,0 7-432-15,-2 6-96 0,0 4-16 0,-1 2 0 16,-1-4-304-16,1 2-64 0,0 4-16 0,1-5 0 16,0-5-336-16,1 1-80 0,-1 6-16 0,2-1 0 15,-1-1-160-15,3-3 0 0,1-4 0 0,0-6 0 16,0-26-432-16,5 36-16 0,-5-36 0 15,0 0 0 1,0 0-944-16,0 0-192 0,0 0-32 0,38-16-13600 0,-30 3-2704 0</inkml:trace>
  <inkml:trace contextRef="#ctx0" brushRef="#br0" timeOffset="104065.5">9633 6829 18431 0,'1'-4'1632'0,"-1"3"-1312"0,0 0-320 0,0 1 0 15,0 0 2304-15,1-1 400 0,-1-1 80 0,1 1 16 16,1-2 112-16,-1-1 32 0,0 0 0 0,2 0 0 16,-1 2-1408-16,1-4-256 0,-1 3-64 0,1-2-16 15,-1 3-160-15,-1-2-16 0,0 3-16 0,1 1 0 16,-1 4-576-16,-1-2-112 15,-1 5-32-15,-2 6 0 0,1 5-288 0,-2 3 0 0,0 0 128 0,-2 9-128 0,-3 6 0 0,1 6-224 16,0-5 32-16,1 0 16 16,1-1-656-16,0-3-144 15,2 1-32-15,1-8 0 0,3-5-576 0,0-21-112 0</inkml:trace>
  <inkml:trace contextRef="#ctx0" brushRef="#br0" timeOffset="105088.78">6697 8202 19343 0,'-10'15'1728'0,"5"-10"-1392"16,2-1-336-16,-1 1 0 0,1 0 1616 0,2-1 256 0,0 1 48 0,-2 2 16 15,1 5-1216-15,0 1-240 0,0 0-48 0,2-4-16 31,2-1-2560-31,-1-3-512 0,-1-3-96 0,1-1-32 16,-1-1-704-16,1-1-144 0,-1 0-16 0,0 0-16 0,1-4 3984 0,-1 1 816 0,2-3 144 0,0-1 48 16,-1 5 2448-16,-1-4 480 0,2 2 96 0,-2 2 32 15,2 2-1232-15,-1-4-240 0,1 2-48 0,0 2-16 16,1-3-1680-16,-1 4-336 0,1 3-64 0,-2-2 0 16,1 1-608-16,-1 5-160 0,-1-7 0 0,0 0 0 15,5 18 128-15,-3-9-128 0,-1-1 128 0,0 1-128 16,-1 1 256-16,0-1 0 0,1-1-16 0,-1 0 0 15,0 0 128-15,2 1 16 0,-2-2 16 0,1 1 0 0,-1 0 160 16,1-3 16-16,0 2 16 0,1-1 0 0,-1 1 80 0,-1-2 16 16,1 6 0-16,-1-1 0 0,0 0 96 0,0 2 32 15,0 2 0-15,0 1 0 0,0-2-208 0,-1 0-32 16,1-1-16-16,0-2 0 0,1-1-400 0,-1-2-160 16,1 1 128-16,0-2-128 15,-1-6-720-15,0 0-240 0,0 0-32 0</inkml:trace>
  <inkml:trace contextRef="#ctx0" brushRef="#br0" timeOffset="105386.85">6549 8252 5519 0,'-1'2'496'16,"-1"-2"-496"-16,2 0 0 0,0 0 0 16,0 0 5824-16,0 0 1088 0,-1 0 192 0,0 0 64 0,0 0-3088 0,-1 0-624 15,2 1-112-15,0 4-16 0,2-1-1632 0,-1 4-320 16,0 6-64-16,0-2-16 0,1 3-992 0,-1 1-304 15,0 4 128-15,-1 1-21456 16</inkml:trace>
  <inkml:trace contextRef="#ctx0" brushRef="#br0" timeOffset="105993.62">5954 8727 14735 0,'-4'3'1312'0,"2"-2"-1056"0,1 1-256 0,1 1 0 15,1-2 400-15,-1 0 32 0,0 2 0 0,0 2-7424 16</inkml:trace>
  <inkml:trace contextRef="#ctx0" brushRef="#br0" timeOffset="106134.99">5976 8706 7359 0,'0'0'656'0,"0"0"-528"0,0-1-128 0,0 0 0 16,1-3 2992-16,1-1 560 0,-1-4 112 0,1 0 32 15,1-5 848-15,-1 3 192 0,2-2 16 0,-1 5 16 16,-2 3-2768-16,0-1-544 0,0 4-112 0,-1 2-32 16,0 0-416-16,-1 4-64 0,0 1-32 0,-2 3 0 15,1 0-160-15,-2 2-48 0,0 2 0 0,1 1 0 16,-1-1-464-16,0 2-128 0,1-4 0 0,0-2 0 15,1 1-976-15,-1-2-224 16</inkml:trace>
  <inkml:trace contextRef="#ctx0" brushRef="#br0" timeOffset="106667.45">5794 8977 27647 0,'2'-2'2448'0,"-2"-3"-1952"16,0 3-496-16,0 1 0 0,0 0 2560 0,0-2 400 16,0 1 96-16,0-3 16 0,1 0-1648 0,-1-2-320 15,0 2-64-15,1 1-16 0,-1 3-256 0,1-3-48 16,-1 3-16-16,0 1 0 0,0 1-128 0,-1 3-48 16,1-2 0-16,-1 3 0 0,-2-1 0 0,2 3 0 15,0 1 0-15,-1 2 0 0,-1 3 64 0,1 0 16 16,-1 1 0-16,1 4 0 0,0 2-176 0,1 1-48 15,0-2 0-15,1 2 0 0,0 0-384 0,2-2 128 16,1 0-128-16,-1-3 0 16,-2-16-384-16,8 27-144 0,-8-27-48 0,0 0-22144 0</inkml:trace>
  <inkml:trace contextRef="#ctx0" brushRef="#br0" timeOffset="182266.1">11101 8144 911 0,'-12'-3'0'0,"6"2"0"0,0-4 0 0,2 2 0 0,3 0 7360 0,1-1 1408 15,-1-1 256-15,1-1 64 0,1-8-6272 0,2-4-1280 16,2-4-240-16,1-3-48 0,1 4-896 0,1-1-176 16,-1 3-48-16,-1 2 0 0,-1 4-128 0,0 1 0 15,-1 1 0-15,-2 2 0 0,1 2 448 0,-1 1 0 16,-1 1 0-16,-1 0 0 0,2 2 448 0,-4 2 80 15,2 1 32-15,0 0 0 0,0 0 192 0,0 0 32 16,0 0 16-16,0 0 0 0,-3 39-288 0,3-39-64 16,0 0-16-16,0 55 0 0,0-55-16 0,1 44 0 15,-1-44 0-15,1 60 0 0,-1-60-288 0,1 59-48 16,-1-59-16-16,2 52 0 0,-2-52-48 0,5 43-16 16,-5-43 0-16,0 0 0 0,8 50-160 0,-8-50-32 0,0 0-16 0,0 0 0 15,0 0-176-15,0 0-64 0,0 0 0 0,0 0 0 16,19-9 0-16,-18-4 0 0,1-2 0 0,-2 0 0 15,2-1 0-15,-2-3 0 0,0-2 0 0,0 0 0 16,-2-4 0-16,1 1 0 0,1 5 0 0,-1-2 0 16,-1 3 0-16,0-1 0 15,0 2 0-15,1-1 0 0,1 2 0 0,0 3 0 0,1 0 0 0,3 5 0 16,0-1 0-16,3 0 0 0,0 3 0 0,-7 6 0 16,20-6 0-16,-20 6 0 0,0 0 0 0,44 4 0 15,-44-4 0-15,0 0 0 0,45 17 0 0,-45-17 0 16,0 0 0-16,38 37 0 0,-38-37 0 0,0 0 0 0,26 48 0 0,-26-48 0 15,0 0 0-15,15 61 0 0,-15-61 0 0,4 48 0 16,-4-48 0-16,1 41 0 0,-1-41 0 0,0 0 0 16,0 46 0-16,0-46 0 0,0 0 0 0,0 0 0 15,0 0 0-15,0 0 0 0,0 0 0 0,35-13 0 16,-27 1 0-16,3-6 0 0,2-7 0 0,-1-1 0 16,3-4 0-16,0-1 0 0,-2-1 0 0,-1 2 0 15,0 2 0-15,-1 2 0 0,-1 4 0 0,-1 2 0 16,-2 5 0-16,-2 3 0 0,0 6 0 0,-3 3 0 15,-2 3 0-15,0 0 0 0,0 0 0 0,0 0 0 16,0 0 0-16,7 46 0 0,-7-46 0 0,0 0 0 0,3 64 0 0,-3-64 0 16,0 0 0-16,11 61 0 0,-11-61 0 0,13 47 0 15,-13-47 0-15,17 45 0 0,-17-45 0 0,0 0 0 16,25 59 0-16,-25-59 0 0,0 0 0 0,25 40 0 16,-25-40 0-16,0 0 0 15,0 0 0-15,0 0 0 0,0 0 0 0,28 42 0 0,-28-42 0 0,0 0 0 16,0 0 0-16,0 0 0 0,0 0 0 0,0 0 0 15,0 0 0-15,-14 26 0 0,14-26 0 0,0 0-26240 16</inkml:trace>
  <inkml:trace contextRef="#ctx0" brushRef="#br0" timeOffset="185061.27">11924 8371 43311 0,'-7'5'3840'0,"0"-1"-3072"15,7-4-608-15,-4 2-160 0,4-2 896 0,0 0 160 16,-9 6 32-16,1-3 0 0,2-1-112 0,1 1-16 15,5-3 0-15,0-6 0 0,0 6-544 0,10-10-112 16,-10 10-32-16,18-15 0 0,-18 15-272 0,18-12 0 16,-18 12 0-16,17-15 0 0,-17 15 448 0,14-13-32 15,-14 13 0-15,10-11 0 0,-10 11 240 0,10-11 48 0,-10 11 16 16,8-15 0-16,-8 15-64 0,9-15-16 0,-5 7 0 0,-2-1 0 16,3-1-320-16,0 0-80 0,1-1-16 0,2-4 0 15,-1 1-224-15,3-4 0 0,2-2 0 0,2-3 0 16,-3 3 0-16,5-6 0 0,3-7 0 0,1-6 0 15,4-3 0-15,1-1 0 0,1-3 0 0,0 3 0 16,-1 5 0-16,-3 4 0 0,-5 11 0 0,-1 1 128 16,-3 6-128-16,-3 4 0 0,-10 12 0 0,12-14 0 15,-12 14-2000 1,0 0-400-16</inkml:trace>
  <inkml:trace contextRef="#ctx0" brushRef="#br0" timeOffset="185423.11">12514 7984 10127 0,'0'0'896'0,"0"0"-704"0,0 0-192 0,0 0 0 16,0 0 2432-16,27-10 448 0,-27 10 80 0,27-11 32 16,-6 2 1680-16,0 1 320 0,-1-1 80 0,-20 9 16 15,31-14-1328-15,-31 14-272 0,20-8-48 0,-20 8-16 16,0 0-1088-16,0 0-224 16,0 0-32-16,0 0-16 0,34-4-1648 0,-34 4-304 0,0 0-112 0,0 0 0 15,36 0 0-15,-36 0 0 0,0 0 0 0,51 0 0 16,-51 0 0-16,43-1 0 0,-43 1 0 0,45 1 0 15,-45-1 0-15,39 0 0 0,-39 0 0 0,36 3 0 16,-36-3-1168 0,0 0-240-16,37 6-32 0,-37-6-16 0,0 0-480 0,0 0-112 0,0 0 0 0,0 0-16 15,0 0 208-15,0 0 64 0</inkml:trace>
  <inkml:trace contextRef="#ctx0" brushRef="#br0" timeOffset="186018.9">12043 7801 1839 0,'-1'-7'160'0,"-1"4"-160"0,1-1 0 0,-1 3 0 0,-1 1 2272 0,1 0 416 16,-2 0 96-16,-2 0 16 0,-4 1 2400 0,-4-1 496 15,-2 3 80-15,3-2 32 0,-1 0-2528 0,2-1-496 16,2 0-96-16,4-1-32 16,1 0-512-16,1-3-96 0,4 3-32 0,0 1 0 15,0 0-224-15,0 0-32 0,0 0-16 0,0 0 0 0,0 0-720 0,43 14-128 16,-43-14-48-16,0 0 0 0,41 39-672 0,-41-39-128 15,36 47-48-15,-36-47 0 0,42 63 0 0,-42-63 0 16,42 66 0-16,-42-66 0 0,33 53 0 0,-33-53 0 16,34 57 0-16,-34-57 0 0,37 59 0 0,-37-59 0 15,41 46 0-15,-41-46 0 0,40 36 0 0,-40-36 0 0,45 22 0 0,-45-22 0 16,49 11 0-16,-49-11 0 0,50 4 0 0,-50-4 0 16,42-5 0-16,-42 5 0 0,32-6 0 0,-32 6 0 15,0 0 0-15,0 0 0 0,0 0 0 0,0 0 0 16,0 0 0-16,0 0 0 0,0 0 0 0,-16 26-26224 15</inkml:trace>
  <inkml:trace contextRef="#ctx0" brushRef="#br0" timeOffset="186648.26">12809 7742 20271 0,'-2'-3'1792'0,"2"3"-1424"0,-3-6-368 0,3 6 0 0,0 0 3648 0,-3-5 640 16,3 5 144-16,-1-4 32 0,-1-1-2160 0,1 2-416 16,-1-3-96-16,0-1 0 0,1 2-544 0,1 5-96 15,-1-6-32-15,1 6 0 0,0 0-384 0,0 0-80 16,0 0-16-16,0 0 0 0,0 0-64 0,0 0 0 15,4 50-16-15,-4-50 0 0,6 42 144 0,-6-42 48 32,6 46 0-32,-6-46 0 0,9 55 16 0,-9-55 0 15,8 56 0-15,-8-56 0 0,8 54-80 0,-8-54-16 16,7 47 0-16,-7-47 0 0,5 47-544 0,-5-47-80 16,3 39-48-16,-3-39 0 0,0 0 0 0,-3 47 0 0,3-47 0 15,0 0 0-15,0 0 0 0,-6 33 0 0,6-33 0 0,0 0 0 16,0 0 0-16,0 0 0 0,0 0 0 0,0 0 0 31,6-15-576-31,1 4-96 0,2-4-32 0,1-2-24800 0</inkml:trace>
  <inkml:trace contextRef="#ctx0" brushRef="#br0" timeOffset="187197.89">13240 7470 40543 0,'-8'-3'3600'0,"2"-1"-2880"16,2 3-576-16,4 1-144 0,-2-1 1168 0,-1 0 208 15,-4 0 32-15,-3-4 16 0,-1 2 208 0,1 3 32 16,10 0 16-16,0 0 0 0,0 0-768 0,6 51-144 15,-6-51-48-15,21 58 0 0,-21-58-464 0,31 70-80 16,-10-28-32-16,-1 2 0 0,0-2-16 0,-2 0 0 16,-18-42 0-16,28 72 0 0,-28-72 320 0,19 74 48 15,-19-74 16-15,18 71 0 0,-18-71-16 0,13 66 0 16,-13-66 0-16,9 59 0 0,-9-59-496 0,5 51 128 0,-5-51-128 0,0 0 64 16,-1 51-64-16,1-51 0 0,0 0 0 0,0 0 0 15,0 0 0-15,-10 33 0 0,10-33 0 16,0 0 0-16,0 0 0 0,-4-13 0 0,4 13 0 0,9-21 0 15,-2 4 0-15,3-4 0 0,2-1 0 0,2-9 0 16,3-3 0-16,3-3 0 0,0-4 0 0,1-3 0 16,-1 5 0-16,-3 2 0 0,2 2 0 0,-3 3 0 15,-2 7 0-15,0 8 0 0,-2 7 0 0,-12 10 0 16,0 0 0-16,38 0 0 0,-38 0 0 0,0 0 0 16,33 45 0-16,-33-45 0 0,23 44 0 0,-23-44 0 0,28 56 0 15,-28-56 0-15,33 60 0 0,-33-60 0 0,41 67 0 0,-41-67 0 16,41 62 0-16,-41-62 0 0,34 58 0 0,-34-58 0 15,18 45 0-15,-18-45 0 0,0 35 0 0,0-35 0 16,-18 29 0-16,18-29 0 0,-32 21 0 0,11-11 0 16,-5 1 0-16,-2-2 0 0,2-1 0 0,-3-3 0 15,1 1 0-15,-1 2 0 0,2-7 0 0,0-1 0 16,1-1 0-16,1 0-26224 16</inkml:trace>
  <inkml:trace contextRef="#ctx0" brushRef="#br0" timeOffset="-206241.32">10995 9902 24879 0,'-2'-1'2208'0,"1"0"-1760"16,1-1-448-16,1 1 0 0,0 1 2240 0,0-1 384 16,2-4 64-16,-1-1 0 0,2 1-864 0,2-4-176 15,3 2-48-15,-3 2 0 0,2 1-592 0,-8 4-128 16,0 0-32-16,0 0 0 0,0 0-48 0,0 0-16 16,0 0 0-16,0 0 0 0,33 52 48 0,-33-52 16 15,0 0 0-15,11 46 0 0,-11-46-32 0,0 0-16 16,19 47 0-16,-19-47 0 0,0 0-80 0,26 43-16 0,-26-43 0 15,0 0 0-15,33 42-144 0,-33-42-48 0,0 0 0 0,39 41 0 16,-39-41-80-16,0 0-32 0,44 36 0 0,-44-36 0 16,0 0-96-16,47 34-32 0,-47-34 0 0,0 0 0 31,43 34-192-31,-43-34-80 0,0 0 0 0,0 0 0 0,47 42 0 0,-47-42 0 0,0 0 0 0,0 0 0 16,0 0 0-16,0 0 0 0,47 27 0 0,-47-27 0 15,0 0-816 1,0 0-96-16,0 0-32 0,0 0 0 0,22-10-720 0,-22 3-160 0,-1 1-32 0,0-2-20960 15</inkml:trace>
  <inkml:trace contextRef="#ctx0" brushRef="#br0" timeOffset="-205958.76">11350 9890 44223 0,'-2'-2'3936'0,"-1"1"-3152"15,2-1-624-15,1 2-160 0,0 0 1392 0,-1-1 240 16,0-1 48-16,-2 1 16 0,1 0-32 0,-1 1 0 16,1 1 0-16,-1 3 0 0,2 3-1088 0,-3 3-208 15,1 4-48-15,-2 4-16 0,-4 4-304 0,0 4 0 16,-2 4 0-16,-1 1 0 0,-2 5 0 0,-1 2 0 16,-1 1 0-16,-1 1 0 0,0 2 0 0,1-1 0 15,0-4 0-15,0-2 0 16,1-3 0-16,1-5 0 0,2-1 0 0,-1-2 0 0,5-4 128 0,-1-4-128 0,2-3 0 15,7-13 0-15,-10 15 0 0,7-11 0 0,3-5 0 0,0-6 0 32,4-3-1872-32,2-7-288 0</inkml:trace>
  <inkml:trace contextRef="#ctx0" brushRef="#br0" timeOffset="-204435.63">11499 9618 7359 0,'-4'0'656'0,"2"0"-528"0,0 0-128 0,1-2 0 15,0 2 3136-15,0-1 576 0,1 1 128 0,-2 0 32 16,1-4 32-16,-1 2 0 0,0 0 0 0,0-2 0 15,-1 1-2032-15,1 2-400 0,1 0-64 0,-2 0-32 16,2-2-432-16,-1 2-96 0,0 1-16 0,2-1 0 16,-1 1-64-16,1-2 0 0,1 1-16 0,1-1 0 0,0-1-176 0,2 1-48 15,-1-3 0-15,1 1 0 16,1-1-48-16,0 1-16 0,0-3 0 0,1 1 0 0,0 1-16 0,1-3 0 16,-1 4 0-16,-1 1 0 0,0 1 80 0,0-2 16 15,-1 1 0-15,1 2 0 0,0 1-160 0,-1 0-48 16,-4 0 0-16,0 0 0 0,0 0-160 0,0 0-48 15,0 0 0-15,0 0 0 0,0 0-128 0,0 0 0 16,53 19 0-16,-53-19 0 0,0 0 0 0,0 0 0 16,46 0 0-16,-46 0 0 0,28-6 0 0,-11 3 0 0,0-3 0 15,-1 1 0-15,1-1 0 0,-2 1 0 0,-15 5 0 0,25-4 0 16,-25 4 0-16,0 0 0 0,0 0 0 0,0 0 0 16,0 0 336-16,0 0 96 0,0 0 16 0,15 52 0 15,-15-52 192-15,-11 33 64 0,3-15 0 0,1-1 0 16,-2 2-576-16,2-1-128 0,-1 2 0 0,1-5 0 15,7-15 0-15,-13 29 0 16,13-29 0-16,-9 26 0 0,9-26 0 0,-8 20 0 0,8-20 0 0,0 0 0 16,-9 25 0-16,9-25 0 0,0 0 0 0,0 0 0 15,0 0 0-15,-7 31 0 0,7-31 0 0,0 0 0 16,0 0 0-16,0 0 0 0,0 0 0 0,0 0 0 16,0 0 0-16,0 0 0 0,0 0 0 0,0 0 0 15,52 4 0-15,-52-4 0 0,27-12 0 0,-11 6 0 0,-16 6 0 16,32-11 0-16,-16 5 0 0,2-1 0 0,-18 7 0 0,32-10 0 15,-32 10 0-15,27-7 0 0,-27 7 0 0,0 0 0 16,0 0 0-16,37-1 112 0,-37 1-112 0,0 0 0 16,0 0 0-16,0 0 0 15,0 0-448-15,0 0-64 0,0 0-32 0,0 0 0 16,0 0-2016-16,0 0-384 0,0 0-96 0</inkml:trace>
  <inkml:trace contextRef="#ctx0" brushRef="#br0" timeOffset="-203461.57">10278 9866 11055 0,'-7'-5'976'0,"2"0"-784"0,1 2-192 0,2-4 0 0,0 6 2560 0,1-4 480 16,1 3 96-16,0-7 0 0,1-5-160 0,3-3-32 15,1 0-16-15,1 3 0 0,0 2-1008 0,1 3-208 16,-2 3-48-16,0 2 0 0,-2 3-720 0,0 1-160 16,-2 1-16-16,0 3-16 0,-1 3 416 0,-1 1 96 15,0 2 16-15,-1 2 0 0,1 1 32 0,0 1 16 16,0 4 0-16,1-18 0 0,1 39-304 0,-1-39-64 0,6 45-16 0,-6-45 0 15,11 47-352 1,-11-47-64-16,23 53-16 0,-23-53 0 0,30 49-336 0,-30-49-176 0,40 47 160 0,-40-47-160 16,47 46 0-16,-47-46 0 0,51 43 0 0,-51-43 0 15,50 39 0-15,-50-39 0 0,46 36 0 0,-46-36 0 16,40 34 0-16,-40-34 0 0,0 0 0 0,47 36 0 16,-47-36 0-16,0 0 128 0,0 0-128 0,0 0 144 15,42 38-144-15,-42-38 0 0,0 0 0 0,0 0 128 16,0 0-128-16,0 0 0 0,-1 35 0 0,-4-29 0 15,-2-2-592-15,-1 2-112 0,0-2 0 16,0 1-15696-16,-1-5-3136 0</inkml:trace>
  <inkml:trace contextRef="#ctx0" brushRef="#br0" timeOffset="-203159.72">10512 10254 30399 0,'0'-8'1344'0,"0"3"288"0,1 1-1312 0,0-2-320 0,2 5 0 0,-2-2 0 15,2-2 1632-15,2-1 256 16,3-3 48-16,3 0 16 0,0 0-1280 0,-1 2-256 0,-10 7-48 0,0 0-16 16,0 0-64-16,0 0-16 0,0 0 0 0,0 0 0 15,0 0 336-15,-2 49 64 0,-8-32 16 0,-4 2 0 16,2 3 384-16,-3-5 80 0,0 2 0 0,0 0 16 15,-2 2 96-15,-1-2 16 0,-1 5 0 0,-1-2 0 16,1 2-176-16,1-2-16 0,2-4-16 0,0 2 0 16,1 2-688-1,-1-2-128-15,3 1-16 0,1-6-16 0,4-1-640 16,2-4-128-16,3-3-32 0,3-1-23568 0</inkml:trace>
  <inkml:trace contextRef="#ctx0" brushRef="#br0" timeOffset="-202501.98">10847 10527 15663 0,'0'-4'1392'0,"0"1"-1120"16,1 2-272-16,1-3 0 0,-1 2 512 0,0-1 32 16,3-5 16-16,1-2 0 0,2-5-320 0,0-1-64 15,2 1-16-15,-1 3 0 0,-1 3 1216 0,-2 0 240 16,0 5 48-16,-3 1 16 0,-2 3 1456 0,0 0 304 0,0 0 48 0,0 0 16 15,0 0-1632-15,-3 35-320 0,-2-19-64 0,1-1-16 16,-1-3-32-16,0 5-16 0,0 2 0 0,-1 3 0 16,1-2-336-16,0 2-64 0,0-1 0 0,0 1-16 15,1-1-304-15,1 0-48 0,3-21-16 0,-4 36 0 16,4-36-304-16,-1 34-64 0,1-34-16 0,0 0 0 16,5 42-256-16,-5-42 0 0,0 0 0 0,0 0 0 15,0 0 0-15,0 0 0 0,0 0 0 0,0 0 0 16,0 0-912-16,0 0-144 15,0 0-32-15,0 0-21856 0</inkml:trace>
  <inkml:trace contextRef="#ctx0" brushRef="#br0" timeOffset="-201513.53">12206 10186 27647 0,'-6'0'2448'0,"1"0"-1952"16,2 0-496-16,2 0 0 0,1 0 2208 0,-2-1 352 16,-3-1 64-16,-1-2 0 15,-2 2-976-15,2-5-208 0,2 2-32 0,2 2-16 0,3 0-208 16,1 0-32-16,1 0-16 0,2 2 0 0,0-3 64 0,-5 4 16 16,0 0 0-16,0 0 0 0,0 0 128 0,0 0 16 15,47 5 16-15,-47-5 0 0,0 0-352 0,0 0-64 16,47 9 0-16,-47-9-16 0,0 0-768 0,48 2-176 15,-48-2 0-15,38 0 0 0,-38 0 0 0,35-2 0 0,-35 2 0 0,46-6 64 16,-46 6-64-16,49-5 0 0,-49 5 0 0,45-4 0 16,-45 4 0-16,0 0 0 0,50 0 0 0,-50 0 0 31,0 0-1024-31,0 0-128 0,0 0-48 0,0 0 0 16,44 23-1248-16,-44-23-256 0,0 0-48 0,-11 16-16 0,2-12 432 15,-1 0 96-15,-1-2 0 0,1 0-15376 0</inkml:trace>
  <inkml:trace contextRef="#ctx0" brushRef="#br0" timeOffset="-201315.04">12370 9981 27647 0,'-1'-11'1216'0,"0"6"256"0,1 1-1168 0,0 1-304 16,0 1 0-16,0 2 0 0,1 0 2752 0,0 0 512 16,1 0 80-16,-1 2 32 15,-1-2-880-15,0 0-160 0,0 0-32 0,6 43-16 16,-6-43-352-16,3 41-64 0,-3-41-16 0,5 52 0 0,-5-52-784 0,4 59-176 15,-4-59-16-15,5 59-16 0,-5-59-672 0,5 51-192 16,-5-51 0-16,4 43 128 16,-4-43-960-16,3 36-176 0,-3-36-32 0,0 0-16 15,3 45-1392 1,-3-45-288-16,0 0-48 0</inkml:trace>
  <inkml:trace contextRef="#ctx0" brushRef="#br0" timeOffset="-200884.67">12826 9754 40543 0,'-7'-2'1792'0,"4"1"384"15,0 0-1744-15,1 1-432 0,2 0 0 0,0 0 0 0,0 1 1920 0,0 0 288 16,0-1 64-16,0 0 16 0,0 0 432 0,0 0 96 16,37 44 0-16,-37-44 16 0,0 0-2256 0,46 54-432 15,-46-54-144-15,34 47 0 0,-34-47 0 0,35 53 0 16,-35-53 0-16,37 57 0 0,-37-57 0 0,37 53 0 15,-37-53 0-15,35 50 0 0,-35-50 0 0,37 38 0 16,-37-38 0-16,0 0 0 0,55 42 0 0,-55-42 0 16,0 0 0-16,53 22 0 0,-53-22 0 0,0 0 0 0,45 9 0 0,-45-9 0 15,0 0 0-15,0 0 0 0,0 0 0 0,0 0 0 32,0 0-1200-32,0 0-224 0,0 0-48 0,14 45-16 15,-27-34-848-15,-2 1-160 0,1-1-48 0,0-1-18752 0</inkml:trace>
  <inkml:trace contextRef="#ctx0" brushRef="#br0" timeOffset="-200680.41">13137 10115 48831 0,'-12'3'2176'0,"6"-3"432"0,-1 2-2096 0,2-1-512 0,3-1 0 0,-1 1 0 0,3-1 2032 15,0 0 288-15,-9 14 64 0,1-3 16 16,8-11-1600-16,-11 31-320 0,11-31-64 0,-7 34-16 0,7-34-400 0,-13 39 0 15,13-39 0-15,-16 39 0 0,8-19 0 0,-4 0 0 16,-1-2 0-16,-1 1 0 31,1 0-928-31,-2-3-272 0,0 1-48 0,0-2-16 0,5-4 608 0,2-1 112 0,1-4 32 0,7-6 0 16,0 0-832-16,0 0-144 0,5-7-48 0</inkml:trace>
  <inkml:trace contextRef="#ctx0" brushRef="#br0" timeOffset="-199895.77">13426 10351 32255 0,'0'0'2864'0,"0"0"-2288"0,0 0-576 0,0 0 0 0,0 0 1536 0,5-7 192 0,-5 7 32 15,10-12 16-15,-10 12-912 0,24-19-176 0,-9 6-48 0,-1 2 0 16,1 1-208-16,-15 10-48 0,25-17-16 0,-25 17 0 31,20-12 528-31,-20 12 128 0,0 0 0 0,0 0 16 0,0 0 176 0,0 0 48 0,0 0 0 0,0 0 0 16,0 0-112-16,0 0 0 0,43 13-16 0,-43-13 0 16,0 0-496-16,0 0-112 0,0 0-16 0,0 0 0 15,0 0-368-15,0 0-144 0,46 26 0 0,-46-26 144 16,0 0-144-16,0 0 0 0,0 0 0 0,0 0 0 15,36 32 0-15,-36-32 128 0,0 0-128 0,0 0 0 16,15 37 160-16,-15-37-160 0,0 0 192 0,-4 36-192 0,4-36 256 0,-11 27-48 16,11-27-16-16,-16 33 0 0,7-19 96 0,0 1 16 15,-1-2 0-15,-1 1 0 0,-1 3-224 0,-2 0-80 16,2-1 0-16,0 1 0 0,-1-2 0 0,2 0 0 16,2 0 0-16,2-3 0 0,7-12 0 0,-7 22 0 15,7-22 0-15,0 0 0 0,0 0 0 0,0 0 0 31,0 0 0-31,0 0 0 0,48 25 0 0,-48-25 0 0,30-12 0 0,-30 12 0 0,29-14 0 0,-29 14 0 16,30-13 0-16,-30 13 0 0,31-12 0 0,-31 12 0 16,31-8 0-16,-31 8 0 0,0 0 0 0,0 0 0 15,43-3 0-15,-43 3 0 16,0 0-640-16,0 0-112 0,0 0-16 0,0 0-16 16,41 15-1456-16,-41-15-304 0,0 0-48 0,0 0-19760 15</inkml:trace>
  <inkml:trace contextRef="#ctx0" brushRef="#br0" timeOffset="-196404.62">13830 10034 37775 0,'-3'-1'3360'0,"2"0"-2688"16,1-2-544-16,0 1-128 0,0 1 896 0,1-2 128 15,0-4 48-15,1-2 0 0,0-4 576 0,3-2 112 16,1 1 32-16,2-2 0 0,-1 6-576 0,2 0-128 16,-1 4 0-16,-8 6-16 0,0 0-624 0,0 0-128 0,0 0-32 0,45 10 0 15,-45-10 96-15,0 0 32 0,23 49 0 0,-23-49 0 16,0 0-16-16,21 62 0 0,-21-62 0 0,18 47 0 16,-18-47 32-16,24 41 0 0,-24-41 0 0,0 0 0 15,44 50-16-15,-44-50 0 0,0 0 0 0,47 30 0 16,-47-30-304-16,0 0-112 0,44 19 0 0,-44-19 0 15,0 0 0-15,42 15 0 0,-42-15 0 0,0 0 0 16,0 0 0-16,48 12 0 0,-48-12 0 0,0 0 0 16,0 0 0-16,0 0 0 0,44 6 0 0,-44-6 0 31,0 0-1600-31,0 0-320 0,0 0-64 0,0 0-16 0,0 0-416 0,0 0-80 0,-8 3 0 0,0-4-16 16,-1-2-304-16,0-1-48 0</inkml:trace>
  <inkml:trace contextRef="#ctx0" brushRef="#br0" timeOffset="-196151.67">14234 9905 44223 0,'-15'3'1968'0,"6"1"400"0,1-3-1904 0,2 0-464 0,1 2 0 0,1-2 0 15,0 3 1760-15,-3 0 256 0,-4 4 48 0,-3 5 16 16,0-1-416-16,2 3-96 0,2 2-16 0,2 3 0 15,0 2-1072-15,1 3-224 0,-1 2-32 0,2 2-16 16,-1 3-208-16,-1 1 0 0,1 0 0 0,-1 1 0 16,1-4-256-16,-2-2 64 0,9-28 16 0,-12 46 0 31,12-46-400-31,-10 33-96 0,10-33-16 0,-10 26 0 16,10-26 224-16,0 0 32 0,-10 19 16 0,10-19 0 15,0 0-384-15,-5 1-80 0,5-5-16 0,0-1-21888 0</inkml:trace>
  <inkml:trace contextRef="#ctx0" brushRef="#br0" timeOffset="-195820">14601 10036 41471 0,'0'0'1840'0,"0"0"368"0,0 0-1760 0,0 0-448 0,0 0 0 0,0 0 0 16,0 0 2144-16,0 0 352 0,0 0 64 0,0 0 0 16,43 2-208-16,-43-2-48 0,31-5-16 0,-31 5 0 15,34-9-1840-15,-34 9-320 0,31-7-128 0,-31 7 0 16,31-6 0-16,-31 6 0 0,32-4 0 0,-32 4 0 15,0 0 0-15,41 0 0 0,-41 0 0 0,0 0 0 32,0 0-1536-32,0 0-256 0,0 0-64 0,44 19 0 0,-44-19-896 0,0 0-192 0,0 0-20272 15</inkml:trace>
  <inkml:trace contextRef="#ctx0" brushRef="#br0" timeOffset="-195571.73">14785 9867 39615 0,'-17'3'3520'0,"8"-2"-2816"0,1 0-560 0,2 2-144 0,6-3 2288 0,0 0 416 16,-7 5 96-16,7-5 16 0,0 0-208 16,-7 27-48-16,7-27 0 0,0 0 0 0,6 57-2048 0,-6-57-512 15,0 0 0-15,24 60 0 0,-24-60 0 0,0 0 0 16,26 61 0-16,-26-61 0 0,0 0 0 0,19 52 0 15,-19-52 0-15,0 0 0 16,10 48-1648-16,-10-48-384 0,0 0-80 16,2 40 0-16,-2-40 384 0,0 0 96 0,-4 34 16 0,4-34-12608 0,0 0-2528 0</inkml:trace>
  <inkml:trace contextRef="#ctx0" brushRef="#br0" timeOffset="-195185.06">15095 9610 31327 0,'-4'-17'1392'0,"1"8"272"0,2 1-1328 0,1 1-336 0,0 4 0 0,0 1 0 16,1-2 2000-16,2 0 336 0,2-5 64 0,1 2 16 15,1 1-192-15,-7 6-48 0,0 0 0 0,0 0 0 0,0 0-240 0,46 17-48 16,-46-17-16-16,0 0 0 0,29 51-528 0,-29-51-96 16,18 47-32-16,-18-47 0 0,16 55-960 0,-16-55-192 15,16 64-64-15,-16-64 0 0,16 60 0 0,-16-60 0 16,20 54 0-16,-20-54 0 16,25 48 0-16,-25-48 0 0,32 44 0 0,-32-44 0 0,46 37 0 0,-46-37 0 15,59 34 0-15,-59-34 0 0,67 23 0 0,-67-23 0 16,62 11 0-16,-62-11 0 0,50 6 0 0,-50-6 0 15,39 0 0-15,-39 0 0 0,0 0 0 0,34-1 0 16,-34 1 0-16,0 0 0 0,0 0 0 0,0 0 0 16,0 0 0-16,0 0 0 15,-17 13-800-15,4-8-160 0,-4 3-16 0,0-3-24240 0</inkml:trace>
  <inkml:trace contextRef="#ctx0" brushRef="#br0" timeOffset="-194930.92">15411 10028 52527 0,'-17'-8'2320'0,"9"4"496"0,1 0-2256 0,2 0-560 16,1 3 0-16,3 0 0 0,-1-2 1536 0,-1 2 208 16,1-1 48-16,-2-1 0 0,3 0-1440 0,1 3-256 0,0 0-96 0,0 0 0 15,0 0 0-15,0 0 0 16,16 44 0-16,-16-44 0 0,-1 41 0 0,1-41 0 0,-14 56 0 0,3-28 0 15,-4 4 0-15,-1-2 0 0,-3-1 0 0,1 0 0 16,-1-2 0-16,3-2 0 0,1 0 0 0,3-4 0 31,12-21-528-31,-17 31-112 0,17-31 0 0,0 0-16 0,0 0-832 0,0 0-176 0,0 0-16 0,0 0-21792 16</inkml:trace>
  <inkml:trace contextRef="#ctx0" brushRef="#br0" timeOffset="-194435.7">15671 10146 37775 0,'0'-8'3360'0,"0"8"-2688"16,4-8-544-16,-4 8-128 0,0 0 1856 0,6-8 352 15,-6 8 64-15,5-5 16 0,-5 5 720 0,12-15 160 16,-12 15 32-16,15-11 0 0,-15 11-2256 0,12-12-448 15,-12 12-96-15,13-8-16 0,-13 8-384 0,0 0 0 16,24-8 0-16,-24 8 0 0,26-4 0 0,-26 4 0 16,37-7 0-16,-37 7 0 0,45-7 0 0,-45 7 0 15,41-1 0-15,-41 1 0 0,41 6 0 0,-41-6 0 16,0 0 128-16,48 26-80 16,-48-26-464-16,0 0-80 0,17 47-16 0,-17-47 0 15,-10 42-112-15,-2-19-16 0,-6 1-16 0,-3 0 0 0,-2-3 528 0,-3 1 128 0,1-3 0 0,2-1 0 16,2-2 896-16,3 0 192 0,4-4 64 0,14-12 0 15,-16 18-928-15,16-18-224 0,0 0 0 0,0 0 0 16,0 0 0-16,0 0 0 0,40 3 0 0,-40-3 0 16,42-16 0-16,-18 7 0 0,1 0 0 0,1 2 0 15,-3-1 0-15,-23 8 0 0,43-6 0 0,-43 6 128 16,36 4-128-16,-36-4 0 0,0 0 0 0,0 0 0 16,42 36 0-16,-42-36 0 0,0 0 0 0,6 44 0 0,-6-44 0 15,-3 40 0-15,3-40 0 0,-10 42 0 0,10-42 0 16,-17 41 0-16,4-20 0 0,0 0 0 0,-2 0 0 0,-1-1 0 15,-3 1 0-15,-1-3 0 0,-1-1 0 0,1 0 0 16,-1-5 0-16,2 0 0 0,-1-3 0 0,0-4 0 16,3 0 0-16,-2-4 0 0,2-1 0 0,-2-1 0 15,3-4 0-15,0 0 0 0,1-3 0 0,2 1 0 16</inkml:trace>
  <inkml:trace contextRef="#ctx0" brushRef="#br0" timeOffset="-125522.27">18754 4264 5519 0,'-4'0'496'0,"3"0"-496"15,-1 0 0-15,1 0 0 0,1 0 832 0,0 0 64 16,0 0 0-16,0 0 16 0,0 2-528 0,0-2-96 16,0 1-32-16,0 0-4416 15</inkml:trace>
  <inkml:trace contextRef="#ctx0" brushRef="#br0" timeOffset="-124795.58">18757 4274 10127 0,'-1'0'448'0,"0"0"96"0,1 0-544 0,0-1 0 0,-1 1 0 0,1 0 0 15,0 0 1952-15,-2 0 288 0,2 0 48 0,-1-1 16 16,1 1 768-16,-1 0 144 0,1 0 48 0,-1-1 0 16,2-2-1024-16,-1 2-192 0,0-2-32 0,1 2-16 15,0-3-1104-15,1 2-240 0,-2 1-32 0,1-2-16 16,0 0-96-16,-1 0 0 0,0-1-16 0,0 1 0 15,0 0-80-15,-1-1-16 0,1 1 0 0,-3 2 0 16,2-3 48-16,0 1 16 0,-2 2 0 0,2-3 0 16,-1 2 0-16,-1-1 0 0,1 2 0 0,-1-2 0 15,1 1 16-15,1 0 0 0,-2 2 0 0,1-1 0 16,0-2-32-16,0 2 0 16,-1-2 0-16,2 2 0 0,-1 1-64 0,-1-1-32 0,2-2 0 0,0 1 0 0,-2 1-64 0,2 0-16 15,0-3 0-15,-2 1 0 0,2 2-80 0,-1 0-32 16,-1-3 0-16,1 3 0 0,-1-2-160 0,1 2 160 15,-2-1-160-15,0-2 160 0,1 3-16 0,-1-3 0 16,0 2 0-16,-2 0 0 16,1 1 16-16,-1 1 0 0,1 0 0 0,-1-1 0 0,1 1-160 15,-1 0 192 1,-1 0-192-16,2 1 192 0,1-1-192 0,-1 0 0 16,1 0 144-16,-1 1-144 0,1-1 128 0,0 2-128 15,0-2 128-15,0 0-128 0,-1 1 128 0,1-1-128 16,-1 0 128-16,0 0-128 0,0 1 0 0,0-1 128 15,0 3-128-15,-1-3 0 0,0 1 0 0,0-1 0 0,0 1 0 0,0 0 128 16,-2 2-128-16,1 0 0 0,-1 0 0 0,0 2 0 16,-2-1 0-16,0 2 0 0,0 1 0 0,0 2 0 15,0 1 0-15,-1 1 0 0,1 1 0 0,0-1 0 16,2 3 0-16,-1-2 0 0,2 3 0 0,0-4-128 16,2 0 128-16,2 2 0 0,-1-5 0 0,0 2 0 15,1 0 0-15,0 0 0 0,1 1 0 0,-1-2 0 16,1 0 0-16,0-1 0 0,0 1 0 0,-1 1 0 15,2-2 0-15,-1 0 0 0,-1 2 0 0,0 0 0 16,0 1 0-16,1 1 0 0,-1-1 0 0,1 3 0 16,-1-3 0-16,2 3 128 0,0-2-128 0,0 3 0 0,1-15 0 15,0 0 0-15,2 38 0 0,-2-38 128 0,0 0-128 0,0 0 0 16,23 48 0-16,-23-48 0 0,0 0 128 0,0 0-128 16,54 32 128-16,-54-32-128 0,0 0 144 15,60 12-144-15,-60-12 192 0,39 2-192 0,-39-2 160 0,42-1-160 16,-42 1 128-16,38-4-128 0,-22 0 0 0,-16 4 128 15,0 0-128-15,35-5 0 0,-24 2 0 0,-3 0 0 16,-1 1 0-16,-1 1 0 0,-1-3 0 0,0 1 0 16,-2 2 0-16,1-4 0 15,-1 3-736-15,0-1-128 0,0 0-32 0,-1 0 0 16,3-2-1504-16,0 1-304 0</inkml:trace>
  <inkml:trace contextRef="#ctx0" brushRef="#br0" timeOffset="-123951.02">18965 4345 14735 0,'-2'-3'1312'0,"-2"0"-1056"16,3-2-256-16,1 3 0 0,1 1 1008 0,0 0 144 15,0-5 16-15,1-3 16 0,1-4 240 0,3-4 48 16,2 0 16-16,2 2 0 0,0-1-208 0,0 0-64 16,-1 3 0-16,0 0 0 0,-3 5 1056 0,-1-1 208 15,-1 1 32-15,-3 3 16 0,0 3-1008 0,-3 1-208 16,-2 2-32-16,-1 1-16 0,-1 3-96 0,-1 4-16 15,-2 0 0-15,-1 1 0 0,1 1-256 0,0 2-48 16,0 3-16-16,-1-1 0 0,3 0-304 0,-1 0-64 16,2 1-16-16,1 0 0 0,5-16-256 0,-5 33-48 0,5-33-16 0,-1 36 0 15,1-36-128-15,1 42 192 0,-1-42-192 0,5 50 192 16,-5-50 16-16,9 57 16 0,-9-57 0 0,13 65 0 16,-13-65-64-16,15 56-16 0,-15-56 0 0,0 0 0 15,26 62-144-15,-26-62 192 0,0 0-192 0,0 0 192 16,31 42-192-16,-31-42 128 0,0 0-128 0,0 0 128 15,0 0-128-15,0 0 0 0,0 0 0 0,0 0 0 16,0 0 0-16,0 0-192 0,-6 11 32 0,3-14 16 16,1-1-1520-1,-1 0-288-15,3-2-64 0</inkml:trace>
  <inkml:trace contextRef="#ctx0" brushRef="#br0" timeOffset="-123526.39">19435 4581 21183 0,'-5'-11'1888'0,"0"2"-1504"0,1 1-384 0,2 0 0 0,-1 3 4624 0,2 3 864 16,0-1 160-16,-2-3 48 0,0-1-2496 0,-2-5-480 15,-1-2-96-15,-1-1-32 0,1 1-1120 0,0-1-208 16,0 4-48-16,1 3-16 0,-1 0-832 0,1 3-176 16,-1 4-16-16,-1 2-16 0,0 5-160 0,-2 2 0 15,-1 5 0-15,1 4 0 0,-3 4-192 0,1 0 192 16,-1 8-192-16,0 0 192 0,0-1-144 0,3 1 144 0,0-2 0 15,4-3 0-15,5-24 0 0,-6 44 0 0,6-44 0 0,0 0 0 16,0 0 0-16,0 0 0 0,20 47 0 0,-20-47 0 16,0 0 0-16,24-5 0 0,-14-1 128 0,0-3-128 15,0 0 384-15,0-1 0 0,-2-2-16 0,1-2 0 16,1-2-32-16,-1 0 0 0,-1 1 0 0,-2 3 0 16,-1 3-80-16,-1 1-32 0,0 0 0 0,0 3 0 15,-1 3-160-15,1 3-64 0,0 3 0 0,-4-4 0 16,0 0-192-16,0 0-48 0,32 52 0 0,-32-52 0 15,31 43-16-15,-31-43 0 0,36 42 0 0,-36-42 0 32,39 38-448-32,-39-38-112 0,0 0-16 0,52 49 0 0,-52-49-240 0,0 0-48 0,0 0-16 0,40 38 0 15,-40-38 400-15,0 0 80 0,0 0 16 0,0 0 0 16,0 0-192-16,0 0-16 0,0 0-16 0,0 0 0 16,0 0-320-16,17-9-64 0,-19 0-16 0,0-4-17344 15</inkml:trace>
  <inkml:trace contextRef="#ctx0" brushRef="#br0" timeOffset="-123133.74">19912 4435 43311 0,'-2'-2'1920'0,"-1"-2"384"0,1 3-1840 0,1-1-464 0,-1 2 0 0,1 0 0 16,0 0 2304-16,-2 0 384 0,0 0 64 0,-2-1 0 16,-1 1-928-16,-2-1-192 0,1-2-32 0,-1 3-16 15,1 0-1264-15,-1 3-240 16,1-2-80-16,0 0 0 0,-1 2 0 0,-2 2 0 0,0 0 0 0,-1 2 0 15,1 1 0-15,-1 0 0 0,-1 3 0 0,-1 2 0 16,4-1 0-16,-1 0 0 0,2 0 0 0,3-2 0 16,5-10 0-16,0 0 0 0,0 0 0 0,0 0 0 15,0 0 0-15,0 0 0 0,55 40 0 0,-55-40 0 16,42 0 0-16,-42 0 0 0,49-1 0 0,-49 1 0 16,56 0 0-16,-56 0 0 0,59 4 0 0,-59-4 0 0,55 15 0 0,-55-15 0 15,0 0 0-15,59 32 0 0,-59-32 0 0,0 0 0 16,27 49 0-16,-27-49 0 0,0 0 0 0,-11 47 0 15,-1-32 0-15,-3 0 0 0,-2-4 0 0,-2 0 0 16,0-1 0-16,0-3 0 0,-1-2 0 0,0-1 0 16,2 0 0-16,0-4 0 0,3-1 0 0,3-4 0 15,2 0 0 1,3 0 0-16,2-4-192 0,2 2-16 0,2-2-16 0,4 2 0 16,-1 0-1360-16,2 2-272 0,3-2-48 0,3-2-16 15,4 1-624-15,0-1-128 0</inkml:trace>
  <inkml:trace contextRef="#ctx0" brushRef="#br0" timeOffset="-122787.95">20409 4361 46991 0,'-12'-3'2080'0,"2"2"432"0,1 0-2000 0,2-2-512 0,2 3 0 0,1 3 0 16,-1-3 2096-16,-2 1 320 0,-5 0 64 0,-5 2 16 15,0 2-1344-15,-3 2-256 0,3-1-48 0,1 2-16 16,1 0-656-16,2 4-128 0,0-2-48 0,2-1 0 15,1 4 0-15,0-1 0 0,4-2 0 0,1 0 0 16,3-1 0-16,2-9 0 0,0 0 0 0,0 0 0 16,0 0 0-16,0 0 0 0,47 24 0 0,-47-24 0 15,36-3 0-15,-18-4 0 0,3 2 0 0,1 2 0 16,2-3 0-16,1 3 0 0,-1-1 0 0,-24 4 0 0,49 3 0 0,-49-3 0 16,40 10 0-16,-40-10 0 0,0 0 0 0,0 0 0 15,39 50 0-15,-39-50 0 16,-5 45 0-16,-5-17 0 0,-4 3 0 0,-4 1 0 0,-6-1 0 0,-1-1 0 15,2-4 0-15,1-2 0 0,3-7 0 16,6-5 0-16,1 1 0 0,6-5 0 0,4-4 0 0,2-3 0 16,3-1 0-16,4-4 0 0,4-3 0 0,1-2 0 15,4-5 0-15,3-1 0 16,2-3-2016-16,-1 1-400 0,-2 0-80 0,-1 2-21200 16</inkml:trace>
  <inkml:trace contextRef="#ctx0" brushRef="#br0" timeOffset="-122630.72">20752 4477 46991 0,'-3'0'2080'0,"1"0"432"0,1 0-2000 0,1 1-512 0,0 1 0 0,0-1 0 31,0 3 2096-31,1-3 320 0,-1-1 64 0,0 0 16 16,0 0-1344-16,0 0-256 0,20 59-48 0,-20-59-16 0,0 0-656 0,32 63-128 15,-32-63-48-15,0 0 0 0,31 61-1584 0,-31-61-304 16,0 0-64-16,21 55-22304 0</inkml:trace>
  <inkml:trace contextRef="#ctx0" brushRef="#br0" timeOffset="-122473.64">20895 4173 54367 0,'-12'-8'2416'0,"1"5"480"0,1-1-2320 0,2 3-448 15,3 1-128-15,3 1 0 0,0 3 1040 0,-3-3 192 16,-3 1 48-16,0 3 0 0,0 4-1024 0,2 0-192 31,6-9-64-31,0 0 0 16,0 0-704-16,32 55-128 0</inkml:trace>
  <inkml:trace contextRef="#ctx0" brushRef="#br0" timeOffset="-122191.14">21480 4052 6447 0,'-27'-20'576'0,"7"5"-576"0,2 3 0 0,4 3 0 16,7 4 9760-16,2 0 1840 0,1 3 368 0,-5-4 80 16,-4-3-7616-16,-6-4-1520 0,-1 0-304 0,1 2-64 15,2 2-2032-15,4 2-384 0,2 5-128 0,0 5 0 16,2 4 0-16,-1 8 0 0,1 4 0 0,1 5 0 16,0 9 0-16,0 2 0 0,0 9 0 0,0 6 0 15,0 5 0-15,1 2 0 0,-2-7 0 0,3 0 0 16,2-7 0-16,4-43 0 0,-2 73 0 0,2-73 0 0,5 73 0 0,-5-73 0 15,11 69 0-15,-11-69 0 0,18 55 0 0,-18-55 0 16,0 0 0-16,24 48 0 0,-24-48-272 16,0 0-48-16,0 0-16 0,0 0 0 15,0 0-1344-15,0 0-272 0,41 7-48 0</inkml:trace>
  <inkml:trace contextRef="#ctx0" brushRef="#br0" timeOffset="-122018.48">21049 4559 43311 0,'-15'-5'1920'0,"5"1"384"16,2 2-1840-16,5 0-464 0,3 1 0 0,0 0 0 0,2-2 2304 0,1 1 384 0,2-1 64 0,3-5 0 15,6-1-928-15,7-4-192 0,7-4-32 0,6 0-16 16,3-1-1264-16,4-1-240 0,1 1-80 0,0 0 0 16,0-2 0-16,-3 7 0 0,0-1 0 0,-5 3 0 31,-4 4-1136-31,-30 7-208 0</inkml:trace>
  <inkml:trace contextRef="#ctx0" brushRef="#br0" timeOffset="-121846.17">21437 4519 6447 0,'0'-4'576'0,"0"2"-576"0,0 1 0 0,0 1 0 16,0 1 8160-16,0 1 1520 0,1 2 304 0,0-3 64 15,-1-1-5248-15,0 0-1040 0,0 0-224 0,0 0-32 16,30 54-1968-16,-30-54-400 0,0 0-80 0,33 53-16 0,-33-53-832 0,0 0-144 15,33 54-64-15,-33-54 0 16,0 0-640-16,19 50-128 0,-19-50-32 0,0 0-16192 16,0 0-3232-16</inkml:trace>
  <inkml:trace contextRef="#ctx0" brushRef="#br0" timeOffset="-121689.86">21692 4302 10127 0,'-18'-13'896'0,"5"6"-704"15,0 1-192-15,5 2 0 0,3 4 8656 0,2 0 1712 0,1-1 320 16,-3-2 80-16,-4 2-6912 0,2-2-1376 0,-1 3-288 0,6 0-48 16,2 0-1984-16,0 0-400 0,0 0-80 0,47 13-24512 15</inkml:trace>
  <inkml:trace contextRef="#ctx0" brushRef="#br0" timeOffset="-121422.97">22071 4451 47919 0,'-28'-9'2112'0,"13"6"448"0,0-1-2048 0,-1-1-512 0,6 3 0 0,5 0 0 15,0 2 2160-15,-3-1 320 0,-5-3 64 0,-4 1 16 16,-2 2-1648-16,1 1-320 0,0 1-64 0,4 2-16 16,1 6-368-16,1 3-144 0,1 6 0 0,1 2 0 15,10-20 0-15,-17 44 0 0,17-44 0 0,-13 57 0 16,13-57 0-16,-2 59 0 0,2-59 0 0,6 52 0 0,-6-52 0 0,0 0 0 15,32 50 0-15,-32-50 0 16,0 0 0-16,54 16 0 0,-28-17 0 0,0-4 0 0,2 1 0 0,-4-4 0 16,2-1 0-16,-3-4 0 0,-1 2 0 0,-4 2 0 15,-3 0 0-15,-1-3 0 16,-2 4-1472-16,-1-2-272 0,-2 1-64 0,-3 2-22576 0</inkml:trace>
  <inkml:trace contextRef="#ctx0" brushRef="#br0" timeOffset="-121088.45">22309 4468 48831 0,'-14'-8'2176'0,"7"3"432"0,0 1-2096 0,2 0-512 0,3 3 0 0,0 0 0 16,0 0 2112-16,0-1 320 0,-2 1 64 0,-1-2 16 16,-1 3-1760-16,1 1-368 0,1 2-64 0,4-3 0 15,0 0-240-15,0 0-80 0,0 0 0 0,3 52 0 16,-3-52 0-16,0 0 0 0,0 0 0 0,31 51 0 15,-31-51 0-15,0 0 0 0,0 0 0 0,48 32 0 16,-48-32 0-16,0 0 0 0,42 3 0 0,-28-6 0 16,0-2 0-16,-1 3 0 0,-2-3 0 0,-2 2 0 15,-9 3 0-15,13-3 0 0,-13 3 0 0,0 0 0 16,0 0 0-16,0 0 0 0,0 0 0 0,40 45 0 0,-40-45 0 0,16 46 0 16,-16-46 0-16,22 58 0 0,-22-58 0 0,36 66 0 15,-36-66 0-15,40 59 0 0,-40-59 0 0,40 52 0 16,-40-52 0-16,37 37 0 0,-37-37-208 0,0 0-48 15,46 34 0-15,-46-34 0 16,0 0-1472-16,36 2-288 0,-27-6-64 0,-3-3-16 16,-1-3-272-16,-1-3-64 0</inkml:trace>
  <inkml:trace contextRef="#ctx0" brushRef="#br0" timeOffset="-120842.02">22860 3970 43311 0,'-10'-2'3840'0,"2"0"-3072"0,4 2-608 0,3 2-160 16,-1 0 2512-16,0 2 480 0,-3-2 80 0,-4 6 32 15,1 3-1488-15,8-11-288 0,-15 39-64 0,15-39-16 16,-4 70-992-16,4-70-192 0,16 94-64 0,-1-44 0 16,2 0 0-16,-17-50 0 0,34 84 0 0,-34-84 0 15,24 65 0-15,-24-65 0 0,26 83 0 0,-16-33 0 16,-2-3 0-16,-6 0 0 0,-6-3 0 0,-4-3 0 15,-5-4-672-15,-1-6-128 16,-2-2-32-16,-2-7 0 0,3-5-1776 0,2-7-352 0,0-3-80 0,4-5-18784 16</inkml:trace>
  <inkml:trace contextRef="#ctx0" brushRef="#br0" timeOffset="-120653.39">22741 4382 46079 0,'-35'-6'2048'0,"16"4"400"0,-1 2-1952 0,7-1-496 15,4 1 0-15,4 1 0 0,1-1 2112 0,-3 0 336 16,-4 3 64-16,0 2 16 0,3-3-1184 0,8-2-224 16,0 0-48-16,0 0-16 0,53 18-848 0,-18-16-144 15,8-3-64-15,6-2 0 0,4-2 0 0,1 1 0 16,0-3 0-16,0 2 0 0,-2 0 0 0,-7 2 0 0,-5 0 0 0,-7 3-17472 16,-33 0-3504-16</inkml:trace>
  <inkml:trace contextRef="#ctx0" brushRef="#br0" timeOffset="-120480.54">23231 4587 20271 0,'4'-10'1792'0,"-2"4"-1424"0,1 4-368 0,-1-2 0 16,-1 3 6144-16,1-1 1152 0,-2 2 224 0,0 0 48 0,0 0-3520 0,0 0-704 16,0 0-144-16,0 0-16 15,39 39-2544-15,-39-39-512 0,21 47-96 0,-21-47-32 16,20 55 0-16,-20-55 0 0,19 60 0 0,-19-60 0 15,16 57 0-15,-16-57 0 0,11 44 0 0,-11-44-26224 16</inkml:trace>
  <inkml:trace contextRef="#ctx0" brushRef="#br0" timeOffset="-120308.14">23342 4104 49759 0,'-17'-13'2208'0,"10"7"448"0,0-1-2128 0,4 2-528 0,2 1 0 0,3 3 0 16,2-3 768-16,2 2 64 0,6-2 0 0,9-2 0 31,8 3-2592-31,9 3-512 0,10 3-96 0</inkml:trace>
  <inkml:trace contextRef="#ctx0" brushRef="#br0" timeOffset="-119969.22">23675 4528 55295 0,'2'-15'2448'0,"0"8"496"0,0 2-2352 0,-1-2-464 0,-1 6-128 0,0 0 0 16,0-2 832-16,0 2 160 0,0-1 32 0,0 2 0 0,-1 1-832 0,1-1-192 16,0 0 0-16,0 0 0 0,-5 58 0 0,5-58 0 15,3 53 0-15,-3-53 0 0,12 62 0 0,-12-62 0 16,25 58 0-16,-25-58 0 0,32 42 0 0,-32-42 0 15,37 25 0-15,-37-25 0 0,41 7 0 0,-19-12 0 16,3 1 0-16,-2-5 0 0,-2-2 0 0,-1-2 0 16,-1 0 0-16,0-2 0 0,0-6 0 0,-2 0 0 15,-2-5 0-15,-5-1 0 0,-4 6 0 0,-3-3 0 16,-7 1 0-16,-6-3 0 0,-6 2 0 0,-9 0 0 16,-9 1 0-16,-5 5 64 0,-3 3-64 0,0 5 0 0,1 4 0 0,3 3 0 15,1 6 0-15,5 2 0 0,5 1 0 0,6-1 0 16,5 5 0-16,16-10 0 0,0 0 0 0,0 0 0 15,0 46 0-15,0-46 0 16,45 24 0-16</inkml:trace>
  <inkml:trace contextRef="#ctx0" brushRef="#br0" timeOffset="-119601.31">24271 4404 37775 0,'-4'3'3360'0,"1"-2"-2688"0,1 0-544 0,2-1-128 15,0 1 1984-15,0-1 352 0,0 0 80 0,0 0 16 16,0 0 192-16,0 0 64 0,-2 52 0 0,2-52 0 16,0 0-1536-16,22 50-320 0,-22-50-48 0,0 0-16 0,45 50-624 0,-45-50-144 15,40 35 0-15,-40-35 0 0,35 30 0 0,-35-30 0 16,0 0 0-16,36 37 0 0,-36-37 0 0,0 0 0 31,0 0 0-31,0 0 0 0,0 0 0 0,0 0 0 0,0 0 0 0,0 0 0 16,0 0 0-16,0 0 0 0,10-8 0 0,-8-6 0 0,2-3 0 0,1 0 0 15,1 0 0-15,2-2 0 0,4-4 0 0,4-2 0 16,6-3 0-16,5-1 0 0,6-2 0 0,2 4 0 16,3 2 0-16,-4 7 0 0,-4 4 0 0,-4 6 0 15,-4 5 0-15,-22 3 0 0,37 10 0 0,-37-10 0 16,0 0 0-16,40 43 0 0,-40-43 0 0,18 56 0 0,-18-56 0 16,13 73 64-16,-13-73-64 0,6 91 0 0,-6-42 0 0,1-5 0 15,-1 1 0-15,0-45 0 0,3 74 0 0,-3-74 0 16,7 63 0-16,-7-63 0 0,9 52 0 0,-9-52-17520 15,0 0-3440-15</inkml:trace>
  <inkml:trace contextRef="#ctx0" brushRef="#br0" timeOffset="-116663.43">18646 6849 3679 0,'5'-8'320'0,"-1"5"-320"0,1-3 0 0,-2 2 0 16,0-1 1216-16,-1 2 160 0,2-3 32 0,3-2 16 15,3-5 1616-15,3-3 320 0,-1 0 64 0,-2 1 16 16,-1 4 240-16,-5 2 48 0,0 2 16 0,-1 2 0 15,-2 3-1744-15,-1-1-336 0,0 2-80 0,0 1-16 16,0 0-640-16,-1 0-128 0,-1 0-32 0,0 0 0 16,1 1-176-16,-1-1-32 0,0 0-16 0,1 1 0 15,0 2 16-15,-2 1 0 0,2-3 0 0,0 1 0 16,-1 3-16-16,1-1 0 0,1 3 0 0,0 1 0 16,0-8-80-16,0 0-16 0,6 41 0 0,-6-41 0 0,0 0 0 0,18 53-16 15,-18-53 0-15,17 44 0 0,-17-44-96 16,16 45-16-16,-16-45 0 0,20 63 0 0,-20-63-64 0,22 69 0 15,-22-69-16-15,20 71 0 0,-20-71-80 0,16 75-16 16,-10-35 0-16,-1-5 0 0,-1 0-144 0,-3 3 192 16,0 7-192-16,-1 4 192 0,-1 5-64 0,0 2-128 15,-1 15 192-15,1-1-64 0,0 2 0 0,-1-4-128 16,0-10 192-16,0 4-64 0,2 5 0 0,0 1-128 16,2-1 192-16,1-5-64 0,0-4 0 0,1-6 0 15,1-3 0-15,-1-7 0 0,0-7-128 0,1 4 192 0,1 6-192 16,1 2 192-16,2 5-192 0,-2 1 128 0,1-5-128 0,-2 2 128 15,-1-1-128-15,0 2 0 0,-3 1 0 0,1 1 128 16,-2 1-128-16,-1 1 0 0,0 3 0 0,-1-3 0 16,-1-5 0-16,2-1 0 0,-2 2 0 0,-2 1 0 15,3-6 0-15,0-8 0 0,-1-3 128 0,1 1-128 16,-1 3 0-16,-1 6 0 0,1 7 144 0,-1 6-144 16,0-3 128-16,0 1-128 0,-1 1 128 0,1-4-128 15,2 1 304-15,-1 2-16 0,1-4 0 0,1-1 0 16,0-5-208-16,0-2-80 0,1 2 0 0,-2-2 0 15,1 6 0-15,0 2 0 0,0 2 0 0,1 1 0 16,-1-2 0-16,2-3 0 0,-1-4 0 0,-2-3 0 0,1-2 0 0,0 0 0 16,-2 0 0-16,1 1 0 0,1 1 0 0,-1 0 0 15,2-3 0-15,0-2 0 0,-1-1 0 0,2-2 0 16,-1-3 0-16,0-2 0 0,0-4 0 0,-1-26 0 16,3 47 0-16,-3-47 0 0,2 43 0 0,-2-19 0 15,0-24 0-15,1 50 0 0,-1-25 0 0,-1 1 0 16,1-1 0-16,-1 0 0 0,1 1 0 0,-3-4 0 15,1 0 0-15,1 2 0 0,-2-5 0 0,0 0 0 16,0-1 0-16,1-2 0 0,-1 2 0 0,1-3 0 16,-1-1 0-16,0 3 0 0,3-17 0 0,-5 26 0 15,2-17 0-15,1 3 0 0,-1 4 0 0,1-2 0 0,-1 0 0 16,-1 0 0-16,1 2 0 0,-1 0 0 0,0 1 0 0,1 0 0 16,-1 1 0-16,0-1 0 0,2 2 0 0,-2-2 0 15,0 1 0-15,4-18 0 0,-6 33 0 0,6-33 0 16,-4 32 0-16,4-32 0 0,-1 26 0 0,0-14 0 15,1-12 0-15,1 26 0 0,-1-26 0 0,0 0 0 16,5 30 0-16,-5-30 0 0,0 0 0 0,0 0 0 16,0 0 0-16,0 0 0 0,17 38 0 0,-17-38 0 15,0 0 0-15,0 0 0 0,0 0 0 0,0 0 0 16,17 36 0-16,-17-36 0 0,0 0 0 0,0 0 0 16,0 0 0-16,0 0 0 0,7 31 0 0,-7-31 0 15,0 0 0-15,0 0 0 0,0 0 0 0,0 0 0 0,0 0 0 0,0 0 0 16,0 0 0-16,0 0 0 0,0 0 0 0,44 30 0 15,-44-30 0-15,0 0 0 0,0 0 0 0,51-17 0 16,-51 17 0-16,0 0 0 0,46-12 0 0,-46 12 0 16,0 0 0-16,62-1 0 15,-62 1 0-15,41-5 0 0,-41 5 0 0,39-7 0 0,-39 7 0 0,0 0 0 16,57 7 0-16,-57-7 0 0,0 0 0 0,54 6 0 16,-54-6 0-16,0 0 0 0,70 5 0 0,-70-5 0 15,60 10 0-15,-60-10 0 0,70 11 0 0,-70-11 0 16,80 12 0-16,-36-8 0 0,3 0 0 0,0-3 0 15,-47-1 0-15,92 1 0 0,-40-2 0 0,2-4 0 16,4 1 0-16,3-2 0 0,1 3 0 0,0-2 0 0,-4 1 0 0,-3-2 0 16,-5 1 0-16,3 0 0 0,5 0 0 0,1 1 0 15,2 4 0-15,-4-1 0 0,0 1 0 0,-5 1 0 16,-3 0 0-16,1-1 0 0,-1-2 0 0,3-1 0 16,0 3 0-16,4 4 0 0,4-3 0 0,1 3 0 15,1 1 0-15,-2 2 0 0,-3 3 0 0,6-2 0 16,8-8 0-16,8-1 0 0,7-4 0 0,1-3 0 15,-3-2 0-15,6-2 0 0,9-9 0 0,1 6 0 16,2 9 0-16,0-8 0 0,-3-6 0 0,0 3 0 16,1 0 0-16,3 1 0 0,0 1 0 0,1 4 0 15,1-3 0-15,0 4 0 0,-1 4 0 0,-2 2 0 16,-2 1 0-16,1-2 0 0,0-4 0 0,-7 2 0 0,-7-1 0 16,-2 2 0-16,-1 1 0 0,1-1 0 15,-1 3 0-15,-6-3 0 0,-10 5 0 0,-3-1 0 0,-4-2 0 0,-1 1 0 16,-5 3 0-16,1-2 0 0,-3-1 0 0,-2 2 0 15,-5 1 0-15,-46 0 0 0,73-1 0 0,-73 1 0 16,55-1 0-16,-55 1 0 0,52-4 0 0,-52 4 0 16,47 0 0-16,-47 0 0 0,0 0 0 0,57 3 0 15,-57-3 0-15,0 0 0 0,52 4 0 0,-52-4 0 16,0 0 0-16,54 9 0 0,-54-9 0 0,0 0 0 16,68 5 0-16,-68-5 0 0,54 0 0 0,-54 0 0 15,53 0 0-15,-53 0 0 0,55-2 0 0,-55 2 0 0,61-7 0 0,-61 7 0 16,59-7 0-16,-59 7 0 0,56-7 0 15,-56 7 0-15,48-3 0 0,-48 3 0 0,0 0 0 0,0 0 0 16,53 4 0-16,-53-4 0 0,0 0 0 0,0 0 0 16,0 0 0-16,0 0 0 15,0 0 0-15,0 0 0 0,23 34 0 0,-23-34 0 0,0 0 0 0,0 0 0 16,0 0 0-16,0 0 0 0,0 0 0 0,0 0 0 16,0 0 0-16,0 0 0 0,0 0 0 0,0 0 0 15,0 0 0-15,0 0 0 0,0 0 0 0,17-21 0 16,-20 13 0-16,0-6 0 0,-1 3 0 0,-1 0 0 15,0-4 0-15,-2 1 0 0,1 1 0 0,-3-3 0 16,1 1 0-16,0-1 0 0,-1 0 0 0,1-2 0 0,-1 0 0 16,0-2 0-16,3-2 0 0,0 1 0 0,1-4 0 0,1-1 0 15,3-5 0-15,2-5 0 0,0 1 0 0,2-9 0 16,1-5 0-16,-1-7 0 0,3 0 0 0,-1-3 0 16,2 1 0-16,-1 0 0 0,-1 0 0 0,0-7 0 15,0-3 0-15,-3 0 0 0,1 0 0 0,-3 3 0 16,-2 4 0-16,-1 2 0 0,-2-3 0 0,-1 2 0 15,-3-4 0-15,0 5 0 0,-2 0 0 0,0 2 0 16,-3 0 0-16,0-1 0 0,-4-2 0 0,2-3 0 16,-1-3 0-16,2-4 0 0,3 1 0 0,0 2 0 15,3 3 0-15,1-4 0 0,3-2 0 0,3-8 0 16,4-4 0-16,3 0 0 0,1 2 0 0,4 0 0 16,0 2 0-16,2-8 0 0,1 1 0 0,3-1 0 15,1 1 0-15,-1 4 0 0,-3 14 0 0,-1-6 0 0,2-10 0 0,-2 0 0 16,-1 4 0-16,-2 3 0 0,-3 4 0 0,-2-1 0 15,-3 2 0-15,-1-4 0 0,-3 3 0 0,0 1 0 16,-2 7 0-16,-1 0 0 0,-2 1 0 0,1-1 0 16,-2 1 0-16,2-3 0 0,-1 6 0 0,1-1 0 15,-1 4 0-15,4 3 0 0,0 2 0 0,1-4 0 16,2 1 0-16,0-4 0 0,2 6 0 0,2 3 0 16,-1 3 0-16,1 7 0 0,0 3 0 0,0 3 0 15,0 5 0-15,1-1 0 0,0 0 0 0,0 1 0 16,-1 2 0-16,1 1 0 15,-2 0 0-15,1 2 0 0,-1 3 0 0,1 3 0 0,-1-2 0 16,0 5 0-16,-1 0 0 0,0 1 0 0,-1 3 0 0,0 1 0 0,0 2 0 0,-1-1 0 16,-2 0 0-16,1 1 0 15,-1 2 0-15,-3-1 0 0,1 3 0 0,-3-4 0 0,-1 2 0 0,-2 0 0 16,0 0 0-16,-2-2 0 0,-2 2 0 16,-1 0 0-16,0 0 0 0,-3-2 0 0,0 1 0 0,0-2 0 15,0 0 0-15,-2 1 0 0,-2-5 0 0,0 2 0 16,-1 0 0-16,-2-1 0 0,2 3 0 0,-4 0 0 15,-2 0 0-15,-6 0 0 0,-1 0 0 0,-3 3 0 16,-3 0 0-16,-2 0 0 0,2 1 0 0,-2 0 0 16,1 1 0-16,-1 2 0 0,1-1 0 0,-2 3 0 0,-1 0 0 15,-5 0 0-15,-5 0 0 0,-4 0 0 0,-3 0 0 0,-1 0 0 16,1-1 0-16,-3-2 0 0,3 2 0 0,-8-1 0 16,-10 2 0-16,-2-1 0 0,0-1 0 0,0 2 0 15,1 0 0 1,-10 0 0-16,-11 3 0 0,-2-2 0 15,2 5 0-15,-7 3 0 0,-8-1 0 0,-2 4 0 0,-1 1 0 0,-8 1 0 0,-7 3 0 0,1 0 0 16,7 3 0-16,-3-1 0 0,-7-2 0 0,6-1 0 16,4 1 0-16,-3-4 0 0,-3 0 0 0,9-1 0 15,11-4 0-15,-5 1 0 0,-4-2 0 0,3-2 0 16,7-4 0-16,0-1 0 0,4-1 0 0,2-2 0 16,0 0 0-16,4-2 0 0,5 0 0 0,0-2 0 15,-1 7 0-15,7-1 0 16,11-1 0-16,1 4 0 0,0-1 0 0,-4 5 0 0,-2 4 0 0,3 0 0 0,4 5 0 0,3-1 0 15,1 1 0-15,-1 6 0 0,-3 2 0 0,3 2 0 16,8 1 0-16,5-1 0 16,5-3-544-16,7-4-96 0,6-8-32 0,7-4 0 15,11-7-1744-15,6-7-336 0,6-8-80 0,10-9-19456 0</inkml:trace>
  <inkml:trace contextRef="#ctx0" brushRef="#br0" timeOffset="-102464.03">22367 6973 34095 0,'0'0'3024'0,"-1"-3"-2416"16,1 3-480-16,0 0-128 0,0 0 1264 0,0 0 224 15,0 0 48-15,1-1 16 0,0 1-704 0,0-1-144 0,0 1-16 0,1 0-16 16,0 0-224-16,-1 1-32 0,1 0-16 0,-1 2 0 16,0-2-112-16,0 0-32 15,-1 2 0-15,0 0 0 0,0 0 144 0,0 0 32 0,0 1 0 16,-1 1 0-16,0 1 80 0,1-6 32 0,0 0 0 0,0 0 0 15,0 0 32-15,-1 39 0 0,1-39 0 0,0 0 0 16,0 0-96-16,1 45-16 0,-1-45 0 0,0 0 0 16,2 49-128-16,-2-49-16 0,2 38-16 0,-2-38 0 15,1 47-80-15,-1-47-16 0,2 43 0 0,-2-43 0 16,2 38-80-16,-2-38 0 0,2 40-128 0,-2-40 192 16,0 0-192-16,2 51 0 0,-2-51 128 0,0 0-128 0,0 0 0 15,3 49 144-15,-3-49-144 0,0 0 128 0,0 0-128 16,0 0 0-1,-1 39 0-15,1-39 128 0,0 0-128 0,0 0 0 0,0 0-160 0,0 0 160 16,0 0-1808-16,0 0-272 0,11-9-48 16,-6 1-19792-16</inkml:trace>
  <inkml:trace contextRef="#ctx0" brushRef="#br0" timeOffset="-102054.42">22249 7212 23039 0,'-10'0'1024'0,"4"0"192"0,0 0-960 0,1 0-256 0,3 0 0 0,-1 0 0 16,-1 2 2464-16,-1-1 448 0,-2 0 96 0,-2 3 0 31,1-3-1136-31,-1 2-224 0,3-2-48 0,2 3-16 0,0-3-816 0,3-1-176 0,1 0-16 0,0 0-16 16,0 1-48-16,0-1 0 0,0 0 0 0,0 0 0 15,0 0 336-15,0 0 64 0,0 0 16 0,0 0 0 16,0 0 176-16,0 0 48 0,0 0 0 0,0 0 0 16,46 9-208-16,-46-9-48 15,0 0 0-15,43-4 0 0,-43 4-368 0,42-6-80 0,-42 6 0 0,52-9-16 0,-52 9-112 16,52-10-32-16,-21 3 0 0,2-2 0 0,2 2-80 0,-2-1-16 16,-2 1 0-16,0 2 0 0,-1-1-192 0,-2 0 176 15,0 2-176-15,-28 4 160 0,48-9-160 0,-48 9 0 16,44-7 0-16,-44 7 0 0,39-6 0 0,-39 6-144 15,29-3 144-15,-29 3-160 16,0 0-320-16,0 0-64 0,33-1-16 0,-33 1 0 16,0 0-912-16,0 0-192 0,-13 12-48 0,5-6-21200 0</inkml:trace>
  <inkml:trace contextRef="#ctx0" brushRef="#br0" timeOffset="-95769.89">19654 9420 9215 0,'-4'-5'816'0,"2"2"-656"0,0 2-160 0,1 1 0 16,0-1 1856-16,1 1 320 0,-1 0 80 0,-1-3 16 0,1 2 128 0,0 0 32 15,0 0 0-15,-1-1 0 0,1 2-1008 0,0 0-192 16,0 0-32-16,1 0-16 0,0 0 0 0,0 0 0 16,-4 5 0-16,2-1 0 0,-1-4-16 0,1 3 0 15,0-1 0-15,1 1 0 0,1-3-272 0,-2 1-48 16,2-1-16-16,0 0 0 0,0 0 96 0,0 0 16 31,0 0 0-31,0 0 0 0,0 0-48 0,16-10 0 16,-16 10 0-16,0 0 0 0,0 0-128 0,0 0-16 15,39-9-16-15,-39 9 0 0,0 0-160 0,0 0-48 16,0 0 0-16,51 6 0 0,-51-6-224 0,0 0-48 16,0 0-16-16,0 0 0 0,47 24-112 0,-47-24 0 0,0 0-128 0,0 0 192 15,0 0-192-15,56 15 0 0,-56-15 128 0,0 0-128 16,49-1 0-16,-49 1 0 0,40-8 0 0,-40 8 0 15,43-9 0-15,-43 9 0 0,40-6 0 0,-40 6 0 16,43-2 0-16,-43 2 0 0,44 0 0 0,-44 0 0 16,0 0 0-16,57 8 0 0,-57-8 0 0,0 0 0 15,43 13 0-15,-43-13 0 0,0 0 0 0,0 0 0 16,0 0 0-16,45 15 0 0,-45-15 0 0,0 0 0 16,0 0-256-16,0 0 0 0,23-15 0 0,-23 15 0 15,10-16-1216-15,-5 5-256 16</inkml:trace>
  <inkml:trace contextRef="#ctx0" brushRef="#br0" timeOffset="-94638.52">23757 8683 30399 0,'0'0'2704'0,"0"-1"-2160"0,0-1-544 0,0 2 0 0,1-1 1792 0,0 0 240 15,0 1 48-15,2-4 16 16,1 0-800-16,2-1-144 0,1 2-48 0,2-2 0 15,-9 5 32-15,21-5 0 0,-21 5 0 0,27-5 0 0,-27 5-208 16,35-3-32-16,-35 3-16 0,44-3 0 0,-44 3-64 0,50-4-16 16,-18 3 0-16,2-5 0 0,5 2-176 15,2-4-48-15,2 0 0 0,-1-1 0 16,-3 0-256-16,-3 2-64 0,-2-2-16 0,-5 2 0 0,-3 1-240 0,-5 2 0 16,-21 4 0-16,34-5 0 15,-34 5-1120-15,0 0-160 0,0 0-48 0,0 0-14144 16,0 0-2832-16</inkml:trace>
  <inkml:trace contextRef="#ctx0" brushRef="#br0" timeOffset="-93728.57">24125 8348 36863 0,'0'-3'3264'0,"0"-2"-2608"0,0 4-528 0,0 0-128 15,0 1 1168-15,0-1 208 16,0-4 32-16,1 1 16 0,-1-4 432 0,2 1 64 0,-1 1 32 0,0 2 0 15,2 0-864-15,-1 3-160 0,-2 1-32 16,0 0-16-16,0 0-480 0,0 0-80 0,0 0-32 0,12 51 0 16,-12-51-96-16,0 53 0 0,0-53-16 0,-1 74 0 15,-1-30-176-15,-1 4 160 0,1 4-160 0,-1 1 160 16,1-4-32-16,2 1-128 0,0-8 192 0,0-5-64 16,0-37-128-16,3 64 0 0,-3-64 144 0,7 47-144 15,-7-47 0-15,0 0 0 0,13 52 0 0,-13-52 0 16,0 0-176-16,0 0-48 0,0 0-16 0,0 0 0 15,0 0-1664-15,0 0-336 16</inkml:trace>
  <inkml:trace contextRef="#ctx0" brushRef="#br0" timeOffset="-92974.39">21683 8396 19343 0,'1'-5'1728'0,"-1"2"-1392"0,0 2-336 0,0-1 0 16,1 1 2432-16,2-2 400 0,-1 1 96 0,3-6 16 15,3-1-240-15,2 3-32 0,-1 5-16 0,-9 1 0 16,0 0-1392-16,0 0-288 0,0 0-48 0,50 51-16 16,-50-51-304-16,16 47-64 0,-16-47-16 0,14 58 0 15,-14-58-96-15,11 65-32 0,-11-65 0 0,10 63 0 16,-10-63-112-16,7 64-32 0,-7-64 0 0,4 60 0 16,-4-60-256-16,0 52 0 0,0-52 128 0,-3 46-128 0,3-46 0 0,-3 38 0 15,3-38 0-15,0 0 0 0,0 0 0 0,-2 35 0 16,4-35 0-16,-1-4 0 31,0-1-768-31,2-4-96 0,-1-4-32 0,-1-3-19120 0</inkml:trace>
  <inkml:trace contextRef="#ctx0" brushRef="#br0" timeOffset="-92754.24">21585 8682 38703 0,'-10'3'1712'0,"5"-2"352"0,2-1-1648 0,0 0-416 0,2 0 0 0,2 0 0 16,2 0 1328-16,0-1 176 0,4-4 32 0,-7 5 16 15,29-12 160-15,-6 1 16 0,2 0 16 0,5-3 0 16,1 2-784-16,0-2-176 0,2 0-16 0,3 2-16 16,1 0-608-16,0-1-144 0,-1 4 0 0,-1 0 0 15,1 1 0-15,-3 2-176 0,-3 0 48 0,-30 6 0 16,51-6-1232-1,-51 6-240-15,0 0-64 0,40 5-20144 0</inkml:trace>
  <inkml:trace contextRef="#ctx0" brushRef="#br0" timeOffset="-92187.85">21647 10988 21183 0,'0'0'1888'0,"0"0"-1504"15,0 0-384-15,0 0 0 0,0 0 3008 0,0 0 512 16,0 0 128-16,0 0 0 0,0 0-816 0,0 0-160 16,0 0-48-16,0 0 0 0,0 0-480 0,26-15-96 15,-26 15-32-15,0 0 0 0,45-9-736 0,-45 9-128 16,43-7-48-16,-43 7 0 0,55-11-576 0,-55 11-112 16,67-15-32-16,-67 15 0 15,74-16-160-15,-33 7-32 0,3 1-16 0,-2-2 0 0,-3 1-176 0,-2 0 0 16,-2 1 0-16,-35 8 128 0,62-18-128 0,-62 18 0 15,49-18 0-15,-49 18 0 16,42-18-480-16,-42 18 32 0,34-14 0 0,-34 14 0 16,0 0-912-16,0 0-176 0,29-11-48 0,-29 11 0 15,0 0-272-15,-11 9-48 0,2-1-16 0,-3 2-18240 0</inkml:trace>
  <inkml:trace contextRef="#ctx0" brushRef="#br0" timeOffset="-85855.41">19908 6577 10127 0,'-1'-4'896'0,"1"-2"-704"16,0 3-192-16,0-1 0 0,1 0 1440 0,-1-1 256 15,2-5 48-15,0-2 16 0,1-7-224 0,-1 2-64 16,1 3 0-16,0-1 0 0,0 5-832 0,-1 3-192 16,-1 2-16-16,1 3-16 0,-1 0 80 0,-2 5 16 15,1 2 0-15,-2-2 0 0,0 4 256 16,0 0 48-16,0-4 16 0,1 1 0 0,1-1 464 0,0-1 112 15,0 1 0-15,1-2 16 0,2-1 0 0,-1 0 0 16,1 0 0-16,0-4 0 0,2 3-560 0,-2-1-112 16,1 0-32-16,-1 1 0 0,1-1-16 0,0 1-16 15,-1-1 0-15,1 2 0 0,-1 0 656 0,-1 2 144 16,1 1 32-16,-1 1 0 16,0 2-1808-16,1 3-352 0,-2 2-80 0,2 0-16 0,-2 1 736 0,0 1 0 0,0 0 240 0,2 3-64 15,-1 2-48-15,0-2-128 0,1 1 192 0,0-3-64 16,-3-14-128-16,7 32 0 0,-7-32 144 0,0 0-144 15,14 48 0-15,-14-48 144 0,0 0-144 0,17 48 0 16,-17-48 224-16,0 0-64 0,20 47-16 0,-20-47 0 16,0 0 16-16,20 46 0 0,-20-46 0 0,0 0 0 15,16 47-160-15,-16-47 160 16,10 35-160-16,-10-35 160 0,7 34-160 0,-4-16 0 0,-1 0 144 0,0 0-144 0,0-5 192 16,-1 3-16-16,0-1-16 0,0 4 0 0,-1-1 128 0,0 2 32 15,2 3 0-15,-2 2 0 0,1-3-192 0,-1 2-128 16,0-1 192-16,0 2-192 0,0 1 128 0,0-4-128 15,0 1 0-15,0-4 0 0,0 1 128 0,-1-1-128 16,1-1 0-16,-2 5 0 0,2-4 0 0,-1 1 0 16,2 0 0-16,-1-5 0 0,0 0 0 0,0 1 0 15,-1 2 0-15,1 0 0 0,0 0 128 0,0-1-128 16,0 3 0-16,1-3 0 0,1 1 128 0,0-1-128 16,-1 0 0-16,1 1 0 0,0 0 128 0,-1 0-128 15,1-1 144-15,-1 1-144 0,-1 0 224 0,0-1-48 16,0 3-16-16,0-2 0 0,0-1-160 0,0-1 192 0,0 2-192 15,0-1 192 1,0 2-192-16,1-2 192 0,0 2-192 0,0-4 192 0,1-4-192 0,-1 1 128 0,-1-12-128 0,5 26 128 16,-5-26-128-16,0 0 128 0,12 38-128 0,-12-38 128 15,0 0 0-15,14 34-128 0,-14-34 192 0,0 0-64 16,0 0-128-16,20 38 192 0,-20-38-192 0,0 0 192 16,0 0-192-16,21 37 160 0,-21-37-160 0,0 0 160 15,12 35-160-15,-12-35 0 16,9 30 0-16,-6-17 128 0,1 3-128 0,-1 2 0 0,-1-4 0 0,-1 1 0 15,2-2 0-15,-2-2 0 0,1 0 128 0,0-1-128 16,0-2 0-16,1 1 0 0,-1-1 0 16,1-2 128-16,0 1-128 0,1-1 160 0,0 2-160 0,-1-5 160 0,1 2-160 0,0 2 192 15,0-4-192-15,-4-3 192 0,0 0-192 0,0 0 192 16,0 0-192-16,0 0 192 0,24 35-192 0,-20-28 128 31,0 1-128-31,-2 0 128 0,-2-8-128 0,0 0 0 16,0 0 0-16,13 38 128 0,-13-38-128 0,0 0 0 15,8 32 0-15,-7-22 128 0,2-2-128 0,-1 1 0 16,1 0 0-16,-1-2 0 0,1 0 0 0,-1 1 128 16,1-3-128-16,-3-5 0 0,0 0 128 0,0 0-128 15,0 0 128-15,0 0-128 0,0 0 128 0,0 0-128 16,27 33 128-16,-27-33-128 0,0 0 128 0,0 0-128 16,0 0 128-16,0 0-128 0,0 0 0 0,0 0 128 0,37 38-128 15,-37-38 0-15,0 0 0 0,0 0 0 0,0 0 0 0,0 0 0 16,0 0 0-16,26 35 0 0,-23-31 0 0,-3-4 0 15,0 0 0-15,0 0 0 0,0 0 128 0,0 0-128 16,0 0 0-16,0 0 0 0,0 0 0 0,0 0 0 16,0 0 0-16,32 37 0 0,-32-37 128 0,0 0-128 15,0 0 0-15,0 0 0 0,0 0 144 0,0 0-144 16,0 0 0-16,0 0 0 0,40 35 0 0,-40-35 0 16,0 0 0-16,0 0 0 0,0 0 0 0,0 0 128 15,0 0-128-15,35 33 0 0,-35-33 0 0,0 0 0 16,0 0 0-16,0 0 0 0,0 0 0 0,0 0 0 15,0 0 0-15,0 0 0 0,30 35 0 0,-30-35 128 16,0 0-128-16,0 0 0 0,0 0 0 0,0 0 0 0,0 0 0 0,0 0 0 16,0 0 0-16,28 34 128 0,-25-29-128 0,-3-5 0 15,0 0 0-15,0 0 128 0,0 0-128 0,0 0 0 16,0 0 0-16,0 0 0 0,37 36 0 0,-37-36 0 16,0 0 0-16,0 0 0 0,0 0 0 0,0 0 0 15,0 0 0-15,0 0 0 0,36 30 240 0,-36-30-32 16,0 0 0-16,0 0 0 0,0 0-144 0,0 0-64 15,0 0 0-15,26 35 0 0,-26-35 0 0,0 0 0 16,0 0 0-16,0 0 0 0,0 0 0 0,28 38 0 16,-28-38 0-16,0 0 0 0,0 0 0 0,0 0 0 0,0 0 0 15,0 0 0-15,47 27 0 0,-47-27 0 0,0 0 0 0,0 0 0 16,0 0 0-16,59 22 0 0,-59-22 0 0,0 0 0 16,0 0 0-16,54 28 0 0,-54-28 0 15,0 0 0-15,0 0 0 0,50 40 0 0,-50-40 0 0,0 0 0 16,37 36 0-16,-37-36 0 0,0 0 0 0,41 30 0 15,-41-30 0-15,0 0 0 0,0 0 0 0,57 32 0 16,-57-32 0-16,0 0 0 0,0 0 0 0,61 23 0 16,-61-23 0-16,0 0 0 0,0 0 0 0,63 10 0 15,-63-10 0-15,0 0 0 0,0 0 0 0,55 17 0 16,-55-17 0-16,0 0 0 0,0 0 0 0,57 18 0 16,-57-18 0-16,0 0 0 0,0 0 0 0,58 23 0 15,-58-23 0-15,0 0 0 0,46 24 0 0,-46-24 0 0,0 0 0 16,46 36 0-16,-46-36 0 0,0 0 0 0,47 19 0 15,-47-19 0-15,0 0 0 0,55 20 0 0,-55-20 0 0,0 0 0 16,65 10 0-16,-65-10 0 0,0 0 0 0,63 4 0 16,-63-4 0-16,0 0 0 0,57 0 0 0,-57 0 0 15,0 0 0-15,53-4 0 0,-53 4 0 0,0 0 0 16,56 6 0-16,-56-6 0 0,0 0 0 0,55 15 0 16,-55-15 0-16,0 0 0 0,52 20 0 0,-52-20 0 15,0 0 0-15,55 23 0 0,-55-23 0 0,0 0 0 16,53 25 0-16,-53-25 0 0,0 0 0 0,48 16 0 15,-48-16 0-15,0 0 0 0,0 0 0 0,64 10 0 16,-64-10 0-16,0 0 0 0,0 0 0 0,58 1 0 16,-58-1 0-16,0 0 0 0,0 0 0 0,55 2 0 0,-55-2 0 15,0 0 0-15,0 0 0 0,62 8 0 0,-62-8 0 0,0 0 0 16,50 14 0-16,-50-14 0 0,0 0 0 0,55 20 0 16,-55-20 0-16,0 0 0 0,57 18 0 0,-57-18 0 15,0 0 0-15,61 20 0 0,-61-20 0 0,0 0 0 16,62 12 0-16,-62-12 0 0,0 0 0 0,63 9 0 15,-63-9 0-15,0 0 0 0,57 7 0 0,-57-7 0 16,0 0 0-16,61 13 0 0,-61-13 0 0,0 0 0 16,69 16 0-16,-69-16 0 0,0 0 0 0,62 16 0 15,-62-16 0-15,0 0 0 0,60 22 0 0,-60-22 0 16,0 0 0-16,57 26 0 0,-57-26 0 0,0 0 0 16,52 30 0-16,-52-30 0 0,0 0 0 0,50 31 0 15,-50-31 0-15,0 0 0 0,43 27 0 0,-43-27 0 0,0 0 0 0,0 0 0 16,51 31 0-16,-51-31 0 0,0 0 0 0,0 0 0 15,52 17 0-15,-52-17 0 0,0 0 0 0,0 0 0 16,60 16 0-16,-60-16 0 0,0 0 0 0,0 0 0 16,61 19 0-16,-61-19 0 0,0 0 0 0,43 25 0 15,-43-25 0-15,0 0 0 0,47 28 0 0,-47-28 0 16,0 0 0-16,47 38 0 0,-47-38 0 0,0 0 0 16,45 36 0-16,-45-36 0 0,0 0 0 0,42 34 0 15,-42-34 0-15,0 0 0 0,39 30 0 0,-39-30 0 16,0 0 0-16,0 0 0 0,46 39 0 0,-46-39 0 0,0 0 0 0,0 0 0 15,38 36 0-15,-38-36 0 0,0 0 0 0,27 32 0 16,-27-32 0-16,0 0 0 0,28 37 0 0,-28-37 0 16,0 0 0-16,26 39 0 0,-26-39 0 0,19 33 0 15,-19-33 0-15,19 28 0 0,-19-28 0 0,20 32 0 16,-20-32 0-16,0 0 0 0,26 40 0 0,-26-40 0 16,20 31 0-16,-20-31 0 0,21 33 0 0,-21-33 0 15,21 29 0-15,-21-29 0 0,21 30 0 0,-21-30 0 16,19 28 0-16,-19-28 0 0,0 0 0 0,28 39 0 15,-28-39 0-15,16 27 0 0,-16-27 0 0,13 26 0 16,-13-26 0-16,13 29 0 0,-13-29 0 0,10 31 0 16,-7-15 0-16,-3-16 0 0,9 33 0 0,-5-17 0 15,-4-16 0-15,8 31 0 0,-3-13 0 0,-5-18 0 0,10 30 0 16,-10-30 0-16,10 29 0 0,-10-29 0 0,9 27 0 0,-9-27 0 16,8 24 0-16,-8-24 0 0,9 22 0 0,-7-10 0 15,2 2 0-15,-1-4 0 0,-1 2 0 0,2 0 0 16,-2 1 0-16,1 0 0 0,0 3 0 0,0-3 0 15,-2 0 0-15,2 2 0 0,-1-2 0 0,-1 1 0 16,2-2 0-16,-2 2 0 0,2-2 0 0,-2 1 0 16,1 0 0-16,-1 0 0 0,2 0 0 0,-2 0 0 15,2-2 0-15,-2 3 0 0,1-3 0 0,1 0 0 16,-1 0 0-16,1-1 0 0,-1 0 0 0,-1 1 0 16,3 2 0-16,-1-4 0 0,-1 3 0 0,1 0 0 15,0-1 0-15,0 1 0 0,-1 1 0 0,1-1 0 0,0 2 0 0,0-2 0 16,-1 0 0-16,1 2 0 0,-1 0 0 0,1-1 0 15,-1 0 0-15,1 0 0 0,-1-2 0 0,1 1 0 16,-2 0 0-16,1-2 0 0,1 0 0 0,-2-2 0 16,2 2 0-16,-2-2 0 0,1 0 0 0,0 0 0 15,0-1 0-15,-1-2 0 16,2 1 0-16,-1 0 0 0,-1 2 0 0,1-3 0 0,0 2 0 0,1 1 0 16,-1 2 0-16,-1-2 0 0,2 2 0 0,-2 1 0 15,2-1 0-15,-2-1 0 0,0 2 0 0,0 1 0 16,2-2 0-16,-2 0 0 0,1-1 0 0,0-2 0 15,-1 1 0-15,0-4 0 0,2 3 0 0,-2 0 0 16,1-3 0-16,0 1 0 0,-1-2 0 0,0 1 0 0,0-1 0 0,0-1 0 16,1 2 0-16,-2-2 0 15,0-2 0-15,0 0 0 0,0 0 0 0,0 0 0 0,0 0 0 0,0 0 0 16,5 20 0-16,-5-13 0 0,-2 1 0 0,1 2 0 16,0 2 0-16,0-1 0 0,-1 3 0 0,1-3 0 15,0 4 0-15,0-3 0 0,1 2 0 0,-1-6 0 16,2 1 0-16,-1-5 0 0,0-4 0 0,0 0 0 15,0 0 0-15,15-20-11648 16,-9-1-2336-16,2-7-464 0</inkml:trace>
  <inkml:trace contextRef="#ctx0" brushRef="#br0" timeOffset="-10114.83">27636 4195 11055 0,'1'-16'976'0,"0"4"-784"0,2 6-192 0,-1-1 0 16,1 6 4368-16,-1 1 832 0,1 0 176 0,0 1 16 15,2 1-1920-15,-5-2-384 16,0 0-80-16,0 0 0 0,40 43-1392 0,-40-43-272 0,22 57-48 0,-22-57-16 16,21 70-432-16,-21-70-80 0,22 81-32 0,-22-81 0 15,20 70-288-15,-20-70-48 0,21 80-16 0,-10-31 0 16,-11-49-384-16,22 86 0 0,-22-86 0 0,18 68 0 16,-18-68 0-16,0 0 0 0,13 57-144 0,-13-57 144 31,0 0-704-31,0 0-48 0,2-1 0 0,-5-13 0 0,-1-4-448 0,1-8-80 0</inkml:trace>
  <inkml:trace contextRef="#ctx0" brushRef="#br0" timeOffset="-9835.26">27539 4226 43311 0,'-10'0'3840'16,"5"-1"-3072"-16,4 0-608 0,4-1-160 0,3 1 1552 0,0-4 288 15,1 1 48-15,6-4 16 0,7-7-272 0,9-4-48 16,15-5-16-16,10-4 0 0,9-1-1024 0,6 3-208 0,5 5-32 0,1 5-16 16,-5 8-288-16,-7 10 160 0,-8 10-160 15,-11 6 128-15,-44-18-128 0,58 59-144 0,-58-59 144 0,19 86-208 16,-27-30-112-16,-11 3 0 0,-5-4-16 0,-8 1 0 16,-14 15 96-16,-12 2 32 0,-9 4 0 0,-4-3 0 15,1-10 208-15,4-7 0 0,2-6 0 0,10-9 0 16,8-9 128-16,8-8 64 0,8-4 0 0,11-8 16 15,7-4 48-15,9-5 0 0,6-5 0 0,9-7 0 16,7-4-256-16,10-10-256 0,9-4 48 0,7-7-16384 16,3-2-3280-16</inkml:trace>
  <inkml:trace contextRef="#ctx0" brushRef="#br0" timeOffset="-9173.57">28191 4736 44223 0,'1'-9'1968'0,"3"0"400"0,2 1-1904 0,0-1-464 16,0 2 0-16,2 2 0 0,0-4 1856 0,7-6 256 15,9-5 64-15,7-11 16 0,6-2-784 0,5-3-144 16,-1 0-48-16,-3 3 0 0,-5 3-768 0,-4 3-144 16,-7 5-48-16,-6 3 0 0,-6 6-256 0,-5 0 0 15,-6 5 0-15,-8 3 0 0,-6 1 192 0,-5 4-192 16,-5 6 192-16,-6 4-192 0,-2 5 128 0,1 2-128 0,-1 7 0 0,1 2 0 15,1 5 0-15,2 6 0 0,3 0 0 16,7 4 0-16,4-3 0 0,7-1 0 0,8-37-160 0,3 65 160 16,-3-65 0-16,28 60-144 0,-28-60 144 0,47 41 0 15,-47-41-176-15,58 22 176 0,-20-18-160 0,0-3 160 16,-4-1-256-16,2-4 32 0,1-3 16 0,-1-2 0 31,-1-1-352-31,-4-3-64 0,-5 0-16 0,-4-2 0 0,-6 1-128 0,-4 0-48 16,-2-1 0-16,-6-1 0 0,-3 2 320 0,-2 1 64 0,-1-3 16 15,-2 0 0-15,-1-2-112 0,1 2-32 0,2 0 0 0,1 3 0 16,-1-2-288-16,4 1-64 0,-1 1-16 0,2-2 0 16,2 5 112-16,3 1 32 0,-2 2 0 0,3 5 0 0,-9 2 528 0,0 0 96 15,0 0 32-15,0 0 0 0,0 0 768 0,38 43 176 16,-38-43 16-16,0 0 16 0,20 50 880 0,-20-50 160 16,0 0 32-16,23 56 16 0,-23-56-496 0,0 0-96 15,24 52-32-15,-24-52 0 0,0 0-672 0,0 0-144 16,27 58-32-16,-27-58 0 0,0 0-16 0,0 0-16 15,0 0 0-15,0 0 0 0,0 0-320 0,0 0-112 16,0 0 0-16,0 0 0 0,0 0 0 0,0 0 0 16,0 0 0-16,0 0 0 0,0 0 0 0,9-11 0 15,-11-5 0-15,2-3 0 0,2-2 0 0,-1 0 0 0,1-4 0 0,3 2 0 16,0 3 0-16,3-1 0 0,2 0 0 16,1 3 0-16,1 0 0 0,0 3 0 0,3 5 0 0,-1 3 0 15,-1 5 0-15,-13 2 0 0,0 0 0 0,40 14 0 16,-40-14 0-16,0 0 0 0,32 47 0 0,-32-47 0 15,20 51 0-15,-20-51 0 0,16 58 0 0,-16-58 0 16,10 52 0-16,-10-52 0 0,0 0 0 0,16 64 0 16,-16-64 0-16,0 0 0 0,0 0 0 0,28 59 0 31,-28-59-1856-31,0 0-384 0,0 0-64 0,39 17 0 0,-29-20-576 0,1-3-96 16</inkml:trace>
  <inkml:trace contextRef="#ctx0" brushRef="#br0" timeOffset="-8827.48">29541 4433 29487 0,'-3'-5'2624'0,"-1"2"-2112"15,0-1-512-15,0 2 0 0,1 1 3568 0,-1 1 592 16,0 0 128-16,-2-1 32 0,-3-1-912 0,-4-1-176 16,-5 1-32-16,-4 2-16 0,0 0-2000 0,0 3-400 15,-1 1-80-15,2 0 0 0,-1 3-576 0,2 1-80 16,1 2-48-16,1 3 0 0,1-2 0 0,2 1 0 15,4 0 0-15,11-12 0 0,-15 26 0 0,15-26 0 16,0 0 0-16,0 0 0 0,0 0 0 0,19 61 0 16,-19-61 0-16,0 0 0 0,44 32-256 0,-44-32-64 15,0 0 0-15,52 19 0 0,-52-19 320 0,40 11 0 0,-40-11 0 0,39 13 0 16,-39-13 0-16,37 18 0 0,-37-18 0 0,0 0 0 16,47 33 0-16,-47-33 0 0,0 0 0 0,0 0 0 15,31 46 0-15,-31-46 0 0,0 0-144 0,0 0 144 16,-17 42-176-16,17-42 176 0,-22 17-192 0,9-11 192 15,0-2-256-15,2 0 64 0,0-3 16 0,1-1 0 32,1-1-1152-32,2 0-224 0,0-6-48 0,4 1-21984 0</inkml:trace>
  <inkml:trace contextRef="#ctx0" brushRef="#br0" timeOffset="-8639.56">29795 4561 18431 0,'-3'-5'1632'0,"2"4"-1312"0,1 0-320 0,0 1 0 0,0 0 6288 0,0 0 1200 16,0 0 224-16,0 1 48 0,0 0-3792 0,0-1-752 16,0 0-144-16,0 0-48 0,0 0-2048 0,0 0-400 15,0 0-96-15,6 50-16 0,-6-50-336 0,0 0-128 16,0 0 0-16,19 50 0 0,-19-50 0 0,0 0 0 16,0 0 0-16,23 50 0 15,-23-50-1472-15,0 0-272 0,0 0-64 0,0 0-22576 0</inkml:trace>
  <inkml:trace contextRef="#ctx0" brushRef="#br0" timeOffset="-8513.66">29817 4351 38703 0,'-6'-3'3440'0,"0"2"-2752"0,3-1-560 0,2 2-128 15,0 0 768-15,-2-1 112 0,-1-1 16 0,-2 1 16 16</inkml:trace>
  <inkml:trace contextRef="#ctx0" brushRef="#br0" timeOffset="-7345.33">30213 4409 32255 0,'-2'-2'2864'0,"1"-2"-2288"0,1 3-576 0,0 1 0 16,0 0 1616-16,1 0 224 0,-1-2 32 0,2 2 16 16,0-1-1152-16,3-1-224 0,1 2-64 0,-6 0 0 15,0 0-448-15,0 0 0 0,32 10 0 0,-32-10 0 16,0 0 0-16,0 0 0 0,33 10 0 0,-33-10 0 15,0 0-144-15,0 0-32 0,0 0 0 0,0 0 0 16,22 0 176-16,-23-2 0 0,-3-1-144 0,0 0 144 16,0-2 0-16,-2 1 0 0,1 1 128 0,-1-2-128 15,1-1 192-15,-1 2-32 0,1-4-16 0,1 1 0 16,1 0 32-16,0-2 0 0,2-1 0 0,0 0 0 16,-1-2 336-16,4-1 64 0,-2 0 0 0,1 0 16 15,1-3 496-15,1 5 112 0,-1-2 16 0,1 3 0 0,-1 0 288 0,1 2 64 16,-1 2 16-16,-1 4 0 0,1-2-608 0,-1 4-112 15,-1 0-32-15,0 0 0 0,0 0-432 0,0 0-80 16,0 0-32-16,1 64 0 0,-1-64-160 0,-6 51-128 16,6-51 144-16,-7 59-144 0,7-59 0 0,-9 60 128 15,9-60-128-15,-9 62 0 0,9-62 0 0,-8 81 0 16,4-36 0-16,0-2 0 0,0-1 0 0,4-42 0 16,-2 73 0-16,2-73 0 0,0 57 0 0,0-57 0 15,0 0 0-15,4 56 0 0,-4-56 0 0,0 0 0 0,0 0 0 0,0 0 0 16,0 0-176-16,0 0 176 0,0 0-160 0,0 0 160 31,0 0-832-31,0 0-80 0,16-7-16 0,-17-5-23616 0</inkml:trace>
  <inkml:trace contextRef="#ctx0" brushRef="#br0" timeOffset="-7156.93">30009 4538 41471 0,'-2'-2'3680'0,"2"2"-2944"0,2-1-592 0,0-2-144 16,2 1 1920-16,1 0 368 0,2-2 64 0,7-1 16 16,8-4-224-16,9-4-32 0,9-2-16 0,5 0 0 0,5-1-1376 0,-1 0-272 15,2 1-48-15,-2 3-16 0,-2-1-384 0,-3 5 0 16,-9 3 0-16,-2 0 0 16,-7 4-272-16,-7 1-144 0,-19 0-32 0,0 0-16736 15,0 0-3360-15</inkml:trace>
  <inkml:trace contextRef="#ctx0" brushRef="#br0" timeOffset="-6966.78">30507 4565 46079 0,'0'0'2048'0,"0"0"400"0,0 0-1952 0,0 0-496 0,-16 18 0 0,16-18 0 16,0 0 1952-16,0 0 288 0,0 0 64 0,0 0 16 15,35 30-1168-15,-35-30-256 0,45 14-32 0,-14-9-16 16,1 1-352-16,4-4-80 0,1 1-16 0,-1-3 0 31,-1 0-720-31,-4-3-160 0,-2 1-32 0,-1-4 0 16,-4-2-1776-16,-3 0-352 0,-2-2-80 0,-4-1-19920 0</inkml:trace>
  <inkml:trace contextRef="#ctx0" brushRef="#br0" timeOffset="-6794.95">30863 4426 17503 0,'-2'0'1552'0,"2"0"-1232"0,0 0-320 0,0 0 0 0,0 0 4832 0,0 0 912 16,0 0 176-16,0 0 32 0,0 0-2304 0,0 0-480 15,21 75-96-15,-21-75 0 0,16 64-1088 0,-16-64-192 16,15 75-64-16,-15-75 0 0,14 78-960 0,-14-78-192 16,13 76-32-16,-13-76-16 0,10 71-240 0,-10-71-48 15,2 71-16-15,-2-71 0 16,-5 68-816-16,5-68-176 0,-17 65-16 0,-2-30-24608 16</inkml:trace>
  <inkml:trace contextRef="#ctx0" brushRef="#br0" timeOffset="-5434.2">31065 5871 43311 0,'0'0'3840'0,"0"0"-3072"0,0 0-608 0,0 0-160 16,0 0 2224-16,0 0 400 0,0 0 96 0,10-9 16 16,-10 9-912-16,11-6-176 0,-11 6-48 0,0 0-26816 15</inkml:trace>
  <inkml:trace contextRef="#ctx0" brushRef="#br0" timeOffset="-1744.24">28669 5518 29487 0,'-3'-1'2624'0,"-1"0"-2112"16,4 0-512-16,0-2 0 0,1 3 1984 0,-1-1 304 15,0 0 48-15,0-1 16 0,1 1-560 0,1 0-128 16,3 1 0-16,0 2-16 0,-5-2 16 16,0 0 16-16,0 0 0 0,27 52 0 0,-27-52-336 0,10 54-64 15,-10-54 0-15,5 71-16 0,-5-71-752 0,-2 81-160 16,-1-38-32-16,-3 1 0 0,-2 0-192 0,-1 0-128 15,2-4 160-15,-2-1-160 0,1-3 0 0,8-36 128 16,-14 61-128-16,14-61 0 0,-5 38 160 0,5-38-16 16,0 0 0-16,0 0 0 0,0 0 432 0,52 11 96 15,-28-22 16-15,4-5 0 16,4-2-560-16,-1-2-128 0,1 1 0 0,5-1 0 0,8-6 0 0,2 2 0 0,2 0 0 0,0 4 0 16,-4 2 0-16,-4 2 0 0,-6 3 0 0,-7 5 48 31,-6 2-464-31,-7-1-80 0,-6 6-16 0,-7-1-16640 0,-3 0-3344 0</inkml:trace>
  <inkml:trace contextRef="#ctx0" brushRef="#br0" timeOffset="-1554.66">28736 5926 46079 0,'-17'-6'2048'0,"6"3"400"0,3-1-1952 0,5 0-496 0,4 3 0 0,3-3 0 0,2 0 1952 0,0-1 288 15,5-2 64-15,8-7 16 16,4-2-848-16,8-2-192 0,2-1-16 0,5-2-16 0,0 4-992 0,0 0-256 16,2 1 0-16,-4 1 0 15,-4 1-800-15,-5 2-208 0,-4 1-32 0</inkml:trace>
  <inkml:trace contextRef="#ctx0" brushRef="#br0" timeOffset="-1366.7">28733 5468 39615 0,'-7'-2'3520'15,"4"1"-2816"-15,1 1-560 0,5-1-144 0,-1-2 1808 0,2 2 336 0,0-3 64 0,3-2 16 16,4-2 736-16,8-2 160 0,8-8 16 0,5 1 16 16,8 1-2512-16,4 0-512 0,6 1-96 0,-1 3-32 15,2 3 0-15,-2 4 0 0,1 5 0 0,-2 5-17472 16,-3 4-3504-16</inkml:trace>
  <inkml:trace contextRef="#ctx0" brushRef="#br0" timeOffset="-1005.59">29546 5621 44223 0,'-7'-11'1968'0,"3"5"400"0,2-1-1904 0,-2 1-464 16,1 0 0-16,1 5 0 0,1-2 2560 0,-3 1 432 15,0-2 80-15,-3-3 0 0,-3 1-1648 0,-2 2-336 16,-2 0-64-16,-1 4 0 16,-2 5-832-16,0 4-128 0,-1 1-64 0,1 5 0 0,0 1 0 0,2 1 0 15,0 1 0-15,3 0 0 0,12-18 0 0,-15 33 0 16,15-33 0-16,0 0 0 0,0 0 0 0,11 53 0 16,-11-53 0-16,0 0 0 0,51 24 0 0,-51-24 0 15,56 8 0-15,-22-5 0 0,-1 2 0 0,-3-3 0 0,-30-2 0 0,57 11 0 16,-57-11 0-16,57 18 0 0,-57-18 0 0,44 29 0 15,-44-29 0-15,0 0 0 0,32 54 0 0,-32-54 0 16,0 0 0-16,-11 60 0 0,-1-37 0 0,-6-2 0 16,-1 1 0-16,-5 0 0 0,2-1 0 0,1-5 0 15,0 1 0-15,0-4 0 0,1-1 0 0,3-3 0 16,2-5 0-16,4-3 0 0,1-4 0 0,4-4 0 16,3-4 0-16,2-4 0 0,3-2 0 0,3-2-17472 31,2-2-3504-31</inkml:trace>
  <inkml:trace contextRef="#ctx0" brushRef="#br0" timeOffset="-770.48">29981 5431 47919 0,'-5'-7'2112'0,"1"6"448"0,0 0-2048 0,0 1-512 16,0 1 0-16,2 0 0 0,-1 4 2384 0,1-1 368 15,-4 5 80-15,6-9 16 0,0 0-2096 0,-19 57-432 16,19-57-64-16,-3 59-32 0,3-59-160 0,12 68-64 16,-12-68 0-16,25 73 0 0,-25-73 0 0,32 73 0 15,-32-73 0-15,34 68 0 0,-34-68 0 0,29 53 0 16,-29-53 0-16,25 49 0 16,-25-49-1184-16,0 0-224 0,27 56-64 0,-27-56 0 15,0 0-944-15,0 0-192 0,0 0-32 0,0 0-18560 0</inkml:trace>
  <inkml:trace contextRef="#ctx0" brushRef="#br0" timeOffset="-612.52">29939 5756 40543 0,'0'-1'1792'0,"0"-1"384"0,0 0-1744 0,0 2-432 0,0-1 0 0,2 1 0 16,-1 0 2112-16,1-2 352 0,2 1 64 0,2-1 16 15,4-3 16-15,4-2 16 0,4 3 0 0,3-4 0 16,3-1-2064-16,3 1-368 0,1-1-144 0,5-1 0 15,0-1 0-15,0 2 0 0,2 2 0 0,0 2-26240 16</inkml:trace>
  <inkml:trace contextRef="#ctx0" brushRef="#br0" timeOffset="-471.26">30629 5925 44223 0,'-10'-5'1968'0,"6"3"400"0,-1 1-1904 0,1-3-464 16,3 3 0-16,-1-1 0 0,2 1 3088 0,0-4 528 15,2 1 96-15,-1-2 32 0,3 0-2720 0,1 0-560 16,3 0-96-16,1 3-32 0,2 1-336 0,-11 2 0 16</inkml:trace>
  <inkml:trace contextRef="#ctx0" brushRef="#br0" timeOffset="1792.34">27031 7135 33167 0,'-2'-5'2944'0,"-1"2"-2352"15,1-2-464-15,0 3-128 0,2 0 1408 0,0-1 272 16,-1-2 48-16,0-5 16 0,1-5-432 0,1-2-96 16,3-1 0-16,1 2-16 0,1 3-64 0,0 2-16 15,0 2 0-15,2 4 0 0,-1 3-352 0,-7 2-80 16,0 0-16-16,0 0 0 0,0 0-400 0,36 49-80 16,-36-49 0-16,12 58-16 0,-12-58 16 0,10 73 0 15,-4-30 0-15,-1 3 0 0,-1-1 0 0,0 0 16 16,0 4 0-16,-1 1 0 0,0 5 80 0,-3 3 16 0,1 2 0 0,-1 1 0 15,0 1 256-15,0-3 48 0,0-2 16 0,-1 4 0 16,2-3-208-16,-1 5-32 0,0 0-16 0,-1 4 0 16,-1-5-144-16,0-2-32 0,0-2 0 0,0 0 0 15,0-4-64-15,-1 2 0 0,1 4-128 0,-1-5 192 16,1 2 48-16,1 1 0 0,-1-2 0 0,4 3 0 16,0 1-240-16,3 0 0 0,1 4 0 0,0-3 128 15,2 1-128-15,1 2 0 0,-1-3 0 0,1 2 0 16,-2 1 0-16,1 3 0 0,-2 1 0 0,-1 1 0 15,0-1 0-15,-2 2 0 0,0 0 0 0,-2 3 0 16,0 3 0-16,-1-2 0 0,-1 5 0 0,-1-4 0 0,-2 1 0 0,-1-2 0 16,0 3 0-16,-1 1 0 0,-1 3 0 0,-2-4 0 15,0-4 0-15,-1-1 0 0,2-4 0 0,0 1 0 16,2 0 0-16,0-1 0 0,1-7 0 0,2-3 0 16,1-5 0-16,2-4 0 0,1-2 0 0,2 0 0 15,0-2 0-15,2-3 0 0,2-1 0 0,-7-41 0 16,14 76 0-16,-14-76 0 0,18 61 0 0,-18-61 0 15,18 52 0-15,-18-52 0 0,16 46 0 0,-16-46 0 16,0 0 0-16,21 50 0 0,-21-50 0 0,0 0 0 16,0 0 0-16,21 47 0 0,-21-47 0 0,0 0 0 15,0 0 0-15,0 0 0 0,0 0 0 0,0 0 0 0,0 0 0 16,0 0 0-16,0 0 0 0,0 0 0 0,0 0 0 0,19-18 0 16,-14 7 0-16,0 1 0 15,2 0 0-15,1 0 0 0,2 1 0 0,3 0 0 0,2 0 0 0,5-2 0 16,3 2 0-16,4 0 0 0,3 3 0 0,4-1 0 15,-1 1 0-15,4-1 0 0,5 4 0 0,3-5 0 16,2 2 0-16,2 2 0 0,0-1 0 0,5 2 0 16,3 2 0-16,3-3 0 0,4 1 0 0,9-2 0 15,8 0 0-15,4-3 0 0,4 0 0 0,4 0 0 16,8-2 0-16,8-4 0 0,9-1 0 0,9 1 0 16,10-3 0-16,3 1 0 0,-3 0 0 0,7 3 0 15,8 0 0-15,1 3 0 0,-6-2 0 0,0 2 0 16,0 5 0-16,-2-2 0 0,-4-1 0 0,-1 1 0 0,-3 5 0 0,2-5 0 15,0 5 0-15,-5-3 0 0,-10 2 0 0,-22-4 0 16,-24-7 0-16,-35 5 0 0,-43 9 0 0,0 0 0 16,0 0 0-16,0 0 0 0,0 0 0 0,0 0 0 15,0 0 0-15,52 16 0 0,-52-16 0 0,39 0 0 16,-39 0 0-16,44-7 0 0,-44 7 0 0,43-6 0 16,-43 6 0-16,46-13 0 0,-46 13 0 0,45-13 0 15,-45 13 0-15,43-15 0 0,-20 7 0 0,1 0 0 16,2 2 0-16,1-1 0 0,2 2 0 0,-1-3 0 15,-1 3 0-15,0 2 0 0,3-3 0 0,-1 2 0 16,0-2 0-16,0 3 0 0,-29 3 0 0,53-8 0 16,-53 8 0-16,44-8 0 0,-44 8 0 0,35-9 0 0,-35 9 0 0,25-6 0 15,-25 6 0-15,0 0 0 0,23-6 0 0,-23 6 0 16,0 0 0-16,0 0 0 0,0 0 0 0,15-10 0 16,-15 10 0-16,0 0 0 0,0-10 0 0,0 10 0 15,-1-10 0-15,0 3 0 0,-1 1 0 0,1-2 0 16,0 3 0-16,1-3 0 0,-1 0 0 0,1 1 0 15,1 0 0-15,0-1 0 0,0 2 0 0,2-3 0 16,-1 1 0-16,2-4 0 0,1 3 0 0,0-3 0 16,1-1 0-16,0 0 0 0,2-4 0 0,0 0 0 15,1-4 0-15,1 0 0 0,0 2 0 0,0-3 0 16,0 2 0-16,-3-1 0 0,2 1 0 0,-3 2 0 16,-1-2 0-16,0 3 0 0,-2-2 0 0,-3 2 0 15,0 0 0-15,-2-1 0 0,-2 1 0 0,0 0 0 16,-2-2 0-16,0-2 0 0,-1 0 0 0,-1-4 0 0,1 2 0 0,1-3 0 15,-1-3 0-15,3-3 0 0,0-1 0 0,1-2 0 16,3-1 0-16,0-2 0 0,3 0 0 0,1-3 0 16,2-2 0-16,0-2 0 0,3-2 0 0,0-1 0 15,1-5 0-15,3-3 0 0,2-6 0 0,-1-2 0 16,4 1 0-16,-1-3 0 0,-1 2 0 0,0 0 0 16,-3-3 0-16,-2 4 0 0,-3 0 0 0,0 1 0 15,-2-1 0-15,-2-3 0 0,-3 2 0 0,0 0 0 16,-2-4 0-16,0 0 0 0,-3 0 0 0,0 1 0 15,0 4 0-15,0-1 0 0,0 2 0 0,0-3 0 16,3 0 0-16,0-1 0 0,1 1 0 0,0 3 0 16,1 4 0-16,3 2 0 0,-1 1 0 0,3 0 0 0,2-3 0 0,1 0 0 15,0 4 0 1,3-2 0-16,-1 4 0 0,1 3 0 0,0-1 0 0,1 2 0 0,-2 2 0 0,0-1 0 16,-1-4 0-16,1 2 0 0,-1 2 0 15,0-1 0-15,-1 4 0 0,-2 1 0 0,0 2 0 0,0 1 0 16,-1 0 0-16,-1-1 0 0,0 3 0 0,0-1 0 15,-2 1 0-15,1 2 0 0,-2 0 0 0,1 2 0 16,-3 0 0-16,0 5 0 0,0 0 0 0,-1 5 0 16,-2 0 0-16,1 3 0 0,-2 2 0 0,2 2 0 15,-1 0 0-15,2 1 0 0,1 2 0 0,1 2 0 0,2 2 0 16,0-1 0-16,1 2 0 0,1 2 0 0,0 1 0 16,0-2 0-16,0 3 0 0,1 1 0 0,-1-2 0 0,0 3 0 15,0-4 0-15,-1 1 0 0,-1 2 0 0,1 0 0 16,-2 0 0-16,0-2 0 0,-2 3 0 0,-2-2 0 15,1 3 0-15,-4-3 0 0,-1 2 0 0,-4 2 0 16,0 1 0-16,-5 0 0 0,-1 1 0 0,-3 3 0 16,-2 0 0-16,-4 3 0 0,-2-2 0 0,-4 3 0 15,-6 0 0-15,-4 2 0 0,-1-1 0 0,-4-1 0 16,-1 0 0-16,-1-1 0 0,-3-1 0 0,-3 2 0 16,-3-1 0-16,-6-2 0 15,-8 0 0-15,-5-2 0 0,-5-1 0 0,-2 2 0 0,4-2 0 0,-9 3 0 16,-8-2 0-16,-7 0 0 0,-2 1 0 0,-4 0 0 0,-6 2 0 15,-6 1 0-15,-5 2 0 0,-5 0 0 16,6-1 0-16,-7 1 0 0,-5 3 0 0,-7 1 0 0,-2-2 0 0,3 3 0 16,4-3 0-16,-3 2 0 0,-4-3 0 0,4 0 0 15,6 1 0-15,0-1 0 0,1-1 0 0,9-2 0 16,11-1 0-16,-1 1 0 0,-2-5 0 0,6 4 0 16,5-2 0-16,5 1 0 0,3-3 0 0,2 4 0 15,1 6 0-15,6 1 0 0,7-3 0 0,5 2 0 16,5 2 0-16,-1-2 0 0,-2 6 0 0,7-1 0 15,6 2 0-15,7-2 0 0,8-2 0 0,6 1-17520 16,6-1-3440-16</inkml:trace>
  <inkml:trace contextRef="#ctx0" brushRef="#br0" timeOffset="5210.25">29385 12530 36863 0,'-5'1'3264'0,"2"-1"-2608"16,0 0-528-16,2 0-128 0,1 0 912 0,0-1 160 15,-1 1 16-15,-2 0 16 0,0-1 624 0,0-2 112 16,2 1 16-16,2-1 16 0,3 2-544 0,1-3-112 16,-5 4-32-16,0 0 0 0,0 0-544 0,0 0-96 15,0 0-32-15,58 24 0 0,-58-24-192 0,0 0-64 16,36 48 0-16,-36-48 0 0,25 41-64 0,-25-41-32 0,0 0 0 16,33 54 0-16,-33-54-160 0,0 0 0 0,42 55 0 15,-42-55 0-15,0 0 0 0,53 39 0 0,-53-39 0 0,0 0 0 16,59 26 432-16,-59-26 0 15,0 0 0-15,59 16 0 0,-59-16 144 0,0 0 16 0,52 14 16 0,-52-14 0 16,0 0-480-16,0 0-96 0,49 26-32 0,-49-26 0 16,0 0 0-16,0 0 0 0,31 37 0 0,-31-37 0 15,0 0-1392 1,6 34-272-16,-6-34-48 0,0 0-16 0,-5 31-944 0,5-31-192 0</inkml:trace>
  <inkml:trace contextRef="#ctx0" brushRef="#br0" timeOffset="5461.8">29797 12483 40543 0,'-8'1'1792'0,"3"2"384"0,0-2-1744 0,1 1-432 15,1 1 0-15,1 0 0 0,0 0 912 0,-2 3 112 16,-2 3 0-16,-2 7 16 0,0 1-128 0,-5 5-16 15,0 7-16-15,-1-2 0 0,-2 6-560 0,-1 1-128 16,-3 0 0-16,-2 2-16 0,-1 0-176 0,-3 2 0 16,-2 1 0-16,-2 2 0 0,1-2 0 0,1-3 0 15,2-3 0-15,3-4 0 0,2-3 0 0,2-4 0 0,4-6 0 16,4-5-14240-16,3-2-2848 16</inkml:trace>
  <inkml:trace contextRef="#ctx0" brushRef="#br0" timeOffset="6482.6">28039 11683 16575 0,'-8'-1'1472'0,"2"1"-1168"15,4 0-304-15,-1 0 0 0,2 1 2112 0,-1-1 352 16,-3 2 80-16,-3-1 16 0,-2-1 320 0,-1 3 80 15,1-1 16-15,0 2 0 0,3-1-1728 0,2 3-352 16,0-1-64-16,3 1 0 0,-1 1-448 0,2 1-64 16,1 0-32-16,0 2 0 0,0-10-144 0,0 0-16 15,0 0-128-15,12 47 192 0,-12-47-192 0,0 0 144 16,0 0-144-16,0 0 128 0,32 41-128 0,-32-41 160 16,0 0-160-16,0 0 160 0,0 0 112 0,50-1 32 15,-39-4 0-15,-1-4 0 0,0-3 192 0,-2 1 32 0,1-4 16 0,-3-1 0 16,-1 0-32-16,-1 1-16 0,-2-2 0 0,-2-3 0 15,-1 4-224-15,-3-2-32 0,-1 5-16 0,-1-2 0 16,-2 5-96-16,-2 1-128 0,-1 1 176 0,-3 3-176 16,-1 4 240-16,-1 3-64 0,-1 4-16 0,1 4 0 15,0 5-160-15,1 1 192 0,1 3-192 0,2 0 192 16,1 5-192-16,2-1 0 0,3 1 0 0,2-4 0 16,4-20 0-16,0 0 0 0,10 44 0 0,-10-44 0 15,0 0 0-15,0 0 0 0,58 14 0 0,-38-22 0 0,0 1-128 0,0-4 128 16,1-3 0-16,-2-2 0 0,1 0 0 0,-4-1 0 15,0-2 0-15,-5 1 0 0,-1 0 144 0,-5 2-144 16,-4 1 160-16,-2 3-160 0,-4 2 224 0,-3-1-48 16,-3 6-16-16,-3-1 0 0,-2 3 176 0,-3 6 48 15,-2 3 0-15,-1 3 0 0,-1 3-64 0,-1 4-16 16,2 3 0-16,0 2 0 0,2-1-304 0,2 2 0 16,4-2 128-16,1-1-128 0,5 0 0 0,1-5 0 15,4-2 0-15,3-6 0 0,0-6 0 0,0 0 0 16,0 0 0-16,0 0 0 0,49-14 0 0,-32 1 0 15,3-3 0-15,0-2 0 0,-3 1 0 0,-1 1 0 16,2-2 128-16,-2-1-128 0,-1 0 0 0,-3 3 0 16,-3 2 0-16,-4 2 0 0,-4 3 0 0,-2 1 0 0,-6 7 0 15,-2 1 0-15,-6 5 0 0,-3 6 0 0,-1 1 0 0,-2 4 0 16,-2 4-320-16,1 2 16 0,1 3 16 0,1-3 0 31,4 1-480-31,5-4-112 0,2 1-16 0,6-6 0 16,3-14-720-16,0 0-160 0</inkml:trace>
  <inkml:trace contextRef="#ctx0" brushRef="#br0" timeOffset="7063.74">28498 11614 21183 0,'-14'-3'944'0,"5"2"192"0,2 1-912 0,1 0-224 15,3-1 0-15,2 1 0 0,-1 0 3120 0,-1-3 576 16,-2 2 112-16,-1 0 32 0,0 1-1488 0,0-2-304 15,1 2-48-15,0 3-16 0,0 1-768 0,2 1-176 16,0 2-16-16,1 3-16 0,0 3-464 0,2-13-96 0,-1 30 0 16,1-30-16-16,2 38-224 0,-2-38-32 15,0 0-16-15,12 54 0 0,-12-54-160 0,0 0 0 0,0 0 0 16,34 48 0-16,-34-48 0 0,0 0 0 16,0 0 0-16,0 0 0 0,54 5 0 0,-44-10 0 0,0-4 0 0,0-3 0 15,-1-1 256-15,-2-1 64 0,-1 1 0 0,-2-3 16 16,0 0 48-16,-3 0 0 0,-2 0 0 0,-3 0 0 15,0 3-64-15,-3 0 0 0,-1 2 0 0,-3 1 0 16,0 2 0-16,-3 2 0 0,2 4 0 0,0 2 0 16,-1 4-144-16,3 0-48 0,1 5 0 0,1 2 0 0,2 3-128 15,1-2 0-15,1 3 0 0,4-15 0 0,-1 32 0 0,1-32 0 16,0 0-144-16,0 0 144 0,24 55 0 0,-24-55 0 16,0 0-128-16,0 0 128 0,0 0 0 0,44 32 0 15,-44-32 0-15,0 0 0 0,0 0-128 0,36-9 128 16,-27 3 0-16,-3-2 0 0,0 1 0 0,-2-2 0 15,-2 0 0-15,-1-1 0 0,-1 0 0 0,-2-1-128 16,-2-2 128-16,0 2 0 16,0 1-608-16,-3-1-64 0,1 0-16 0,-1 1 0 15,-2 1-816-15,2 1-160 0,-1 2-48 0,5 3-18880 0</inkml:trace>
  <inkml:trace contextRef="#ctx0" brushRef="#br0" timeOffset="7597.77">29124 11563 9215 0,'5'-9'400'0,"-1"4"96"16,-1-1-496-16,-2 4 0 0,0-1 0 0,-1 2 0 0,0 0 4736 0,0-2 864 16,0 2 160-16,0-3 48 0,-2 2-1904 0,-2 0-368 15,0 4-80-15,-2 1 0 0,-1 2-1664 0,-1 3-336 16,1 0-64-16,-2 2-16 16,2 0-480-16,-1 3-80 0,2-4-32 0,0 3 0 0,0 1-208 0,0-3-64 15,2 0 0-15,0 0 0 0,4-10-320 0,-5 18-64 16,5-18 0-16,0 0-128 0,0 0 128 0,0 0-128 15,0 0 0-15,0 0 0 0,0 0 0 0,0 0 0 16,0 0 0-16,0 0 0 0,0 0 192 0,0 0-32 16,22-6 0-16,-20-6 0 0,-1 1-32 0,-1-3 0 15,0 1 0-15,0-4 0 0,-1 1-128 0,-1 3 0 16,0 0 0-16,1 1 128 0,-1 2-128 0,0 2 0 16,0 4 0-16,0-2 0 0,0 4 0 0,-1 1 0 0,1 4 0 15,-2-1 0-15,2 4 0 0,-1 0 0 0,1 3 128 0,-1 0-128 16,1 2 0-16,2-11 0 0,-4 22 0 0,2-12 0 15,-1 1 0-15,3-11 0 0,-4 24 0 0,4-24 0 16,0 0 0-16,-3 24 0 16,3-17 0-16,0-5 0 0,0-2 0 0,0 0 0 0,1 0 0 0,0-2 0 15,2-3 0-15,-1-2-144 0,1 4 144 0,-1-6-160 16,2 3-352 0,-2-3-64-16,1 2 0 0,-1-2-16 0,1 2-288 15,-1 1-48-15,-1-1-16 0</inkml:trace>
  <inkml:trace contextRef="#ctx0" brushRef="#br0" timeOffset="8619.93">30837 11458 8287 0,'-2'1'736'0,"-1"-1"-592"0,3 0-144 0,0-1 0 0,0-1 2816 0,0 2 512 0,3-3 128 0,-2-1 0 15,1-2 576-15,1-2 128 0,1-3 0 0,0 0 16 16,3-4-2128-16,-2 2-416 16,0-1-96-16,0 2 0 0,-2 1-400 0,1 1-80 0,-2 1-16 0,0 4 0 31,-1 1-272-31,-2 4-64 0,-1 2-16 0,2-2 0 0,0 0-384 0,-11 31-80 0,11-31-16 0,-13 35 0 15,4-10-208-15,9-25 0 0,-15 52 0 0,15-52 0 16,-10 53 0-16,10-53 0 0,0 49 0 0,0-49 0 0,0 0 0 0,13 45 0 16,-13-45 0-16,0 0 0 0,0 0 0 0,0 0 0 15,42 23 0-15,-42-23 144 0,19-12 432 0,-9 6 96 16,0-1 16-16,-1-6 0 16,0 2 208-16,-2 0 32 0,0-4 16 0,-2 0 0 0,0 2-208 0,-1-3-32 15,-2 1-16-15,-2 3 0 0,0-2-432 0,-2 4-64 16,-2 3-32-16,-2 4 0 0,-1 1-160 0,-2 5 0 15,-1 5 0-15,-1 2 0 0,0 2-192 0,0 4 16 16,1 5 16-16,-1 0 0 0,11-21-16 0,-18 48 0 16,18-48 0-16,-9 47 0 0,9-47 32 0,0 0 0 15,0 55 0-15,0-55 0 0,0 0 144 0,0 0 0 0,0 0 0 0,0 0-128 16,33 37 128-16,-33-37 0 0,17-7 0 0,-8 2 0 16,1-5 0-16,0-1 0 0,-2-1 160 0,2-2-160 15,-1-2 448-15,0-3-16 0,-1 0 0 0,-2-2 0 16,1 2 32-16,-2 0 16 0,-2-3 0 0,0 2 0 15,-2 1-480-15,-1 2 0 0,-1 1 0 0,-3 4 0 16,0 3 0 0,-1 4 0-16,-2 4 0 0,-1 2 0 0,1 0-192 0,0 7-144 0,-1 0-32 0,1 1 0 15,-1 2-400 1,8-11-96-16,-12 25-16 0,12-25 0 0,-10 23-640 0,10-23-128 0,0 0-16 0,0 0-16 31,-6 35 432-31,6-35 96 0,0 0 0 0,0 0 16 16,0 0-48-16,0 0-16 0</inkml:trace>
  <inkml:trace contextRef="#ctx0" brushRef="#br0" timeOffset="9154.19">31543 11501 36863 0,'3'-6'3264'0,"-1"1"-2608"0,1-1-528 0,-2 4-128 16,-1 0 896-16,0-2 128 0,1-2 48 0,2-3 0 15,-1-3 480-15,0-3 112 0,0 3 0 0,-4-2 16 16,0 4-656-16,-3 4-128 0,-1 2-16 0,-2 4-16 16,0 3-192-16,-3 3-32 0,0 3-16 0,-1 2 0 15,12-11-368-15,-22 30-64 0,22-30 0 0,-18 35-16 16,18-35-176-16,-14 38 0 0,14-38 0 0,0 0 0 16,-7 48 0-16,7-48 0 0,0 0 0 0,0 0 0 0,0 0 0 0,0 0 0 15,0 0 0-15,0 0 128 0,34 32 288 0,-25-38 48 16,-2-2 16-16,1 0 0 0,0-2 32 0,0-4 0 15,0 2 0-15,0-3 0 0,-2 3-128 0,0-3 0 16,0 1-16-16,-1 1 0 0,-1 0-240 0,0 2-128 16,-2 4 128-16,-1 0-128 0,-1 4 0 0,-1 1 0 15,-1 2 0-15,-2 2 0 0,4-2 0 0,0 0-208 16,-15 21 80-16,15-21 128 0,0 0-256 0,-16 36 80 16,16-36 16-16,0 0 0 15,0 0-320-15,-13 43-64 0,13-43-16 0,0 0 0 16,0 0-144-16,0 0-16 0,0 0-16 0,0 0 0 15,0 0-208-15,0 0-32 0,0 0-16 0,0 0 0 16,0 0-304-16,32 4-64 0,-29-7-16 0,2-4-18880 0</inkml:trace>
  <inkml:trace contextRef="#ctx0" brushRef="#br0" timeOffset="9500.23">31996 11339 14847 0,'0'0'320'0,"0"0"80"0,-20 31 16 0,20-31 0 0,0 0-416 0,0 0 0 16,0 0 0-16,0 0 0 0,-20 33 5200 0,20-33 960 15,0 0 192-15,-21 37 48 0,21-37-3600 0,0 0-720 16,0 0-144-16,0 0-16 0,-17 34 128 0,18-35 48 15,2-3 0-15,-1 0 0 0,3-2-208 0,1-1-32 16,2-3-16-16,0-2 0 0,2 3-1472 0,0-4-368 16,1 2 0-16,0-1 0 0,-1 1 0 0,0 2 0 15,0 0 0-15,-3 3 0 0,1 1 0 0,-3 1 0 16,-3 3 0-16,-1 0 0 0,-2 2-240 0,-1 0-112 0,2-1-32 0,0 0 0 16,-19 15 96-16,9-9 16 0,10-6 0 0,-22 17 0 31,10-11-480-31,-2 2-80 0,-1 2-32 0,2-4 0 15,-2 2-864-15,1-1-192 0</inkml:trace>
  <inkml:trace contextRef="#ctx0" brushRef="#br0" timeOffset="28562.11">25913 10227 1839 0,'-10'4'160'0,"5"-3"-160"0,2-1 0 0,0-1 0 15,2 0 6736-15,1 1 1328 0,1-3 256 0,0-3 48 16,2-1-4944-16,2-2-992 0,1-1-192 0,0 1-32 16,-6 9-1152-16,0 0-224 0,22-17-64 0,-22 17 0 15,0 0 112-15,0 0 16 0,0 0 0 0,0 0 0 16,0 0 320-16,49 17 80 0,-49-17 16 0,0 0 0 16,0 0 64-16,26 35 16 0,-26-35 0 0,0 0 0 0,23 32-368 15,-23-32-80-15,0 0-16 0,32 41 0 16,-32-41-736-16,26 32-144 0,-26-32-48 0,29 34 0 15,-29-34 0-15,31 32 0 0,-31-32 0 0,0 0 0 0,43 41 0 0,-43-41 0 16,0 0 0-16,34 27 0 0,-34-27 0 0,0 0 0 16,0 0 0-16,28 32 0 0,-28-32 0 0,0 0 0 15,0 0 0-15,0 0 0 0,0 0 0 0,0 0 0 16,0 0 0-16,0 0 0 0,0 0 0 0,0 0 0 16,-4 18 0-16,4-18 0 0,-10-9 0 0,4 0 0 15,0 0 0-15,-2-4 0 0,0 2 0 0,-1-6 0 16,0 1 0-16,-1-1 0 0,1 1 0 0,-3-3 0 15,-1 1 0-15,-1-3 0 0,-2 1 0 0,0-1 0 16,-1 0 0-16,-3 1 0 0,0-1 0 0,0 1 0 0,-3-2 0 0,1 1 0 16,-1-1 0-16,2 2 0 0,2-1 0 0,-1 0 0 15,5 3 0-15,0-2 0 0,4 1 0 0,0 2 0 16,3-3 0-16,5 3 0 0,-1-2 0 0,4-2 0 16,0 3 0-16,3-1 0 0,-1 1 0 0,2-2 0 15,1 5 0-15,-2 0 0 0,4 1 0 0,-7 14 0 16,12-17 0-16,-12 17 0 0,0 0 0 0,0 0 0 15,0 0 0-15,0 0 0 0,0 0 0 0,0 0 0 16,56 6 0-16,-56-6 0 0,0 0 0 0,0 0 0 16,39 40 0-16,-39-40 0 0,0 0 0 0,30 32 0 15,-30-32 0-15,0 0 0 0,37 32 0 0,-37-32 0 16,0 0 0-16,39 27 0 0,-39-27 0 0,0 0 0 0,38 26 0 0,-38-26 0 16,0 0 0-16,0 0 0 0,24 39 0 0,-24-39 0 15,-1 24 0-15,-4-7 0 0,-1 0-208 0,-3 1-48 16,-3 2 0-16,-2 4 0 0,-1-1 256 0,-2-2 0 15,0 4 0-15,-2-2-144 0,1-2 144 0,-1 0 0 16,2-3 0-16,2-7 0 0,1 0 0 0,3-6-192 16,4-3 64-16,1-5 0 15,4-6-1504-15,4-6-288 0,3-8-64 0,1-1-21600 0</inkml:trace>
  <inkml:trace contextRef="#ctx0" brushRef="#br0" timeOffset="29001.83">26054 9260 21183 0,'-7'-1'944'0,"4"0"192"0,1 1-912 0,-1-1-224 0,1 1 0 0,1-3 0 16,-1 2 3424-16,1-2 640 0,-1 1 128 0,-1-6 32 16,1 1-1808-16,-1-3-368 0,2 2-64 0,0-2 0 0,1-2-464 0,-1 4-96 15,1-1-16-15,0 4 0 0,-2-1-208 0,2 5-48 16,-1 1-16-16,1 0 0 0,0 0-304 0,-2 25-64 16,2-25-16-16,-2 37 0 0,2-11-96 0,0 6-16 15,2 2 0-15,0 6 0 0,3 0-208 0,0 3-48 16,0 5-16-16,4 1 0 0,0 2-272 0,3-5-96 15,2-3 0-15,1-4 0 0,-15-39 0 0,32 59 0 16,-32-59 0-16,36 39 0 0,-36-39 0 0,0 0 0 16,56 35 0-16,-56-35 0 0,0 0 0 0,53 12 0 15,-53-12 0-15,0 0 0 0,45-6 0 16,-45 6 0-16,0 0 0 0,39-18 0 0,-39 18 0 0,24-16 0 16,-24 16 0-16,19-16 0 0,-19 16 0 0,18-16 0 0,-18 16 0 0,13-19 0 15,-8 9 0-15,-1 1 0 0,0-3 0 0,-3 0 0 31,0 1-2384-31,-1-6-480 0</inkml:trace>
  <inkml:trace contextRef="#ctx0" brushRef="#br0" timeOffset="29284.77">26335 9242 42383 0,'-13'-2'1872'0,"9"2"400"0,-1 0-1824 0,1 0-448 0,1 0 0 0,3 0 0 16,-1 0 1056-16,0 0 112 0,1 0 32 0,0 0 0 0,0 0-352 0,0 0-64 16,0 0-16-16,0 0 0 15,0 0-608-15,56 18-160 0,-56-18 0 0,0 0 0 0,53-1 0 0,-53 1 0 16,0 0 0-16,54-9 0 0,-54 9 304 0,0 0 80 16,45-12 0-16,-45 12 16 0,0 0 480 0,38-13 80 15,-38 13 32-15,0 0 0 0,31-13-480 0,-31 13-112 16,0 0-16-16,0 0 0 0,0 0-384 0,33-12-144 15,-33 12 0-15,0 0 0 16,0 0-1392-16,0 0-256 0,-5 2-64 0,2-4-20864 0</inkml:trace>
  <inkml:trace contextRef="#ctx0" brushRef="#br0" timeOffset="29538.11">26520 8934 48831 0,'-12'1'2176'0,"6"0"432"0,0 2-2096 0,1 0-512 0,1-1 0 0,1-1 0 16,1 4 1776-16,0-1 240 0,-5 4 48 0,1 6 16 16,1-1-1072-16,1 5-224 0,3 3-32 0,2 2-16 15,-1-23-592-15,9 53-96 0,-3-23-48 0,1 2 0 16,0 2 0-16,-1 0 0 0,-1 1 0 0,0-2 0 31,0 3-1168-31,-1-4-240 0,-1 0-32 0,0-6-16 0,-3-26 224 0,5 45 32 0,-5-45 16 0,3 32 0 0,-3-32 672 0,0 0 144 16,0 0 32-16,0 0 0 0,0 0 112 15,0 0 32-15,0 0 0 0,0 0 0 16,15-17-688-16,-16 3-128 0,0 1-16 0,0-2-19088 16</inkml:trace>
  <inkml:trace contextRef="#ctx0" brushRef="#br0" timeOffset="29837.81">26332 8628 34095 0,'-21'16'3024'0,"11"-7"-2416"0,1 0-480 0,1-1-128 16,6-6 2352-16,0 0 448 0,2-2 80 0,-3 12 32 15,3-12-544-15,-3 22-128 0,3-22 0 0,0 0-16 16,0 0-992-16,0 0-192 0,74 13-32 0,-74-13-16 16,75-9-160-16,-31 1-48 0,6-1 0 0,0 2 0 15,2-1-624-15,-2 6-112 0,-6 2-48 16,-44 0 0-16,72 12 0 0,-72-12 0 0,54 35 0 0,-54-35 0 15,45 54 0-15,-45-54 0 0,33 69 0 0,-22-25 0 16,-3 2 0-16,-4 3 0 0,-3 4 0 0,-2-1 0 16,-3-1 0-16,-2-2 0 0,-2 1 0 0,0-5 0 0,-1-1 0 0,-1-5 0 15,0-3 0-15,1-5 0 32,3-6-1952-32,3-3-384 0</inkml:trace>
  <inkml:trace contextRef="#ctx0" brushRef="#br0" timeOffset="31268.4">27240 11857 911 0</inkml:trace>
  <inkml:trace contextRef="#ctx0" brushRef="#br0" timeOffset="34881.94">27230 11827 14735 0,'-6'7'640'0,"1"-1"160"0,0-2-640 0,1 0-160 0,2-2 0 0,-1 0 0 16,1 2 960-16,-2-2 144 0,-1 6 48 0,-2-2 0 0,-2 3 1072 0,1-3 208 16,-1 0 64-16,3 0 0 0,-1-3-768 0,3-2-160 15,0 0-32-15,0-2 0 0,3 0-576 0,0-2-112 16,-1-2-16-16,2 0-16 0,2-2-288 0,1-1-48 16,1-1-16-16,1-4 0 0,1 2-224 0,2 0-48 15,0-1-16-15,1 2 0 0,0 2-48 0,-1 3-128 16,0-1 192-16,-2 5-64 0,0-3-128 0,-1 4 0 15,-1 1 0-15,-2 3 0 0,1-1 160 0,-3 2-160 16,0-3 192-16,0 3-192 0,0-3 336 0,0 2-32 16,-2 0-16-16,1-3 0 0,0 0-96 0,1 1 0 15,-1-2-16-15,1-2 0 0,0 1-32 0,0 0 0 0,1-4 0 16,0 2 0-16,3-2-16 0,0 2-128 0,1 0 192 0,-1 0-64 16,4 0 0-16,-2 3-128 0,3-4 192 0,-2 3-64 15,2 1-128-15,-1 1 0 0,1 2 0 0,0-2 0 16,-2 0 0-16,2 2 0 0,-2 2 128 0,2-4-128 15,-3 1 0-15,2 1 0 16,-2-1 0-16,0-2 0 0,0 0 0 0,0 0 128 0,-1 0-128 0,0-2 128 16,1-3 176-16,-1 1 16 0,1-2 16 0,1-3 0 15,-1 1-96-15,1-2-32 0,1-1 0 0,0-2 0 16,2 4-208-16,-1-4 176 0,3 3-176 0,-3 2 160 16,-2 0-160-16,1 1 0 0,0-2 0 0,1 3 0 15,1-3 0-15,0 2 0 0,0-2 0 0,0 2 0 0,-2-2 0 16,2 0 0-16,0 1 0 0,0-1 0 0,-1-1 0 0,-1 2 0 15,0-1 0-15,-1-2 0 0,2 1 0 0,-2-1 0 16,1-2 0-16,0 0 0 0,1-2 0 0,1-1 0 16,0-1 0-16,0-3 0 0,2-1 0 0,0 0 0 15,2-2 0-15,0 1 0 0,-1-1 0 0,1 0 0 16,-1 2 0-16,0-1 0 0,-1 4 0 0,-1-1 0 16,0 2 128-16,0-1-128 15,-2 5 0-15,0 1 0 0,-3-1 0 0,0 3 0 0,-1 0 0 0,-1 2 0 16,-1 0 128-16,0 1-128 0,-1 2 0 0,0-3 0 15,0 1 0-15,-1 0 0 0,1 0 0 0,0-1 0 16,-1-1 0-16,1-1 0 0,0-1 0 0,0-1 0 16,2-1 0-16,-1 0 0 0,2-1 0 0,0-2 0 0,0-1 0 15,1 1 0-15,-1-2 0 0,2 1 0 16,-1 0 0-16,3-2 0 0,-2 2 0 16,1 1 0-16,-3 2 0 0,1 3 0 0,0-2 0 0,0 0 0 0,0-2 0 0,-1 4 0 15,0-2 0-15,-1 1 0 0,0 4 0 0,-3-2 0 16,1 1 0-16,-2 1 0 0,2 0 0 0,-2 1 0 15,0-2 0-15,0 0 0 0,-2 1 0 0,2-2 0 16,0-1 0-16,2 0 0 0,-1 0 0 0,1-4 0 16,1 0 0-16,1-1 0 0,-1 1 0 0,3-5 0 15,1 0 0-15,-1 2 0 0,2-4 0 0,1 2 0 16,0-3 0-16,-1 4 0 0,2 0 0 0,-2 1 0 0,0-1 0 0,-1 5 0 16,-1 0 0-16,-1 2 0 0,-2 0 0 0,0 1 0 15,-1 2 0-15,0 1 0 0,-2 0 0 0,0 1 0 16,0-1 0-16,0 3 0 0,-2-3 0 0,2 0 0 15,0 1 0-15,0 0 0 16,2-2 0-16,-2 0 0 0,1 1 0 0,1-4 0 0,1 4 0 0,-1-6 0 16,3 2 0-16,0-4 0 0,0 1 0 0,1 0 0 15,2-2 0-15,-1-1 0 0,1-1 0 0,0 1 0 16,0 1 0-16,0 0 0 0,1-1 0 0,-2 2 0 16,0 3 0-16,-1 0 0 0,-1 2 0 0,-2-1 0 15,1 2 0-15,-1 1 0 0,-2 1 0 0,0 0 0 16,0 1 0-16,-1-1 0 15,0 3 0-15,2-3 0 0,-2 2 0 0,1-2 0 0,1 1 0 0,1-2 0 0,-1 0 0 16,3-2 0-16,0 1 0 0,1-4 0 0,0 1 0 0,3-2 0 16,0-2 0-1,1 1 0-15,1-1 0 0,0-1 0 0,0 1 0 0,1 0 0 0,0 1 0 0,-1 0 0 16,-1 5 0-16,-1-3 0 0,-1 3 0 0,-1 2 0 16,-2 0 0-16,0 2 0 15,-1 1 0-15,-2 2 0 0,0 0 0 0,-1 1 0 0,0 1 0 0,0 2 0 16,-1-1 0-16,2-1 0 0,-1 1 0 0,0-1 0 15,0 1-128-15,2 0 128 0,0-3 0 0,1 0 0 16,2-2 0-16,2-1 0 0,-1 2 0 0,1-3 0 16,0 0 0-16,2-1 0 0,2 0 0 0,0-3 0 0,0 2 0 15,0 0 0-15,2 0 0 0,-2 2 0 16,3-1 0-16,-4 2 0 0,0 1 0 0,-1 2 0 0,-1-1 0 0,-2 2 0 16,1 2 0-16,-3 0 0 0,1 1 0 0,-2 0 0 15,-1 1 0-15,1-1 0 0,0 1 0 0,-2 1 0 16,1-1 0-16,-1 0 0 0,2-2 0 0,0 2 0 15,-1-2 0-15,3 0 0 0,1 1 0 0,0-3 0 16,2-2 0-16,-1 1 0 0,2-2 0 0,1 0 0 31,1 2 0-31,-1-3 0 0,0 1 0 0,0 2 0 0,-1-1 0 0,0 1 0 0,-2 3 0 0,1-1 0 16,0 2 0-16,-2 2 0 0,-1-1-128 0,0 3 128 16,1 1 0-16,-4-1 0 0,2 2 0 0,-1 1 0 0,-2 0 0 15,1-2 0-15,-1 1 0 0,1 0 0 0,1-1 0 0,-2 0 0 16,2 0 0-16,0-2 0 0,0 0 0 0,0-2 0 15,1 0 0-15,1-1 0 16,0 0 0-16,1-1 0 0,0 1 0 0,2-1 0 0,-2 1 0 0,2-1 0 16,1 2 0-16,-3 0 0 0,-1 0 0 0,0 3 0 15,2-1 0-15,-2 2 0 0,2-1 0 0,-1 3 0 16,-7-7 0-16,0 0 0 0,0 0 0 0,0 0 0 16,35 48 0-16,-35-48 0 0,0 0 0 0,0 0 0 15,0 0 0-15,29 51 0 0,-29-51 0 0,0 0 0 31,0 0 0-31,0 0 0 0,0 0 128 0,0 0-128 0,46 37 0 16,-39-34 0-16,2 1 0 0,-2-1 0 0,1 2 128 0,-1-3-128 16,-7-2 128-16,0 0-128 0,0 0 176 0,0 0-48 15,0 0-128-15,42 49 192 0,-42-49 0 0,0 0-16 16,0 0 0-16,15 61 0 0,-15-61 16 0,3 36 0 16,-3-36 0-16,1 35 0 0,-1-18-64 0,0-2 0 15,0 1 0-15,0-3 0 0,2 0-128 0,0-1 160 16,-2-12-160-16,0 0 160 0,0 0-160 0,0 0 0 15,22 50 0-15,-22-50 0 0,0 0 0 0,0 0 128 16,0 0-128-16,0 0 0 0,44 53 176 0,-44-53-48 16,0 0-128-16,0 0 192 0,0 0-64 0,39 58-128 15,-39-58 176-15,0 0-176 0,18 48 128 0,-18-48-128 0,0 0 0 16,13 55 0-16,-13-55 0 0,5 39 0 0,-5-39 0 0,2 41 0 16,-2-41 0-16,1 35 0 15,-1-35 0-15,0 0 0 0,5 43 144 0,-2-33-144 0,-3-10 0 0,0 0 144 16,0 0-144-16,0 0 160 0,0 0-160 0,33 49 160 15,-33-49 64-15,0 0 16 0,0 0 0 0,0 0 0 16,0 0-48-16,51 43 0 0,-51-43 0 0,0 0 0 16,0 0-192-16,0 0 0 0,34 55 128 0,-34-55-128 15,0 0 0-15,13 47 0 0,-13-47 0 0,5 39 0 16,-5-39 0-16,3 41 128 0,-3-41-128 0,2 40 0 16,-2-40 0-16,0 36 0 0,0-36 0 0,0 0 0 15,6 49 0-15,-6-49 128 0,0 0-128 0,0 0 0 0,18 45 0 16,-18-45 128-16,0 0-128 0,0 0 0 0,0 0 336 0,45 35-16 15,-45-35-16-15,0 0 0 0,0 0-96 0,0 0-16 16,56 25 0-16,-56-25 0 0,0 0-192 0,0 0 144 16,0 0-144-16,48 31 128 0,-48-31-128 0,0 0 0 15,0 0 0-15,0 0 0 0,38 42 0 0,-38-42 0 16,0 0 0-16,0 0 0 0,0 0 0 0,0 0 0 16,30 47 0-16,-25-41 0 0,0 2 0 0,0-5 0 15,1 2 0-15,0-2 0 0,0 1 0 0,2-2 0 16,-1-2 0-16,2 3 0 0,-1-2 0 0,2 1 0 15,0 0 0-15,1-1 0 0,0-1 0 0,-11 0 0 16,0 0 128-16,0 0-128 0,0 0 0 0,55 15 0 16,-55-15 0-16,0 0 0 0,0 0 0 0,0 0 0 0,0 0 0 15,50 21 0-15,-43-16 0 0,-2-4 0 0,1 0 0 0,0 0 0 16,0-1 0-16,0 0 0 0,1 0 0 0,-1-2 0 16,1 1 0-16,1-3 0 0,0 0 128 0,1-1-128 15,1 0 0-15,0-1 0 0,1 0 0 0,1 1 0 16,2-1 0-16,-2-3 0 0,3 3 0 0,-1-2 128 15,-1 4-128-15,1-4 0 0,-1 1 0 0,1 1 128 16,-2 1-128-16,-1-3 0 0,1 1 0 0,-3 1 0 16,0-2 0-16,0 3 0 0,-2-2 0 0,-1-1 0 15,2 1 0-15,-2 0 0 0,0-1 128 0,0-1-128 16,1 4 0-16,-1-3 0 0,-1 0 0 0,1 0 0 0,0 2 0 0,0-2 0 16,2 1 0-16,-1-2 0 0,0 0 0 0,2 1 0 15,0-2 0-15,-1 1 0 0,2-1 0 0,0 0 0 16,0 2 0-16,0-5 0 0,1 2 0 0,0-1 0 15,2-4 0-15,-3 2 0 0,-2 3 0 0,1-3 0 16,0 1 0-16,-1-3 0 0,0 2 0 0,-1 2 0 16,-1-2 0-16,-1 3 0 0,0 1 0 0,-1-2 0 15,-2 2 0-15,1 1 0 0,-1 2 0 0,1-2 0 16,-1 1 0-16,-1-1 0 0,2 0 0 0,-2 1 0 16,2-2 0-16,-2 0 0 0,1 1 0 0,1-1 0 15,-1-2 0-15,1 2 0 0,0 0 0 0,1-2 0 16,0-1 0-16,0 2 0 0,2-4 0 0,-1 3 0 15,2-2 0-15,-1 2 0 0,2-2 0 0,-2 1 0 0,1 1 0 0,-1-5 0 16,1 4 0-16,-1 0 0 0,-1-3 0 0,-2 3 0 16,1 0 0-16,0 0 0 0,-3 0 128 0,0 0-128 15,1 0 0-15,-2 1 0 0,-2 1 0 0,1-3 0 16,0 2 0-16,-2-3 0 0,1-1 0 0,1 1 0 16,-2-1 0-16,2-1 0 0,1-3 0 0,0 3 0 15,1-1 0-15,0 1 0 0,2-1 0 16,1-1 0-16,-1 2 0 0,2-1 0 0,2 0 0 0,-3 1 0 15,3-1 0-15,0 1 0 0,-1 1 0 0,0-1 0 0,1 0 0 16,-2 3 0-16,1 1 0 0,-1-2 0 0,0 2 0 0,-2 0 0 16,0 1 0-16,-1 0 0 0,0 2 0 0,-2-4 0 15,0 3 0-15,-3 1 0 0,2-2 0 16,-2 1 0-16,0 1 0 0,0-5 0 0,-1 1 0 0,1 1 0 16,0 0 0-16,2 1 0 0,0 1 0 0,1-3 0 15,1 4 0-15,2-3 0 0,-1 2 0 0,3 0 0 16,0-3 0-16,1 3 0 0,1-4 0 15,1 4 0-15,1-3 0 0,-1 3 0 0,0-1-128 0,0-1 128 16,1 4 0-16,0-5 0 0,-1 3 0 0,0-3 0 16,-1 3 0-16,1 0 0 0,-2 0 0 0,-1 0 0 15,0 1 0-15,-3 1 0 0,1-1 0 0,-1 2 0 16,-2-1 0-16,1 0 0 0,-1 2 0 0,1-2 0 0,-1 2 0 0,2-1 0 16,0 1 0-16,1 0 0 0,-1-2 0 0,3 0 0 15,0 1 0-15,2-4 0 0,1 3 0 0,2-5 0 16,0 3 0-16,2-5 0 0,0 1-144 0,0 2 144 15,-1 0 0-15,-1 2 0 0,2-3 0 0,0-2 0 16,1 2 0-16,-1-2 0 0,0 0 0 0,1 1 0 16,-1 2 0-16,-1-2 0 0,-1 4 0 15,-1-1 0-15,-2 2 0 0,1 0 0 0,-3 1 0 0,-2 0 0 16,0 2 0-16,-1 1 0 0,-1-2 0 0,1 3 0 16,-2-1 0-16,0 3 0 0,0-4 0 0,1 1 0 15,-1 1 0-15,1-1 0 0,2-1 0 0,-1 1 0 16,2 1 0-16,0-3 0 0,-1-1 0 0,2 2 0 0,1 0 0 15,1-1 0-15,-1 1-128 0,1-2 128 0,1 2-160 0,-1-2 32 16,2 3 0-16,-2-2 0 0,0 1 128 0,2 1-128 16,-1 2 128-16,-1-1-128 0,0 1 128 0,1 3 0 15,-2-1 0-15,-1 2 0 0,1-1 0 0,-1 1 0 16,-1 1 0-16,1-1 0 0,-2 2-128 0,1-2 128 16,0 1-128-16,0-1 128 0,-1-1-128 0,2-1 128 15,0 1-128-15,0-2 128 0,3 2 0 0,-1-5-128 16,3 3 128-16,2-4 0 15,1 1 0-15,0-2 0 0,3 1 0 0,2-2-128 0,-1 0 128 0,0 3 0 16,-2 0 0-16,1 0 0 0,0 3 0 0,0-2 0 16,0 4 0-16,-1 1 0 0,-2 1 0 0,-13-1 0 0,0 0 0 0,0 0 0 15,0 0 0-15,47 30 0 0,-47-30 0 0,0 0-128 16,0 0 128-16,0 0 0 0,0 0 0 0,30 53 0 16,-30-53 0-16,0 0 0 0,0 0 0 0,0 0 0 15,0 0 0-15,0 0 0 0,47 32 0 0,-38-30 0 16,1-2 0-16,0 0 0 0,1-2 0 0,-1 2 0 15,2 0 0-15,-1 0 0 0,0 0 0 0,-11 0 0 16,0 0 0-16,0 0 0 0,0 0 0 0,50 23 0 16,-50-23 0-16,0 0 0 0,0 0 0 0,0 0 0 15,37 57 0-15,-37-57 0 0,0 0 0 0,0 0-128 16,20 58 128-16,-20-58 0 0,0 0 0 0,0 0 0 0,0 0 0 16,17 53 0-16,-17-53 0 0,0 0 0 0,0 0 0 0,0 0 0 31,0 0 0-31,0 0 0 0,45 47 0 0,-45-47 0 0,0 0 0 0,0 0 0 0,0 0 0 0,53 23 0 15,-53-23 0-15,0 0 128 0,0 0-128 0,0 0 0 16,52 39 0-16,-52-39 0 0,0 0 0 0,0 0 0 16,0 0 0-16,37 59 0 15,-37-59 0-15,0 0 0 0,0 0 0 0,18 68 0 0,-18-68 0 16,0 0 0-16,9 55 0 0,-9-55 0 0,0 0 0 0,11 49 0 16,-11-49 0-16,0 0 0 0,0 0 0 0,26 58 0 15,-26-58 0-15,0 0 0 0,0 0 0 0,41 50 0 16,-41-50 0-16,0 0 0 0,0 0 0 0,49 47 0 15,-49-47 0-15,0 0 0 0,0 0 0 0,50 50 0 0,-50-50 0 0,0 0 0 16,0 0 0-16,35 61 0 0,-35-61 0 0,0 0 0 16,16 57 0-16,-16-57 0 0,0 0 0 0,9 69 0 15,-9-69 0-15,4 49 0 0,-4-49 0 0,4 51 0 16,-4-51 0-16,4 50 0 0,-4-50 0 0,0 0 0 16,12 63 0-16,-12-63 0 0,0 0 0 0,21 49 0 15,-21-49 0-15,0 0 0 0,0 0 0 0,42 51 0 16,-42-51 0-16,0 0 0 15,0 0 0-15,51 44 0 0,-51-44 0 0,0 0 0 0,0 0 0 0,47 45 0 16,-47-45 0-16,0 0 0 0,29 48 0 0,-29-48 0 0,0 0 0 16,25 64 0-16,-25-64 0 0,11 49 0 0,-11-49 0 15,8 48 0-15,-8-48 0 0,0 0 0 0,7 64 0 0,-7-64 0 16,0 0 0-16,11 51 0 0,-11-51 0 0,0 0 0 16,0 0 0-16,0 0 0 15,26 52-208-15,-26-52-64 0,0 0-16 0,0 0 0 31,0 0-848-31,50 21-160 0,-38-22-48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7:57:22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10287 10054 12895 0,'-4'-16'1152'0,"3"2"-928"0,5 6-224 0,1 3 0 16,0 1 1360-16,2-3 240 0,4-8 32 0,6-9 16 15,11-7-560-15,6-3-128 0,8-3 0 0,2 7-16 16,-2 0-608-16,-3 8-112 0,-1 4-32 0,-5-1 0 16,-4 5-192-16,-4 6 0 0,-5-1-144 0,-4 2 144 15,-5 5-512-15,-4 1 0 0,-2 2 0 0,-3-1 0 16,-5 4-320-16,-2 1-80 0,-5-1-16 0,-2 1 0 15,-3 0 336-15,-2 1 64 0,-3-1 16 0,0-1 0 0,2-2 640 0,-2 2 144 16,0-3 32-16,0-1 0 0,2 1 528 0,2-2 96 16,0 1 32-16,1-1 0 0,1-3 64 0,2 0 32 15,1 2 0-15,1-4 0 0,2 1-304 0,2 0-64 16,1-3-16-16,2 1 0 0,1 1-208 0,1 0-32 16,0-2-16-16,1 1 0 0,0-2-160 0,0 3-16 0,0 0-16 15,0 1 0-15,-1 0-32 0,1 0 0 0,-3-3 0 16,2 4 0-16,-2 0 32 0,1-2 0 0,-1 3 0 15,0-2 0-15,-1 3 64 0,-1-1 16 0,1 1 0 0,2 1 0 16,-2 1-48-16,3-2 0 0,1 4 0 0,1-2 0 16,3 1 0-16,2 3-16 15,2-3 0-15,3 0 0 0,2 1 256 0,6 1 48 0,3-2 16 0,4 2 0 16,4-1-112-16,3 2-32 0,2-2 0 0,1 1 0 16,-3 0-224-16,3 1-64 0,1 1 0 0,-1 3 0 15,-2-5-128-15,-1 5 0 0,-1 0 0 0,-5 2 0 16,-4 3 0-16,-3-2 0 0,-20-11 0 0,31 33 0 15,-31-33 0-15,0 0 0 0,15 61 0 0,-15-61 0 16,0 0 0-16,-17 76 0 0,17-76 0 0,-29 66 0 0,29-66 128 0,-34 65 64 16,10-21 0-16,-3 3 0 0,1 3-192 0,1 1 192 15,4 0-192-15,3-7 192 0,18-44-192 0,-24 83 0 16,24-83 0-16,-11 78 0 0,11-78 0 0,0 77 0 16,0-77 0-16,12 94 0 0,-12-94 0 0,21 97 0 15,-21-97 0-15,24 92 0 0,-24-92 0 0,21 83 0 31,-21-83 0-31,17 85 0 0,-17-85 0 0,14 88 0 0,-14-88 0 0,11 104 0 0,-11-104 0 0,4 107 0 16,-4-107 0-16,-4 102 0 0,4-102 304 0,-11 104-32 16,3-45 0-16,8-59 0 0,-13 108-128 0,13-108-16 15,-15 102-128-15,15-102 192 0,-16 95-192 0,16-95 144 16,-11 77-144-16,11-77 128 0,-8 93-128 0,8-93 0 0,-1 112 0 16,1-112 128-16,6 113-128 0,-6-113 0 15,13 96 0-15,-13-96 128 0,13 89-128 0,-13-89 128 0,15 86-128 0,-15-86 128 16,14 85-128-16,-14-85 0 0,11 83 144 0,-11-83-144 15,10 72 0-15,-10-72 128 0,5 59-128 0,-5-59 0 16,0 0 0-16,1 82 144 0,-1-82-144 0,0 0 0 16,-3 61 208-16,3-61-64 0,0 0-16 0,0 0 0 15,0 77 16-15,0-77 0 0,0 0 0 0,0 0 0 32,18 68 0-32,-18-68 0 0,0 0 0 0,0 0 0 15,41 58-16-15,-41-58 0 0,0 0 0 0,34 37 0 16,-34-37-128-16,0 0 128 0,35 32-128 0,-24-23 128 0,-1 0-128 15,-2-2 0-15,-1-1 0 0,-2-1 0 0,-2-1 0 16,-3 0 128-16,0-2-128 0,-5 1 0 0,-1-1 176 0,-5-1-48 16,-5-1-128-16,-5 3 192 0,-4 1 208 0,-8-1 48 15,-8 5 0-15,-10-1 0 0,-7 4-192 0,-6 4-48 16,-4-2 0-16,0 1 0 0,4 2-208 0,-7 2 128 16,-6 5-128-16,-4 4 0 0,-3 6 0 0,1-3 0 15,15-4 0-15,-4 3 0 0,-7-1 0 0,-8 4 0 16,-3-3 0-16,-1-2 0 0,0 2 0 0,2-8 0 15,3-2 0-15,2-3 0 0,0 1 0 0,6-5 0 16,4-7 0-16,4 0 0 0,2-5 0 0,2 2-256 16,-3 1 48-16,-2 3-13264 15,-5 3-2656-15</inkml:trace>
  <inkml:trace contextRef="#ctx0" brushRef="#br0" timeOffset="3494.41">17861 4914 20271 0,'-10'-12'1792'0,"-1"-1"-1424"0,0 4-368 0,-2 1 0 0,0 0 640 0,2 1 48 0,2 2 16 0,4 1 0 0,1 2-16 0,-1-1 0 16,-3-1 0-16,-8-1 0 0,-6-3-288 0,-5-1-48 0,-1 2-16 0,-2-2 0 15,-2 3-16-15,0 3-16 0,-2-2 0 0,0 4 0 16,-1 2 32-16,1 1 16 0,-2 1 0 0,1 5 0 15,1 1 160-15,-2 2 16 0,-1 3 16 0,-1 3 0 16,1 1 16-16,1-1 0 0,3-1 0 16,-3 2 0-16,-1 2-176 0,0-2-48 0,0 3 0 0,7-5 0 15,2-2-16-15,-2 1 0 0,-2 1 0 0,0 0 0 16,2-4 144-16,4 2 32 0,4-6 0 0,5 1 0 16,3-4-80-16,4-1-16 0,4-1 0 0,2 1 0 15,3-1-144-15,2 2-48 0,2-3 0 0,0 2 0 0,4 2-80 16,0 1 0-16,3 1-128 0,-10-8 192 0,0 0-192 0,0 0 144 15,38 60-144-15,-38-60 128 0,0 0-128 16,20 84 0-16,-20-84 0 0,0 70 0 0,0-70 0 0,-9 69 0 16,9-69 0-16,-12 61 0 0,1-18 0 0,-5 9 0 15,-3 11 0-15,-1-1 0 0,2 1 0 0,3-6 0 16,2-4 0-16,1-10 0 0,12-43 0 0,-13 76 0 16,13-76 0-16,-11 100 0 0,9-42 0 0,5 1 0 15,-3-59 0-15,12 113 0 0,-12-113 0 0,18 101 0 16,-18-101 0-16,16 88 128 0,-16-88 16 0,24 110 0 15,-8-48 0-15,1 1 0 0,-17-63-144 0,30 106 160 16,-30-106-160-16,26 90 160 0,-26-90-160 0,19 80 128 0,-19-80-128 16,18 102 128-16,-10-44-128 0,-8-58 0 0,6 109 0 0,-6-109 0 15,-2 95 0-15,2-95 0 0,-5 75 128 0,5-75-128 16,-7 70 0-16,7-70 0 0,-4 73 144 0,4-73-144 16,3 67 288-16,-3-67-16 0,0 0 0 0,23 81 0 15,-23-81 80-15,0 0 16 0,37 64 0 0,-37-64 0 16,0 0-80-16,44 45-16 0,-44-45 0 0,0 0 0 15,43 41-64-15,-43-41-16 0,0 0 0 0,38 47 0 16,-38-47-192-16,0 0 176 0,0 0-176 0,32 63 160 16,-32-63-160-16,0 0 0 0,11 63 0 0,-11-63 0 15,0 0 0-15,1 66 0 0,-1-66 0 0,0 0 0 16,-5 57-160-16,5-57 160 16,0 0-208-16,0 0 80 0,0 0-64 0,0 0-16 0,36 53 0 0,-15-54 0 0,6-1 16 0,9-4 0 15,9-4 0-15,5-1 0 0,3 1-32 0,8-5 0 16,8-1 0-16,7 0 0 0,4 0 224 0,4 3 0 15,3 0-160-15,5 8 160 16,5 3-544-16,-2 14-32 0</inkml:trace>
  <inkml:trace contextRef="#ctx0" brushRef="#br0" timeOffset="31587.66">27451 10043 8287 0,'-9'-2'736'0,"1"-3"-592"15,4 3-144-15,3 1 0 0,2 1 1168 0,1-4 208 0,-4 1 32 0,0-6 16 16,2-1-192-16,2-6-32 0,6-1-16 0,4-1 0 16,6 1-224-16,0 1-32 15,4-1-16-15,3 3 0 0,2 2-64 0,0 2-16 0,1 1 0 16,-2 2 0-16,-3 6-176 0,-3 1-32 0,-3 1-16 0,-6 3 0 15,-3 0-224-15,-3 4-64 0,-4-2 0 0,-1 0 0 16,-3 2 224-16,0-1 32 0,-2-2 16 0,-1 1 0 16,-1 0 176-16,1-2 48 0,-1 1 0 0,-1-2 0 15,2 0 96-15,1-2 32 0,0-1 0 0,2 0 0 16,1 0-208-16,1-3-32 0,4-1-16 0,2 2 0 16,2-5-288-16,2 1-48 15,4 0-16-15,3 1 0 0,4-2-80 0,4 2-32 0,2 0 0 0,3 0 0 16,5 1 0-16,3-1 0 0,2 3 0 0,-3 0 0 0,-2 1-224 0,1 1 144 15,5 1-144-15,3 2 128 0,1 3-128 0,-2-2 0 16,1 1 0-16,0-3 0 0,-1 0 0 0,-1-4 0 16,1 0 0-16,-1-2 0 0,-5 0 0 0,1-1 0 15,0-1 0-15,1-1 0 0,2-1-208 0,-4 1 16 16,0 1 16-16,-6-2 0 0,-2 3 176 0,-5 2-128 16,-3 0 128-16,-5 1-128 0,-4 2 128 0,-4 1-160 15,0 3 160-15,-5-1-160 16,-1 2-224-16,-2 2-64 0,-1-1 0 0,-2 2-11136 15,-1 2-2240-15</inkml:trace>
  <inkml:trace contextRef="#ctx0" brushRef="#br0" timeOffset="160538.1">27333 10904 7359 0,'-15'-3'656'0,"3"-2"-528"0,3 4-128 0,5 0 0 16,3 1 1104-16,-2-4 192 0,-4 0 48 0,-5-3 0 16,-3 0 48-16,0-3 16 0,4 0 0 0,5-4 0 15,4 3-528-15,5 0-112 16,4-4 0-16,4 1-16 0,4 2-176 0,1 2-48 0,2-1 0 0,0 5 0 15,0 0 256-15,-2 4 48 0,-2 4 16 0,-1 1 0 16,-3 4-304-16,-3 0-64 0,-2 3-16 0,-1 0 0 16,-3 1-208-16,-1-1-64 0,0-2 0 0,-1 2 0 15,0 0 256-15,-2-1 64 0,2 0 0 0,1-2 0 16,1 0-48-16,3-3 0 0,1 1 0 0,3-2 0 16,5-2-144-16,3-1-16 0,5-3-16 0,1 1 0 0,-1-3 176 0,5 2 48 15,7-3 0-15,8 3 0 0,5-4-48 0,6 2 0 16,4 0 0-16,1 2 0 0,2-1-176 0,0 3-32 15,-2 1-16-15,2 1 0 0,3 5-240 0,1 0 0 16,3 4 128-16,3-5-128 0,2 1 0 0,-5-2 0 16,-1 1 0-16,-2-2 0 0,0 0-288 0,-3-2 48 15,-4-1 16-15,-4-3 0 16,-5-1-800-16,-4 2-144 0,-4-3-48 0,-6 3-8528 16,-3 1-1712-16</inkml:trace>
  <inkml:trace contextRef="#ctx0" brushRef="#br0" timeOffset="164028.09">24654 11549 911 0,'-2'-22'0'0,"1"5"0"16,-1 1 0-16,1 4 0 0,0 6 2640 0,0 4 448 15,-1-3 96-15,0-4 16 0,0-3-1680 0,-2-6-336 16,1 1-64-16,1 0-16 0,1 2-496 0,1 5-96 15,1 1-32-15,0 5 0 0,2 0-480 0,-2 4-128 16,0-1-16-16,-1 1 0 16,0 1-544-16,-1 0-96 0,-3 2-32 15,0 0 0-15,-1-2-208 0,0 2-64 0,-1 2 0 0,0-3 0 0,0 2 1584 0,0 1 304 16,-2 1 64-16,1-1 16 0,0 1 528 0,-1 3 128 16,1 1 0-16,-2 0 16 0,0 1-320 0,1-1-64 15,-1-2-16-15,2 1 0 0,0-1 640 0,1-4 112 16,-1 4 16-16,-1-1 16 0,0 2-208 0,0-3-32 0,2 2-16 0,2-5 0 31,3 2-1856-31,2-2-368 0,4-1-80 0,4-1-16 16,5-1-48-16,4-1-16 0,7 0 0 0,6-2 0 0,5 3 848 0,8-3 176 0,8 0 16 0,6 1 16 15,8 2-96-15,3-1 0 0,5 2-16 0,3-1 0 16,-2 4-240-16,0 0 144 0,-6 1-144 0,-5 2 128 16,-6-1-128-16,2-3 0 0,-2 4 0 0,-3-1 0 15,0-2 0-15,-2 2 0 0,-4-4 0 0,1-1 0 16,-1 2 0-16,1-6 160 15,-3 1-160-15,0 1 160 0,-2-4 272 0,4 1 48 0,0-3 16 0,2 0 0 0,-4 3-240 0,-3-4-64 16,0 1 0-16,-4-1 0 0,0 1-192 0,-2-1 144 16,-2 2-144-16,-4-1 128 0,-2-1-128 0,-8 3 0 15,-8 2 0-15,-9 3 0 0,-8-1 0 0,-8 2 0 16,-5 2 0-16,-12 2 0 0,-16 4 144 0,-15 1 48 16,-19 1 16-16,-15 1 0 0,-7 2-208 0,-12 1 0 15,-13 0 0-15,-11 1 0 0,-5 1 0 0,-3 0 128 16,2-3-128-16,6 2 0 0,9-1 0 0,6 0 0 15,7-3 0-15,10 2 0 0,13-4 0 0,8-2 0 16,9 1 0-16,7-3 0 0,9-2 0 0,9-3 0 16,12-2 0-16,13-2 0 0,9 1 0 0,12-4-240 15,9 3 48-15,14-2-10960 16,15 4-2208-16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01:3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9394 9142 14735 0,'-5'-13'1312'0,"1"1"-1056"0,2 3-256 0,1 5 0 16,1 1 864-16,0 2 112 0,0-1 32 0,0 1 0 15,-2-1 208-15,1-3 64 0,-1 2 0 0,-2-2 0 16,-1 4-800-16,-2 2-160 0,-3 0-16 0,-1 3-16 16,0 0-288-16,-3 1 0 0,0 0 128 0,1 0-128 15,0 1 496-15,1-4 32 0,1 2 16 0,1 0 0 16,3-3 384-16,0 0 80 0,5-2 16 0,1 0 0 15,2 1 496-15,3-4 96 0,3-1 32 0,3 1 0 16,5-1-672-16,5-1-128 16,6 0-16-16,4 2-16 0,4 2-224 0,2-1-32 15,4 6-16-15,4-1 0 0,-1 5-224 0,0-2-64 0,2 2 0 0,1 2 0 0,1 0-256 0,1 0 0 16,0 0 0-16,3-2 0 0,2-1 0 0,3 1 0 16,2-6 0-16,3-1 0 0,1 0 0 0,6-4 0 15,9-1 0-15,6-4 0 0,7-4 0 0,3 2 0 16,-2-3 0-16,10 2 0 0,10-3 0 0,-1 3 160 15,-4-1-160-15,9 2 128 0,11 1 64 0,4 2 16 16,4 0 0-16,-19 3 0 0,-19 1-208 0,14 3 128 0,16 1-128 0,18 1 0 16,15 3 0-16,3 1 128 0,-7 3-128 0,-1-2 0 15,0 4 0-15,0-2 0 0,3-3 0 0,2 3 0 16,0-2 0-16,-9-2 0 0,-22-3 0 0,7-1 0 16,19-3 0-16,19 1 0 0,23-3 0 15,13-3 0-15,-1 0 304 0,1-2-48 0,4-1 0 0,1-4 0 31,-1-1 48-31,3 2 0 0,1 2 0 0,-3 2 0 0,-2 3-112 0,-2 3 0 0,0 0-16 0,-1 2 0 16,-4 0 128-16,-9 1 16 0,-13 1 16 0,-5 3 0 16,-4 4-176-16,3 2-32 0,2 1-128 0,-4 0 192 15,-13-3-192-15,1 3 128 0,4 3-128 0,-5 1 0 16,-6-2 0-16,9 1 128 0,11 0-128 0,1 0 0 0,1 0 0 16,-1 0 0-16,3-1 0 0,-2-2 0 15,-2-1 144-15,-9-2-144 16,-5 0 128-16,-8-4-128 0,1-1 208 0,-8 1-32 15,-7-2-16-15,-10-2 0 0,-6-3 32 0,-12 2 16 16,-12 0 0-16,-15 1 0 0,-9-2-208 0,-13 1 128 16,-14 4-128-16,-15-2 0 0,-15 0 0 0,-15 1 0 15,-14 2 0-15,-22-1-21792 16</inkml:trace>
  <inkml:trace contextRef="#ctx0" brushRef="#br0" timeOffset="1216.96">13336 7332 39615 0,'-4'-1'3520'0,"1"1"-2816"0,2 0-560 0,1 0-144 15,0 1 512-15,0-1 64 0,0 4 0 0,0 2 16 16,0-6-400-16,0 0-192 0,9 45 160 0,-9-45-160 16,18 48 0-16,-18-48 0 0,20 59 0 0,-20-59 0 15,22 68 0-15,-22-68 0 0,20 70 0 0,-20-70 0 16,19 66 0-16,-19-66 0 0,18 60 0 0,-18-60 0 16,15 47 0-16,-15-47 0 0,0 0 0 0,16 47 144 15,-16-47 208-15,0 0 32 0,0 0 16 0,0 0 0 16,0 0 384-16,0 0 80 0,0 0 16 0,0 0 0 0,0 0-128 0,45 16-32 15,-37-25 0-15,0-6 0 0,1-1-176 0,0-5-32 16,1-6-16-16,0-3 0 0,-1-4-496 0,1 0 0 16,-2 11 0-16,-1-2 0 0,2 4-384 0,-2 4 48 15,-1 4 0-15,-1 8 0 0,-5 5 112 0,0 0 32 16,0 0 0-16,0 0 0 16,24 67-32-16,-24-67 0 0,10 62 0 0,-10-62 0 0,15 68 224 0,-15-68 0 15,21 61 192-15,-21-61-192 0,24 44 272 0,-24-44-48 16,0 0-16-16,44 41 0 0,-44-41 240 0,0 0 64 15,0 0 0-15,56 10 0 0,-39-16 480 0,0-5 96 0,1-4 32 0,1-5 0 16,0-4-32-16,0-3-16 0,1-2 0 0,0-10 0 16,0-2-864-16,-1-6-144 0,0-7-64 0,0-3 0 15,-2-3 0-15,-1-2 0 0,-2 5 0 0,-3-1 0 16,-1 6 0-16,-4 2 0 0,-4 13 0 0,-1 5 0 16,-2 10 0-16,-3 6 0 0,0 3 0 0,-6 7 0 31,-1 6-432-31,-4 6-80 0,-1 10 0 0,0 3-16 0,1 6-752 0,0 4-160 15,1 6-32-15,2 3-14544 0,4 1-2928 0</inkml:trace>
  <inkml:trace contextRef="#ctx0" brushRef="#br0" timeOffset="1651.1">14533 7796 43311 0,'-10'-2'3840'0,"2"-1"-3072"16,4-1-608-16,1 1-160 0,2-1 720 0,-1-1 112 15,-6-5 32-15,-3-7 0 0,-1-5 112 0,2-4 32 16,3 1 0-16,2 4 0 0,1 0-592 0,3 5-112 16,1 3-32-16,-2 5 0 0,1 0-272 0,-1 8 0 15,-1 8 0-15,-2 2 0 16,-2 7-416-16,-1 8-32 0,-1 3-16 0,-3 6 0 0,3 0 224 0,0-2 48 0,3-3 16 0,1-1 0 15,5-28 176-15,-4 45 0 0,4-45 0 0,0 0 0 16,0 0 448-16,17 49 112 0,-17-49 16 16,0 0 16-16,0 0 368 0,39 1 80 0,-29-6 16 0,1-3 0 15,0-3-176-15,1 0-48 0,1-4 0 0,-1-3 0 16,-1 1-336-16,-1 1-80 16,0 2-16-16,0 2 0 0,-2-3-288 0,1 5-112 0,0 2 0 0,-9 8 0 15,16-8 0-15,-16 8 0 0,0 0 0 0,0 0 0 0,0 0 0 16,46 32 0-16,-46-32 0 0,0 0 0 15,38 42-448-15,-38-42-16 16,0 0-16-16,39 44 0 0,-39-44-448 0,0 0-96 0,42 42 0 0,-42-42-16 16,0 0-448-16,0 0-96 0,49 34-16 0,-49-34 0 15,0 0-352-15,0 0-80 0,0 0-16 0,43 15-17088 16</inkml:trace>
  <inkml:trace contextRef="#ctx0" brushRef="#br0" timeOffset="1871.1">15127 7049 45151 0,'-15'-3'2000'0,"3"4"416"0,2 2-1936 0,2 2-480 0,3 0 0 0,2 2 0 15,-1-1 1664-15,-2 6 224 0,-3 9 48 0,-2 9 16 16,1 11-656-16,4 2-128 0,5 0-16 0,6 0-16 16,-5-43-816-16,21 78-176 0,-21-78-16 0,32 77-128 15,-32-77 0-15,34 68 0 0,-34-68 0 0,40 71 0 31,-40-71-672-31,37 68-32 0,-37-68-16 0,26 56 0 0,-26-56-1008 0,15 42-192 16,-15-42-32-16,0 0-16 0,5 42 608 0,-5-42 112 16,0 0 32-16,-10 18 0 0,4-18 400 15,1 0 96-15,-1-5 16 0</inkml:trace>
  <inkml:trace contextRef="#ctx0" brushRef="#br0" timeOffset="2059.9">15006 7548 53439 0,'-18'-3'2368'0,"11"-1"496"16,-1 2-2288-16,2-1-576 0,4 2 0 0,3-3 0 0,3 1 1104 0,2-3 112 15,4-4 32-15,7-6 0 0,10-3-768 0,10-7-160 16,7 0-16-16,1 0-16 16,1 1-208-16,0 4-80 0,0 3 0 0,-1 6 0 15,-1 3-432-15,-5 5-80 0,-3 5 0 0,-36-1-16640 16,56 25-3328-16</inkml:trace>
  <inkml:trace contextRef="#ctx0" brushRef="#br0" timeOffset="2673.49">15756 7732 46991 0,'4'-14'2080'0,"0"4"432"0,2 0-2000 0,-1 2-512 0,-2 2 0 0,0 2 0 16,2-4 2512-16,2 0 416 0,4-8 80 0,4-4 0 15,3-5-2160-15,1-1-432 0,0-2-96 0,-1 3 0 16,1 3-240-16,-4 1-80 0,-2 2 0 0,-3 3 0 16,-1 5 0-16,-5 2 0 0,-4 4 0 0,-4 2 0 0,-3 3 0 0,-6 2 0 15,-3 3 0-15,-2 3 0 16,-2 1 0-16,0 3 0 0,1 2 0 0,1 3 0 0,1 0 0 0,0 3 0 16,6-1 0-16,3 2 0 0,8-21 0 0,-8 36 0 15,8-36 0-15,0 0 0 0,23 51 0 0,-23-51 0 16,0 0 0-16,63 36 0 15,-63-36 0-15,56 13 0 0,-56-13 0 0,68 4 0 0,-32-4 0 0,0-4 0 16,0-1 0 0,-3-2 0-16,-2 1 0 0,-3-3 0 0,-1 1 0 0,-4-4 0 0,-3 4 0 0,-1-2 0 15,-2-1 0-15,-3 2 0 32,-3-1-1712-32,-3-1-336 0,-2 1-64 0,-1 0 0 0,-3 0 128 0,-1 1 48 0,-1-4 0 0,0 3 0 31,1-1 592-31,2-1 128 0,-1 1 32 0,2 2 0 15,-1 2 544-15,1 2 128 0,0-2 0 0,2 1 16 0,-6 6 704 0,0 0 144 0,0 0 32 0,0 0 0 16,0 0 1216-16,38 30 240 0,-38-30 48 0,0 0 16 16,0 0 32-16,33 57 16 0,-33-57 0 0,0 0 0 15,38 55-368-15,-38-55-80 0,35 35-16 0,-35-35 0 16,0 0-1184-16,50 38-304 0,-50-38 0 0,0 0 0 16,0 0 0-16,42 30 0 0,-42-30 0 0,0 0 0 15,0 0 0-15,0 0 0 0,0 0 0 0,0 0 0 16,0 0 0-16,13-12 0 0,-12 2 0 0,1-1 0 0,1 0 0 0,1-6 0 15,2-4 0-15,2 0 0 0,2-5 0 0,3-1 0 16,0-4 0-16,3 0 0 0,0 1 0 0,2-4 0 16,-1 1 0-16,2 1 0 0,-1 2 0 0,3-1 0 15,3 4 0-15,-1 2 0 0,2 3 0 0,1 2 0 16,3 1 0-16,4 3 0 0,-2 2 0 0,3 2 0 16,2-1 0-16,1 4 144 0,0 2-144 0,0 1 0 15,-1-1 0-15,3 2-26224 16</inkml:trace>
  <inkml:trace contextRef="#ctx0" brushRef="#br0" timeOffset="31495.87">20481 11280 21183 0,'-6'-9'1888'0,"3"3"-1504"15,1 2-384-15,1-2 0 0,1 3 2416 0,0-2 400 0,0 1 96 0,1-5 16 16,0-6-656-16,2-2-128 0,-1-1-32 16,1 1 0-16,-2 3-1216 0,-1 5-240 0,-1 0-48 0,-2 3-16 15,-1 1 176-15,-2 5 16 0,0-1 16 0,-3 2 0 16,-1-1 160-16,1 4 16 0,-4 0 16 0,1 1 0 16,-2 2 128-16,1 0 32 0,-2 0 0 0,0 2 0 15,-1-3-272-15,0-1-48 0,0 1-16 0,1 1 0 16,0-4-336-16,0 0-64 0,3 0-16 0,-2-3 0 15,2 2-144-15,-1-2-16 0,2-2-16 0,-1 2 0 16,1 0-32-16,-2 0-16 0,2 0 0 0,0 0 0 16,0 2-176-16,0 0 128 0,-1 3-128 0,-1-4 128 15,0 6 96-15,-2-4 16 0,0 3 0 0,1-1 0 0,2 0-176 0,-2 3-64 16,-2-1 0-16,-1 2 0 0,0-2 0 0,-2 3 0 16,1-1 0-16,0 3 0 0,2 2 0 0,0 1 0 15,0-2 0-15,0 2 0 0,1 1 0 0,0 1 0 16,0 2 0-16,2-2 0 0,1-1 0 0,0 2 0 15,2 0 0-15,1-2 0 0,1-2 0 0,0-2 0 16,-2 3 0-16,-2 1 0 0,3-2 0 0,-3-1 0 16,0 3 0-16,0-2 0 0,-1 2 0 0,0 0 0 15,0 3 0-15,0 1 0 0,-1-2 0 0,1 1 0 16,0 3 0-16,1-4 0 0,1 3 0 0,1 1 0 16,0-5 0-16,1 4 0 0,2 1 0 0,-2-1 0 0,3 3 0 15,0-2 0-15,1-4 0 0,1 1 0 0,-1 3 0 0,2 1 0 16,0 0 0-16,1 0 0 0,0 2 0 0,1-3 0 15,1 2 0-15,-1 1 0 0,2-1 0 0,-1-24 0 16,3 45 0-16,-3-45 0 0,5 42 0 0,-5-42 0 16,8 43 0-16,-8-43 0 0,9 50 0 0,-9-50 0 15,10 49 0-15,-10-49 0 0,10 48 0 0,-10-48 0 16,12 62 0-16,-3-26 0 0,-1-1 0 16,2 1 0-16,0-2 0 0,0 0 0 0,-10-34 0 0,21 60 0 15,-21-60 0-15,21 53 0 0,-21-53 0 0,27 55 0 16,-27-55 0-16,32 49 0 0,-32-49 0 0,35 44 0 15,-35-44 0-15,37 37 0 0,-37-37 0 0,41 37 0 16,-41-37 0-16,38 29 0 0,-38-29 0 0,48 33 0 0,-48-33 0 16,50 27 0-16,-50-27 0 0,52 29 0 0,-52-29 0 0,48 30 0 15,-48-30 0-15,48 26 0 0,-48-26 0 0,45 24 0 16,-45-24 0-16,42 21 0 0,-42-21 0 0,0 0 0 16,58 26 0-16,-58-26 0 0,0 0 0 0,54 17 0 15,-54-17 0-15,0 0 0 0,63 9 0 0,-63-9 0 16,50 1 0-16,-50-1 0 0,46-1 0 0,-46 1 0 15,53-3 0-15,-53 3 0 0,65-1 0 0,-65 1 0 16,65-1 0-16,-65 1 0 0,57 0 0 0,-57 0 0 16,49 1 0-16,-49-1 0 0,0 0 0 0,61-5 0 0,-61 5 0 0,0 0 0 15,58-8 0-15,-58 8 0 0,0 0 0 0,62-12 0 16,-62 12 0-16,45-12 0 0,-45 12 0 0,47-13 0 16,-47 13 0-16,47-13 0 0,-47 13 0 0,50-15 0 15,-50 15 0-15,47-20 0 0,-47 20 0 0,47-21 0 16,-47 21 0-16,43-25 0 0,-43 25 0 15,37-27 0-15,-37 27 0 0,34-25 0 0,-34 25 0 0,33-27 0 16,-33 27 0-16,30-29 0 0,-30 29 0 0,28-29 0 16,-13 12 0-16,1-4 0 0,-1 1 0 0,0 0 0 15,1-3 0-15,-1-1 0 0,-2 0 0 0,1-1 0 16,-2 0 0-16,0 2 0 0,0-1 0 0,-1 2 0 16,-1 3 0-16,-2-1 0 0,1 2 0 0,0-3 0 0,-2 2 0 15,0 1 0-15,-7 18 0 0,14-35 0 0,-8 18 0 0,-6 17 0 16,14-37 0-16,-8 18 0 0,-1 1 0 0,-1 0 0 15,1 1 0-15,-2 0 0 0,1-1 0 0,0 0 0 16,-1-3 0-16,0 1 0 0,1 3 0 0,-2-6 0 16,1 4 0-16,-1-1 0 0,-1-1 0 0,2 1 0 15,-2-2 0-15,0 2 0 0,0 2 0 0,-1-2 0 16,2 5 0-16,-2-1 0 16,-2 1 0-16,1 3 0 0,0-2 0 0,-1 4 0 0,-2-2 0 0,-1 2 0 15,1 0 0-15,-2 0 0 0,1-1 0 0,-1-1 0 16,1 0 0-16,-1 0 0 0,1 0 0 0,0-2 0 15,0 1 0-15,2-4 0 0,1 1 0 0,2-1 0 0,-1 0 0 16,1-2 0-16,1-1 0 0,0 3 0 0,2 0 0 0,-2-1 0 16,0 2 0-16,0 3 0 0,2-2 0 0,-3 4 0 15,0-3 0-15,0 4 0 0,-1 0 0 0,-2 2 0 16,1-1 0-16,-2 0 0 0,0 2 0 0,-1-2 0 16,0 3 0-16,0 1 0 0,-1-1 0 0,0-1 0 15,-1-1 0-15,-1 1 0 0,0-1 0 0,0 0 0 16,-1-1 0-16,2-1 0 0,0-1 0 0,-1 2 0 15,2 0 0-15,1-4 0 0,-1 1 0 0,0-6 0 16,-1 1 0-16,0 0 0 0,1-3 0 0,0 3 0 16,0 3 0-16,-1-2 0 0,2 5 0 0,-1-3 0 15,0 4 0-15,0 1 0 0,0 1 0 0,-2-1 0 0,0 1 0 0,-2 2 0 16,1 2 0-16,-2-2 0 0,0 1 0 0,0 1 0 16,-2-2 0-16,0 3 0 0,2-3 0 0,-2 4 0 15,1-4 0-15,1 2 0 0,0-2 0 0,-1 1 0 16,1 0 0-16,0-1 0 15,0-1 0-15,0 2 0 0,1-1 0 0,-1 0 0 0,1 1 0 0,-1-1 0 16,0 1 0-16,-3 0 0 16,4 4 0-16,-1-4 0 0,1 4 0 0,-2-1 0 0,-2 2 0 0,-2 2 0 15,-1-1 0-15,0 1 0 0,-2 2 0 0,-1-1 0 16,-1 2 0-16,-4-3 0 0,1 4 0 0,-1-2 0 16,-1 2 0-16,3 0 0 0,2-5 0 0,1 3 0 0,0 1 0 0,3-4 0 15,-1 2 0-15,2-3 0 0,0 0 0 0,1-3 0 16,2 2 0-16,-1-4 0 0,-1 1 0 0,2-3 0 15,0 0 0-15,0-1 0 0,-1 1 0 0,-1-2 0 16,0 1 0-16,1-1 0 0,0 1 0 0,-1 3 0 16,0-2 0-16,1 5 0 0,-1-3 0 0,-1 3 0 15,2 4 0-15,-3-1 0 0,-1 4 0 0,0 0 0 16,-2 2 0-16,0 2 0 16,2-2 0-16,-1 2 0 0,1 1 0 0,0-2 0 0,2 1 0 0,0 0 0 15,3-2 0-15,-1 1 0 0,0-2 0 0,2-2 0 16,0 0 0-16,-1-1 0 0,1-1 0 0,0 2 0 15,-2-4 0-15,-1 1 0 0,1 2 0 0,0-2 0 16,0 3 0-16,0-3 0 0,-2 3 0 0,2 3 0 0,-3 4-320 0,3 4-64 16</inkml:trace>
  <inkml:trace contextRef="#ctx0" brushRef="#br0" timeOffset="40864.32">22509 12113 13823 0,'0'0'1216'0,"-5"11"-960"0,5-11-256 0,0 0 0 15,0 0 3328-15,-5 15 640 0,5-15 112 0,0 0 16 16,-6 17-800-16,6-17-160 0,-6 25-48 0,6-25 0 16,-4 24-1584-16,4-24-320 0,0 0-64 0,0 0-16 15,0 0-128-15,0 0-16 0,0 0-16 0,0 0 0 16,0 0-48-16,0 0 0 0,0 0 0 0,38-24 0 16,-33 9 0-16,1 0 0 0,-1 1 0 0,-1-4 0 15,0 2-128-15,-2-1-48 0,1 0 0 0,-1-3 0 0,-1 2-256 16,1 0-48-16,-2 1-16 0,1 1 0 0,-1-2-16 0,0 2 0 15,0 0 0-15,0-1 0 0,1 2-272 0,0-5-112 16,2 0 0-16,-1 1 0 0,3-5 0 0,1-1 0 16,2-1 0-16,-1-1 0 0,3-1 0 0,1-3 0 15,2-1 0-15,-2 3 0 0,-1 4 0 0,0 1 0 16,1 3 0-16,-1 2 0 0,-2 6 0 0,1-1 0 16,-9 14 0-16,16-16 0 0,-16 16 0 0,0 0 0 15,0 0 0-15,0 0 0 0,0 0 0 0,0 0 0 0,0 0 0 16,35 41 0-16,-35-41-176 0,8 33-16 0,-8-33-16 15,10 42 0-15,-10-42 208 0,11 43 0 0,-11-43 0 0,13 42 0 16,-13-42 128-16,15 43 64 0,-15-43 0 0,18 39 16 16,-18-39-144-16,19 38-64 0,-19-38 0 0,21 38 0 15,-21-38 0-15,21 40 0 0,-21-40 0 0,18 46 0 16,-18-46 0-16,18 50 0 0,-18-50 0 0,12 47 0 16,-12-47 0-16,12 43 0 0,-12-43 0 0,8 34 0 15,-8-34 0-15,0 0 0 0,10 34 0 0,-10-34 0 16,0 0-192-16,0 0-48 0,0 0 0 0,0 0 0 15,0 0-560 1,0 0-112-16,0 0-32 0,2-15 0 0,-3 5-1104 0,-3 0-240 16,0-3-32-16,-1 1-19664 0</inkml:trace>
  <inkml:trace contextRef="#ctx0" brushRef="#br0" timeOffset="41145.47">22610 11892 40543 0,'-18'3'1792'0,"8"1"384"0,-1-3-1744 0,3 2-432 16,3-2 0-16,5-1 0 0,-6 4 1088 0,0-4 144 16,-1 2 32-16,-2 0 0 0,3-1-336 0,2-2-64 0,4 1-16 15,0 0 0-15,19-17-528 0,-19 17-96 0,33-18-32 0,-33 18 0 16,45-19 64-16,-45 19 16 15,48-14 0-15,-48 14 0 0,48-12 496 0,-48 12 80 0,41-6 32 0,-41 6 0 16,0 0-256-16,46 0-48 0,-46 0-16 0,0 0 0 16,0 0-288-16,45 13-48 0,-45-13-16 0,0 0 0 15,0 0-208-15,0 0 0 0,0 0 0 0,45 13 0 32,-45-13-512-32,0 0-192 0,0 0-32 0,0 0-23328 0</inkml:trace>
  <inkml:trace contextRef="#ctx0" brushRef="#br0" timeOffset="78127.67">20545 11280 9215 0,'-1'1'816'0,"0"-1"-656"0,1 0-160 0,0 0 0 0,0 0 1696 0,-1-1 304 16,-1-1 64-16,1 1 16 0,1-4 1056 0,-1 0 192 15,0-3 64-15,1-4 0 0,1 3-960 0,0-3-176 16,-1 4-32-16,1-2-16 0,1-1-1040 0,-2 5-208 16,0-2-32-16,-2 1-16 0,1 2-64 0,0 1-16 15,-2 2 0-15,1-2 0 0,-1 3-80 0,-1 1-32 16,-1 0 0-16,-2 1 0 15,1 0-32-15,0 3-16 0,-1-3 0 0,-3 2 0 0,1 2 0 0,-1-3 0 16,0 4 0-16,2-2 0 0,-2 1 96 0,0-1 0 16,0 0 16-16,-1-1 0 0,1-1-112 0,1 1-32 0,-1-3 0 0,2 0 0 15,-1-4-160-15,0 2-32 0,2 0-16 0,-2-2 0 16,2 0 32-16,-1-1 16 0,2 2 0 0,-2-2 0 16,1 3-352-16,0 1-128 0,1 0 0 15,-2-1 0-15,2 2 0 0,-1 0 0 0,1 2 0 0,-2-1 0 16,1-1 0-16,-1 2 0 0,0 2 0 0,-1-2 0 15,-1 2 0-15,-1 0 0 0,0 0 0 0,-1 0 0 16,-1 0 0-16,0 2 0 0,-2 2 0 0,1-1 0 16,2-3 0-16,-2 2 0 0,-1 3 0 0,-1-1 0 15,1 1 0-15,-1-2 0 0,2 1 0 0,-1-3 0 16,2 0 0-16,1 2 0 0,0-3 0 0,-2 2 0 0,0-2 0 0,1 1 0 16,-1 0 0-16,1 0 0 0,1 1 0 0,0-2 0 15,1 2 0-15,-1 1 0 0,0-3 0 0,0 3 0 16,1 2 0-16,-1 0 0 0,0 2 0 0,1 1 0 15,0-1 0-15,0 4 0 0,0 1 0 0,-1 1 0 16,0 1 0-16,1-1 0 0,0-2 0 0,1 2 0 16,-1 1 0-16,-1 0 0 15,1-1 0-15,-2-1 0 0,3-2 0 0,-1-2 0 0,3 1 0 0,-1 0 0 16,2-3 0-16,-1 0 0 0,1 0 0 0,1-2 0 16,-1-2 0-16,2 1 0 0,0-2 0 0,1 0 0 0,-1 1 0 15,-2-2 0-15,2 2 0 0,1 0 0 0,-1-1 0 0,0 4 0 16,0 1 0-16,0 2 0 0,0 0 0 0,1 2 0 15,0 3 0-15,2-2 0 16,-1-2 0-16,1 4 0 0,1 4 0 0,-2 0 0 0,1 2 0 0,-1 2 0 16,1-3 0-16,-1 2 0 0,1-1 0 0,-2 1 0 15,2-2 0-15,-2 0 0 0,2-4 0 0,-2-1 0 16,1 0 0-16,0-1 0 0,-1 2 0 0,0-2 0 16,2-4 0-16,-1 1 0 0,2-4 0 0,0 3 0 15,0-2 0-15,1 2 0 0,1-2 0 0,1 1 0 16,1 1 0-16,-3-12 0 15,7 27 0-15,-7-27 0 0,8 30 0 0,-8-30 0 0,8 34 0 0,-8-34 0 0,9 35 0 16,-5-15 0-16,-2-1 0 0,2 5 0 0,-1-3 0 16,0 3 0-16,-1-1 0 0,0 0 0 0,0-2 0 0,1-1 0 15,-3-20 0-15,3 35 0 0,-1-14 0 0,-1-2 0 16,1 0 0-16,1-1 0 0,-1-2 0 0,1 0 0 16,-3-16 0-16,7 31 0 15,-7-31 0-15,9 27 0 0,-9-27 0 0,0 0 0 0,17 41 0 0,-17-41 0 16,0 0 0-16,26 42 0 0,-26-42 0 0,0 0 0 15,31 39 0-15,-31-39 0 0,0 0 0 0,38 42 0 16,-38-42 0-16,0 0 0 0,35 42 0 0,-35-42 0 16,0 0 0-16,32 43 0 0,-32-43 0 0,20 32 0 15,-20-32 0-15,16 33 0 0,-16-33 0 0,14 28 0 16,-14-28 0-16,0 0 0 0,24 40 0 0,-24-40 0 0,0 0 0 0,30 36 0 16,-30-36 0-16,0 0 0 0,0 0 0 0,46 34 0 15,-46-34 0-15,0 0 0 0,0 0 0 0,48 21 0 16,-48-21 0-16,0 0 0 0,0 0 0 0,52 15 0 15,-52-15 0-15,0 0 0 0,51 13 0 0,-51-13 0 16,0 0 0-16,56 16 0 0,-56-16 0 0,0 0 0 16,56 19 0-16,-56-19 0 15,0 0 0-15,53 20 0 0,-53-20 0 0,0 0 0 0,0 0 0 0,61 22 0 16,-61-22 0-16,0 0 0 0,0 0 0 0,52 8 0 16,-52-8 0-16,0 0 0 0,0 0 0 0,49-7 0 15,-49 7 0-15,0 0 0 0,55-23 0 0,-55 23 0 16,40-19 0-16,-40 19 0 0,0 0 0 0,55-23 0 0,-55 23 0 15,0 0 0-15,57-13 0 0,-57 13 0 16,0 0 0-16,50-6 0 0,-50 6 0 0,0 0 0 0,0 0 0 0,61 2 0 16,-61-2 0-16,0 0 0 0,0 0 0 0,61-3 0 15,-61 3 0-15,0 0 0 0,0 0 0 0,52-19 0 16,-52 19 0-16,0 0 0 0,50-33 0 0,-50 33 0 16,40-25 0-16,-40 25 0 15,39-26 0-15,-39 26 0 0,35-25 0 0,-35 25 0 0,0 0 0 0,49-26 0 16,-49 26 0-16,0 0 0 15,44-18 0-15,-44 18 0 0,0 0 0 0,47-16 0 0,-47 16 0 0,0 0 0 16,0 0 0-16,54-19 0 0,-54 19 0 0,0 0 0 0,43-21 0 0,-43 21 0 16,0 0 0-16,39-33 0 0,-39 33 0 0,24-26 0 15,-24 26 0-15,21-30 0 0,-21 30 0 0,23-33 0 16,-23 33 0-16,22-32 0 0,-22 32 0 0,20-28 0 16,-20 28 0-16,0 0 0 15,29-32 0-15,-29 32 0 0,0 0 0 0,26-23 0 0,-26 23 0 0,0 0 0 16,0 0 0-16,30-27 0 0,-30 27 0 0,0 0 0 15,0 0 0-15,29-29 0 0,-29 29 0 0,0 0 0 16,22-33 0-16,-22 33 0 0,17-26 0 0,-17 26 0 16,16-35 0-16,-16 35 0 0,16-37 0 0,-16 37 0 15,18-40 0-15,-11 18 0 0,2 2 0 0,-2-2 0 16,1 2 0 0,-2 2 0-16,0-2 0 0,-1 3 0 0,0 2 0 0,-2 0 0 15,0 0 0-15,-1 3 0 0,1-2 0 0,-2 3 0 16,2-2 0-16,-2 1 0 0,0 3 0 0,0-5 0 15,1 2 0-15,0-3 0 0,0 0 0 0,1-1 0 16,1 1 0-16,-1-5 0 0,2 2 0 0,-1-1 0 16,0 1 0-16,-1-2 0 0,2 1 0 0,-2 2 0 15,1-2 0-15,-1 1 0 0,0 2 0 0,0 0 0 16,0 0 0-16,-2 2 0 0,0 0 0 0,1 4 0 16,-2-3 0-16,-2 2 0 0,1 0 0 0,-1-2 0 15,-1 3 0-15,0 0 0 0,-1-2 0 0,-1 1 0 16,-1 0 0-16,1-2 0 0,0 2 0 0,-1 0 0 15,-1-2 0-15,0 1 0 0,0-1 0 0,-1 0 0 0,1-1 0 16,-1-1 0-16,1 2 0 0,0-3 0 0,0 2 0 0,1 0 0 16,1-1 0-16,0 1 0 0,0 1 0 0,2-2 0 15,0 4 0-15,1-3 0 0,-2 4 0 0,1 1 0 16,1 0 0-16,-2 1 0 0,1 0 0 0,-2-1 0 16,0 2 0-16,0 1 0 0,-3 1 0 0,1-2 0 15,-2 0 0-15,1 1 0 0,-1 2 0 0,-1-5 0 16,0 3 0-16,0 3 0 0,3-4 0 0,-3 1 0 15,0-1 0-15,-1 1 0 0,-3-2 0 0,2-1 0 16,1 1 0-16,0-1 0 0,0 1 0 0,-1-1 0 16,3 0 0-16,-1 2 0 0,0-2 0 0,2 2 0 15,0 1 0-15,0 1 0 0,2-2 0 0,-3 2 0 0,3 2 0 0,-1 0 0 16,1 0 0-16,-3 0 0 0,2 2 0 0,-2-3 0 16,0 2 0-16,-1 0 0 0,0 1 0 0,-2-3 0 15,1 2 0-15,1 1 0 0,-1-4 0 0,-1 1 0 16,0 0 0-16,0-1 0 0,0 1 0 0,-1 0 0 15,3-2 0-15,-1 2 0 0,0-2 0 0,-1-2 0 16,-1 1 0-16,2 1 0 0,0 1 0 0,0 0 0 16,1 1 0-16,0-1 0 0,0 1 0 0,1 0 0 15,-1 1 0-15,0 1 0 0,0-1 0 0,-3 1 0 16,4-1 0-16,-3 3 0 0,1-4 0 0,0 3 0 16,0 0 0-16,1-2 0 0,-2 3 0 0,1-1 0 15,-2-2 0-15,2 1 0 0,-1 1 0 0,1 0 0 0,0-3 0 16,-2 3 0-16,1-2 0 0,-1 2 0 0,0-3 0 0,1 1 0 15,-1-1 0-15,0 2 0 0,0-1 0 0,2-2 0 16,1 1 0-16,0 3 0 0,3-2 0 0,-1 1 0 16,2 0 0-16,0 2 0 0,1-1 0 0,-1-2 0 15,2 2 0-15,-2 0 0 0,1 1 0 0,0-2 0 16,0 1 0-16,-1 1 0 0,0 1 0 0,0-1 0 16,-1 0 0-16,0 2 0 0,-3-1 0 0,-1 0 0 15,0 3 0-15,-1-4 0 0,-2 1 0 0,0 0 0 16,1 2 0-16,-2-1 0 0,1-1 0 0,1 1 0 15,-2-1 0-15,1 0 0 0,1 3 0 0,0-3 0 16,1 2 0-16,1-1 0 0,1 2 0 0,1-4 0 0,4 1 0 16,4 0 0-16,2 3 0 0,-1-4 0 0,0 0 0 15,0 0 0-15</inkml:trace>
  <inkml:trace contextRef="#ctx0" brushRef="#br0" timeOffset="80908.42">20526 11306 8287 0,'-2'-2'736'0,"1"1"-592"16,1 1-144-16,-1 0 0 0,1 0 1616 0,-1-1 304 16,-2-2 48-16,1 0 16 0,-3 0 896 0,0-3 176 15,1 4 32-15,-1-3 16 0,0 2-480 0,0-2-112 16,0 1-16-16,2 1 0 0,-1-1-1072 0,0 2-208 15,0-3-64-15,2 2 0 0,1-2-384 0,-2 3-64 16,1-3-32-16,-1 1 0 0,1 0-96 0,-1 1-32 0,1 1 0 16,-2-2 0-16,2 2-96 0,-2 0 0 0,0 2-16 0,-2-1 0 15,1-2 160-15,-2 3 48 0,-2 0 0 0,0 0 0 16,1 0-48-16,0 0 0 0,0 0 0 0,-1 3 0 16,-2-3 48-16,0 1 0 0,0-1 0 0,-1 1 0 15,3 0-64-15,-3 1 0 0,4-1 0 0,-1-1 0 16,2 0-128-16,-1-1-16 0,1-1-16 0,1 1 0 15,1 0-80-15,1-4-16 0,0 1 0 0,1 0 0 16,1-1-64-16,0-1-32 0,1 0 0 0,-2 2 0 16,2-2 48-16,0 4 16 0,0-3 0 0,-1 2 0 15,1 2-208-15,-1 1-80 0,-1 3 0 0,1 0 0 0,-2 1 0 16,0 3 0-16,-1 1 0 0,-1-1 0 0,0 2 0 0,-2 0 0 16,1-1 0-16,-2 2 0 0,3-1 0 0,-2-2 0 15,-1 2 0-15,1-4 0 0,1 1 0 0,0-1 0 16,0-3 0-16,1 1 0 0,-1 1 0 0,1-3 0 15,-1-1 0-15,1 0 0 0,0 0 0 0,0-1 0 16,0-3 0-16,0 3 0 0,-1-2 0 0,0-2 0 16,0 3 0-16,-1-1 0 0,2 0 0 0,0 0 0 15,-2 2 0-15,2 0 0 0,0-2 0 0,-1 3 0 16,-2 0 0-16,0 3 0 0,-1-2 0 0,0 0 0 16,-2 5 0-16,0-2 0 0,-2 2 0 0,1-1 0 15,0 3 0-15,1-2 0 0,1 1 0 0,0 2 0 0,-1-2 0 0,1 1 0 16,0-3 0-16,1 1 0 0,2 1 0 0,-1-3 0 15,-1 1 0-15,1 0 0 0,1 0 0 0,-1-2 0 16,3 1 0-16,-2-1 0 0,2-2 0 0,0 0 0 16,0 3 0-16,1-4 0 0,-1 2 0 0,1 1 0 15,-1 0 0-15,-1-1 0 0,3 1 0 0,-4 1 0 16,2 4 0-16,-1-5 0 16,-1 5 0-16,-1-1 0 0,2 2 0 0,0 1 0 0,-2 1 0 0,0 1 0 15,2-2 0-15,-2 4 0 0,1-3 0 0,-1-3 0 16,0 4 0-16,1-3 0 0,-1 4 0 0,-1-3 0 15,3-2 0-15,-2 1 0 0,2-2 0 0,-1 1 0 16,1-1 0-16,1-1 0 0,-1 1 0 0,1-1 0 0,0 1 0 16,1-2 0-16,0 3 0 0,1 0 0 0,-1 1 0 0,2 1 0 15,-1 2 0-15,0 1 0 0,2-1 0 0,-2-1 0 16,2 3 0-16,-2-3 0 0,1 1 0 0,0 0 0 16,0-2 0-16,1 1 0 0,-2-1 0 0,2 2 0 15,-2-3 0-15,1 0 0 0,-1 1 0 0,0-1 0 16,-1-1 0-16,0 0 0 0,1-1 0 0,-1 2 0 15,0-3 0-15,0 0 0 0,0-1 0 0,2 2 0 16,-2-2 0-16,0 2 0 16,1 0 0-16,0 2 0 0,1-1 0 0,-1 3 0 0,1 3 0 0,1-3 0 15,0 4 0-15,-1 1 0 0,2 1 0 16,0 2 0-16,1 1 0 0,-2 1 0 0,2-4 0 0,-1 2 0 0,1-1 0 0,-1 0 0 16,-2 0 0-16,2-3 0 0,0 0 0 0,-2-3 0 15,2 2 0-15,0-2 0 0,0 0 0 16,0-2 0-16,1-1 0 0,-2 0 0 15,2 1 0-15,0-2 0 0,2 1 0 0,-1 1 0 0,1 1 0 0,-1-1 0 16,-1-10 0-16,7 23 0 0,-7-23 0 0,7 26 0 16,-7-26 0-16,9 29 0 0,-4-12 0 0,0 2 0 15,0 2 0-15,0-3 0 0,-1 3 0 0,1 1 0 16,0-1 0-16,0 0 0 0,0-1 0 0,-5-20 0 16,9 36 0-16,-9-36 0 0,10 33 0 0,-10-33 0 15,6 30 0-15,-6-30 0 0,5 26 0 0,-5-26 0 0,5 20 0 0,-5-20 0 16,6 23 0-16,-6-23 0 0,7 25 0 0,-7-25 0 15,10 30 0-15,-5-10 0 16,-5-20 0-16,13 35 0 0,-8-14 0 0,-5-21 0 0,11 35 0 0,-11-35 0 16,13 41 0-16,-13-41 0 0,16 43 0 0,-16-43 0 15,19 40 0-15,-19-40 0 0,16 33 0 0,-16-33 0 16,16 27 0-16,-16-27 0 16,0 0 0-16,24 35 0 0,-24-35 0 0,0 0 0 0,0 0 0 0,34 32 0 15,-34-32 0-15,0 0 0 0,0 0 0 0,42 31 0 16,-42-31 0-16,0 0 0 0,32 32 0 0,-32-32 0 15,0 0 0-15,31 42 0 0,-31-42 0 0,20 31 0 0,-20-31 0 16,19 29 0-16,-19-29 0 0,21 31 0 0,-21-31 0 0,19 25 0 16,-19-25 0-16,0 0 0 15,33 31 0-15,-33-31 0 0,0 0 0 0,0 0 0 0,47 24 0 0,-47-24 0 16,0 0 0-16,0 0 0 0,0 0 0 0,54 10 0 16,-54-10 0-16,0 0 0 0,0 0 0 0,63 12 0 15,-63-12 0-15,0 0 0 0,48 20 0 0,-48-20 0 16,0 0 0-16,46 26 0 0,-46-26 0 0,0 0 0 15,42 32 0-15,-42-32 0 0,0 0 0 0,38 25 0 16,-38-25 0-16,0 0 0 16,0 0 0-16,51 13 0 0,-51-13 0 0,0 0 0 0,0 0 0 0,56-17 0 15,-56 17 0-15,0 0 0 0,55-30 0 0,-55 30 0 0,47-26 0 16,-47 26 0-16,52-23 0 16,-52 23 0-16,55-19 0 0,-55 19 0 0,57-13 0 0,-57 13 0 0,52-5 0 0,-52 5 0 15,0 0 0-15,69-4 0 0,-69 4 0 0,0 0 0 16,51 4 0-16,-51-4 0 15,0 0 0-15,0 0 0 0,0 0 0 0,59-13 0 0,-59 13 0 0,0 0 0 16,41-22 0-16,-41 22 0 0,32-26 0 0,-32 26 0 16,33-32 0-16,-33 32 0 0,32-30 0 0,-32 30 0 15,35-27 0-15,-35 27 0 0,36-23 0 0,-36 23 0 16,0 0 0-16,52-24 0 0,-52 24 0 0,0 0 0 16,43-16 0-16,-43 16 0 0,0 0 0 0,0 0 0 15,48-15 0-15,-48 15 0 0,0 0 0 0,0 0 0 0,42-18 0 0,-42 18 0 16,0 0 0-16,33-24 0 0,-33 24 0 0,0 0 0 15,30-32 0-15,-30 32 0 0,23-31 0 0,-23 31 0 16,24-42 0-16,-12 19 0 0,1-1 0 0,0 2 0 16,-2 0 0-16,1 2 0 0,-12 20 0 0,23-40 0 15,-23 40 0-15,20-29 0 0,-20 29 0 0,18-29 0 16,-18 29 0-16,14-22 0 16,-14 22 0-16,13-24 0 0,-13 24 0 0,0 0 0 0,13-29 0 0,-13 29 0 15,12-24 0-15,-12 24 0 0,9-31 0 0,-5 13 0 16,1 0 0-16,-1-5 0 0,1-1 0 0,0-4 0 31,0 1 0-31,-2-4 0 0,2 1 0 0,-1-1 0 0,1 3 0 16,-1-1 0-16,1 3 0 0,0 4 0 0,-2 1 0 0,1 3 0 15,0 0 0-15,-4 18 0 0,6-24 0 0,-6 24 0 16,6-19 0-16,-6 19 0 0,0 0 0 0,6-22 0 16,-6 22 0-16,0 0 0 0,6-19 0 0,-6 19 0 15,0 0 0-15,5-20 0 0,-5 20 0 0,4-14 0 16,-4 14 0-16,4-16 0 0,-4 16 0 0,3-20 0 15,-3 20 0-15,7-25 0 0,-6 11 0 0,1 1 0 16,1-3 0-16,-2-2 0 0,0 2 0 0,-1-2 0 16,0-3 0-16,0 0 0 0,0-1 0 0,-1 0 0 15,0-2 0-15,0 0 0 0,-1-2 0 0,-1 2 0 16,1-1 0-16,0 4 0 0,-2-1 0 0,1 2 0 0,-2 2 0 16,0 1 0-16,0 0 0 0,-3 2 0 0,1-1 0 0,-2 1 0 15,2 1 0-15,-2 0 0 0,2 1 0 0,-2-2 0 16,-1-2 0-16,-2-4 0 0,-1 0 0 0,2 1 0 15,-1-2 0-15,1 0 0 0,-2 1 0 0,1-4 0 16,1 5 0-16,0-2 0 0,-3 3 0 0,2-2 0 16,-1 4 0-16,-1 0 0 0,-1 3 0 0,0 1 0 15,-2 1 0-15,-1 3 0 0,1 0 0 0,-3-2 0 16,-1 2 0-16,-2 3 0 0,-2-3 0 0,-2 2 0 16,1-1 0-16,1 2 0 0,-1 0 0 0,-1 1 0 15,-2-2 0-15,1-1 0 0,-2 1 0 0,2-3 0 16,-1-1 0-16,2-2 0 0,0 2 0 0,2 0 0 0,4-1 0 15,-1-1 0-15,1-1 0 0,1-1 0 0,2 1 0 16,2 1 0-16,1 1 0 0,-1 3 0 0,-2-3 0 0,0 4 0 16,1-1 0-16,-3 5 0 0,-1 2 0 0,0 4 0 15,-2 1 0-15,-1 9 0 0,-3 3 0 0,-4 9 0 16,-4 9 0-16,0 4 0 16,1 8-1536-16,2-1-320 0,2 7-48 0,5-4-22384 0</inkml:trace>
  <inkml:trace contextRef="#ctx0" brushRef="#br0" timeOffset="87314.51">13036 9222 1839 0,'0'-4'160'0,"0"2"-160"0,0 2 0 0,0-1 0 15,1-1 448-15,-1-1 48 0,0-1 16 0,0-5 0 16,0-2 192-16,1-1 64 0,-1 1 0 0,0-3 0 16,1 4 352-16,-2 1 80 0,1 1 16 0,0 2 0 15,0 2-144-15,0 0-32 0,-1 3 0 0,0 0 0 16,1 2-112-16,-2 0-32 0,2 3 0 0,-1-2 0 0,0 2 192 0,0 1 16 16,-2 0 16-16,2-3 0 0,-3 2 448 0,2 0 96 15,-1-3 0-15,2-1 16 0,-1 1 192 16,-1-2 48-16,2 1 0 0,0-1 0 15,-2-3-624-15,2 0-112 0,0-2-32 0,0 0 0 16,-1 1-448-16,1 0-112 0,0 1-16 0,0 1 0 0,1 0 32 0,-2 2 0 16,1 1 0-16,0-1 0 0,0 2-80 0,-1 0-16 15,1 2 0-15,-1 0 0 0,-1 1-112 0,1 1-16 16,-1-2-16-16,0 2 0 0,0-3 0 0,-1 3 0 16,1-3 0-16,-1 0 0 0,2 0 0 0,-1 1 0 15,-1-3 0-15,3 0 0 0,-1 0 16 0,0 0 0 16,2 0 0-16,-1-3 0 0,1 2-32 0,0 0 0 0,1-1 0 0,-1 2 0 15,2 0-112 1,-1 0-32-16,0 0 0 0,2 2 0 0,-2 0-80 0,0 3 0 0,2-2-128 0,-2 1 192 16,1 1-64-16,-2 0-128 0,1 3 176 0,-1-3-176 15,0 2 208-15,0 1-64 0,-1-2-16 0,0 1 0 16,1 1 16-16,-2-3 0 16,0 1 0-16,1 0 0 0,0-2-144 0,-2 2 192 0,3-4-192 0,-1 4 192 15,0-3-192-15,1 3 128 0,1-2-128 0,-1 1 128 16,1-2-128-16,1 2 128 0,-1 3-128 0,0 1 128 15,3 0-128-15,-1-1 128 0,1 0-128 0,1 4 128 0,0-1-128 16,0 2 0-16,0 2 144 0,0-2-144 0,-1 0 0 0,1 0 128 16,-2 1-128-16,1 2 0 15,1-3 0-15,-1 0 144 0,-1 0-144 0,1 0 0 0,0 3 128 0,-1-3-128 16,1 0 0-16,0 0 0 0,1-1 128 0,-1-1-128 16,-1 3 0-16,2-3 0 0,-1-1 160 0,1 2-160 15,-1-2 128-15,2 1-128 0,-1 0 160 0,0 2-160 16,-5-13 192-16,0 0-192 0,19 42 144 0,-12-29-144 15,-7-13 0-15,14 31 144 0,-14-31-144 0,17 34 0 16,-10-17 144-16,-1-1-144 0,0-2 0 0,-1-1 128 16,1 2-128-16,1-1 0 0,-1 1 0 0,-1-1 144 0,0-4-144 15,-2 1 0-15,2 3 144 0,-1-4-144 0,1 4 0 0,0-5 144 16,-1 1-144-16,-1 1 0 0,4 3 144 0,-2-3-144 16,1 3 128-16,0-3-128 0,0 0 160 0,-6-11-160 15,0 0 144-15,26 38-144 0,-26-38 128 0,0 0-128 16,28 42 144-16,-28-42-144 15,0 0 160-15,29 38-160 0,-29-38 256 0,0 0-32 0,28 40-16 0,-28-40 0 16,0 0-144-16,29 41-64 0,-29-41 0 0,0 0 0 16,25 31 0-16,-25-31 0 0,0 0 0 0,0 0 0 15,33 40 0-15,-33-40 0 0,0 0 0 0,0 0 0 16,31 33 0-16,-31-33 0 0,0 0 0 0,0 0 0 16,0 0 0-16,46 40 0 0,-46-40 0 0,0 0 0 15,0 0 0-15,44 37 0 0,-44-37 0 0,0 0 0 16,33 33 0-16,-33-33 0 0,0 0 0 0,31 38 0 0,-31-38 0 0,0 0 0 15,26 39 0-15,-26-39 0 0,0 0 0 0,24 38 0 16,-24-38 0-16,0 0 0 0,21 32 0 0,-21-32 0 16,0 0 0-16,0 0 0 0,27 32 0 0,-27-32 0 15,0 0 0-15,0 0 0 0,0 0 0 0,43 30 0 16,-43-30 0-16,0 0 0 16,0 0 0-16,0 0 0 0,60 26 0 0,-60-26 0 0,0 0 0 15,0 0 0-15,53 31 0 0,-53-31 0 0,0 0 0 0,42 25 0 16,-42-25 0-16,0 0 0 0,44 32 0 0,-44-32 0 15,0 0 0-15,40 26 0 0,-40-26 0 0,0 0 0 16,0 0 0-16,46 34 0 0,-46-34 0 0,0 0 0 0,0 0 0 0,0 0 0 31,58 21 0-31,-58-21 0 0,0 0 0 0,0 0 0 0,0 0 0 0,63 8 0 0,-63-8 0 0,0 0 0 16,0 0 0-16,0 0 0 0,67 6 0 0,-67-6 0 16,0 0 0-16,0 0 0 0,62 19 0 0,-62-19 0 15,0 0 0-15,0 0 0 0,56 24 0 0,-56-24 0 16,0 0 0-16,0 0 0 0,51 33 0 0,-51-33 0 15,0 0 0-15,0 0 0 0,43 24 0 0,-43-24 0 16,0 0 0-16,0 0 0 16,0 0 0-16,57 13 0 0,-57-13 0 0,0 0 0 0,0 0 0 0,56-4 0 15,-56 4 0-15,0 0 0 0,0 0 0 0,63-15 0 16,-63 15 0-16,0 0 0 0,0 0 0 0,57-2 0 0,-57 2 0 16,0 0 0-16,0 0 0 0,0 0 0 0,62 13 0 0,-62-13 0 15,0 0 0-15,0 0 0 0,54 19 0 0,-54-19 0 16,0 0 0-16,0 0 0 15,53 15 0-15,-53-15 0 0,0 0 0 0,0 0 0 0,57-2 0 0,-57 2 0 16,0 0 0-16,48-15 0 0,-48 15 0 0,0 0 0 16,51-21 0-16,-51 21 0 0,0 0 0 0,48-16 0 15,-48 16 0-15,0 0 0 0,0 0 0 0,62-8 0 16,-62 8 0-16,0 0 0 0,0 0 0 0,0 0 0 16,60 7 0-1,-60-7 0-15,0 0 0 0,0 0 0 0,0 0 0 0,0 0 0 0,60 11 0 0,-60-11 0 16,0 0 0-16,0 0 0 0,52-11 0 0,-52 11 0 0,0 0 0 15,51-28 0-15,-51 28 0 0,0 0 0 0,52-32 0 0,-52 32 0 16,36-24 0-16,-36 24 0 0,0 0 0 0,50-25 0 16,-50 25 0-16,0 0 0 0,0 0 0 0,58-11 0 15,-58 11 0-15,0 0 0 0,0 0 0 0,51 1 0 16,-51-1 0-16,0 0 0 16,0 0 0-16,0 0 0 0,61 2 0 0,-61-2 0 0,0 0 0 0,0 0 0 15,45-19 0-15,-45 19 0 0,0 0 0 0,37-30 0 16,-37 30 0-16,26-24 0 0,-26 24 0 0,0 0 0 15,38-31 0-15,-38 31 0 0,0 0 0 0,35-25 0 16,-35 25 0-16,0 0 0 0,0 0 0 0,46-21 0 16,-46 21 0-16,0 0 0 0,0 0 0 0,0 0 0 15,55-18 0-15,-55 18 0 0,0 0 0 0,0 0 0 0,55-28 0 0,-55 28 0 16,0 0 0-16,42-31 0 0,-42 31 0 0,0 0 0 16,40-38 0-16,-40 38 0 0,28-28 0 0,-28 28 0 15,29-33 0-15,-29 33 0 0,26-32 0 0,-26 32 0 16,21-24 0-16,-21 24 0 0,0 0 0 0,27-26 0 15,-27 26 0-15,0 0 0 0,0 0 0 0,0 0 0 32,35-25 0-32,-35 25 0 0,0 0 0 0,0 0 0 0,35-22 0 0,-35 22 0 0,0 0 0 0,40-28 0 15,-40 28 0-15,28-23 0 0,-28 23 0 0,33-25 0 16,-33 25 0-16,30-26 0 0,-30 26 0 0,28-25 0 16,-28 25 0-16,0 0 0 0,34-34 0 0,-34 34 0 0,0 0 0 15,31-35 0-15,-31 35 0 0,0 0 0 0,24-29 0 0,-24 29 0 16,0 0 0-16,19-25 0 15,-19 25 0-15,0 0 0 16,21-25 0-16,-21 25 0 0,0 0 0 0,25-35 0 16,-25 35 0-16,21-28 0 0,-21 28 0 0,23-32 0 15,-23 32 0-15,22-34 0 0,-22 34 0 0,21-35 0 16,-10 16 0-16,0 2 0 0,-2-1 0 0,-2 1 0 16,-7 17 0-16,15-26 0 0,-8 13 0 0,-2 1 0 15,0 3 0-15,-1-3 0 0,0 6 0 0,-3-1 0 16,-1-2 0-16,1 2 0 0,-1-1 0 0,1 1 0 15,-1 3 0-15,0-3 0 0,3-1 0 0,-2 1 0 16,2-2 0-16,-1 1 0 0,1-1 0 0,-1-2 0 16,2-3 0-16,-1 2 0 0,0-3 0 0,-1 4 0 0,2-4 0 0,-1 0 0 15,0 2 0-15,0-3 0 0,0 2 0 0,0 2 0 16,1-2 0-16,-2 3 0 0,2-4 0 0,-2 5 0 16,1-2 0-16,-2 2 0 0,1 2 0 0,0 0 0 15,-1 2 0-15,1-3 0 0,0 0 0 0,-1 2 0 16,0-1 0-16,0 0 0 0,2-1 0 0,-2 0 0 15,3 1 0-15,-2-1 0 0,2 2 0 0,-2-3 0 16,2 0 0-16,0-1 0 0,0 1 0 0,-2-1 0 16,2 2 0-16,-1-3 0 0,0 2 0 0,-1 0 0 15,2 1 0-15,-1 1 0 0,-3 8 0 0,5-15 0 16,-5 15 0-16,3-13 0 0,-3 13 0 0,3-9 0 0,-3 9 0 16,1-8 0-16,-1 3 0 0,0 3 0 0,0-3 0 0,0 1 0 15,0-1 0-15,0 1 0 0,0 4 0 0,1-8 0 16,-1 8 0-16,3-10 0 0,-2 2 0 0,0 1 0 15,0 1 0-15,1 1 0 0,-1-3 0 0,0 0 0 16,-1 8 0-16,4-16 0 0,-4 16 0 0,3-18 0 16,-1 10 0-16,-1 0 0 0,0 1 0 0,0 1 0 15,-1 1 0-15,0 5 0 0,2-8 0 0,-4 6 0 16,1-1 0-16,0 3 0 0,-2 0 0 0,1 3 0 16,0-1 0-16,-3 1 0 0,0 2 0 0,-2 0 0 15,1-2 0-15,0 0 0 0,2-2 0 0,2-2-17488 16,1-3-3488-16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07:34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 12746 30751 0,'-10'-5'2736'0,"-4"-1"-2192"16,-4 0-544-16,-7 2 0 0,-5 5 0 0,2 4 0 0,6 2-240 0,6-1 80 15,2 2-224-15,-3 2-64 0,-14 8 0 0,-13 8 0 0,-9 7 224 0,4 3 32 16,11-2 16-16,13-4 0 0,25-30 176 0,-14 45 0 16,14-45 0-16,0 0 0 15,55 49 0-15,-20-39 144 0,10-1 0 0,6-2 0 0,6-7 352 0,6 0 64 16,5-5 16-16,5-4 0 0,-3 0-96 0,9-6-16 0,9-5 0 16,6-4 0-16,5 3 176 0,5-8 16 0,2-1 16 0,7-2 0 15,3 3 224-15,8-3 32 0,7-1 16 0,11 1 0 16,6 2-224-16,-1 4-32 0,-11 8-16 0,5 3 0 15,4 5-16-15,1 5 0 0,1 5 0 0,-3 2 0 32,-5 5-400-32,0 2-96 0,-4 5-16 0,-12 1 0 0,-10 2-144 0,-13 2 0 0,-10-2 0 0,-13 2 0 15,-12 0 0-15,-16-1 0 0,-12-1-128 0,-37-17 128 32,34 27-416-32,-34-27-16 0,0 0 0 0,-19 27 0 0,-9-18 48 0,-16 0 16 0,-19 1 0 0,-24 1 0 15,-20 4 240-15,-18-1 128 0,-9-5-160 0,-2 3 160 16,-1 2 0-16,-24 2 0 15,-31 1-128-15,-21 5 128 0,-22 5-160 0,-11 10 16 0,-6 6 0 0,3 12-11584 16,4 11-2320-16</inkml:trace>
  <inkml:trace contextRef="#ctx0" brushRef="#br0" timeOffset="42654.42">8916 13257 24767 0,'-4'-3'2192'0,"0"0"-1744"0,3 2-448 0,-2 1 0 0,2-2 800 0,0 2 80 0,1 0 16 0,1 0 0 0,2 2-752 0,0-2-144 0,4 1 0 0,5 1 0 16,10-1 0-16,10-1-192 0,14 2 192 0,10-4-192 15,10 2 192-15,10-4-176 0,7 0 176 0,6-2-160 16,4 3 160-16,3-3 0 0,2 3-144 0,-2 0 144 0,1 0 0 0,-2 1-144 16,-1-3 144-16,-6 1 0 0,-3-2-128 0,-6 0 128 15,-4 1 0-15,-3-4 0 16,-3-2 192-16,-2 1 128 0,-3-1 48 0,-3 2 0 0,-3 1 624 0,-2-2 128 15,-1-1 32-15,0 1 0 0,-1 0-208 0,-2 0-48 16,0 4 0-16,-4 2 0 0,-2 0-320 0,-6 4-80 16,-4 3-16-16,-6-1 0 0,-2 5-480 0,-9 1 0 15,-6 1 0-15,-9 1 0 0,-12 0 0 0,-17 1 0 16,-18 2-128-16,-26 2 128 16,-25-1-1024-16,-29 1-112 0,-26 1-16 0,-22-5 0 15,1-1 208-15,-31-3 48 0,-20 1 0 0,-9-1 0 0,5 3 896 0,-1 0 128 0,2 0 48 0,14 1 16 16,13-1 960-16,26-3 208 0,23-3 48 0,29 1 0 15,30-3-384-15,26 0-64 0,24-2 0 0,19 0-16 16,16 1-176-16,13 1-48 0,10 1 0 0,16-1 0 16,13 2-400-16,13-3-96 0,11-1-16 15,18 0 0-15,15 0-208 0,11-6-128 16,8-3 128-16,6 1-208 0,3-1 208 0,7-2-176 0,3-5 176 0,7-2-160 16,5 0 160-16,3-7 0 0,-1 0-144 0,-6-2 144 15,-3-1 0-15,1-1 0 0,3-3-144 0,10-5 144 16,7-5 0-16,-3-1 0 0,-5 4 0 0,-11 10 0 15,-7 5 0-15,-21 12 0 0,-17 4 0 0,-29 16 0 0,-26 7 0 0,-50-15 0 16,1 70 0-16,-76-9-12224 16,-63 20-2368-16</inkml:trace>
  <inkml:trace contextRef="#ctx0" brushRef="#br0" timeOffset="72572.02">14867 12807 18367 0,'-12'-10'1632'0,"-3"-1"-1312"0,-2 2-320 0,-6 0 0 0,0 1 832 0,2 2 80 0,6 3 32 0,6 2 0 15,3-2-256-15,-1 3-48 0,-7 0-16 0,-7 0 0 16,-5 3-208-16,0-1-32 0,5 1-16 0,1 2 0 16,4 2-368-16,1-3 0 0,1 2-160 0,-1-1 160 15,-1 0-144-15,-2 1 144 0,1-1 0 0,-3 1-144 16,-3 2 288-16,-4-1 64 0,-4-2 16 0,-3 1 0 15,-4 0 944-15,-3-1 192 0,0 0 48 0,0-2 0 0,4 1-64 0,0-4 0 16,0-3 0-16,4 1 0 0,3-1-400 0,5-1-96 16,7 2-16-16,5-1 0 0,7 0-448 15,8 0-112-15,5 2-16 0,12-4 0 0,11 3-48 0,14-1-16 16,13-1 0-16,14 1 0 0,12-3-192 0,14 2 0 16,11-2 128-16,6 4-128 0,4 5 0 0,-1-2 0 15,1 0 0-15,-2 2 0 0,-2 2 0 0,-4 0 0 16,-8-4 0-16,1 1 0 0,-2 3 0 0,-4-3 0 15,-7-2 0-15,-1-2 0 0,-1 0 0 0,-2-2 0 16,0 3 0-16,-2-1 0 0,-1-6 0 0,0-2 0 0,2-1 0 16,1 1 0-16,3 0 0 0,0 0 128 0,-2 1-128 0,0-4 144 15,2 6 32-15,-2-2 0 0,0 0 0 0,-4 3 0 16,-7 0-176-16,-5 4 0 0,-4-2 0 0,-7 3 128 16,-5 1-128-16,-11 0 0 0,-4 1 0 0,-12 0 0 15,-7 3 0-15,-7 0 0 0,-4 0 0 0,-8-1 0 16,-3 2 0-16,-5 0 0 15,-5 0 0-15,-9 0 0 0,-5 0 0 0,-11 1 0 0,-14-2 0 0,-16 1 0 16,-16-2 0-16,-15 1 208 0,-16-7 0 0,-14 1 0 16,-10 0-80-16,-9-5-128 0,-8 2 176 0,-5 0-176 15,-7-2 128-15,2 5-128 0,2-3 0 0,3 3 0 16,6 4 0-16,10 3 0 0,10-1 0 0,10 6 0 0,11 4 128 16,10 2-128-16,10 3 0 0,6 0 0 0,4 6 0 15,5 1 0-15,6 4 0 0,3-5 0 0,5-3 0 0,13-5 0 16,8-1 0-16,1 0 0 0,-1 3-192 0,-1-2 192 15,2-1-208-15,7-2 80 0,5-6-112 0,7-5-16 16,6-2 0-16,6-5 0 0,4-1 256 0,5-3 0 16,4-3 0-16,10-5 0 0,10-4 0 0,15-5 0 15,13-2 0-15,20-2 160 16,20 3-160-16,23 4 0 0,19-1 0 0,22 4 128 0,19 4-128 0,14 5 0 16,6 2 0-16,1 4 0 0,-5 7 0 0,-2 0 0 15,-1 6 0-15,-9-3 0 0,-6 2 0 0,-15-5 0 0,-14 2 0 16,-9-1 0-16,-11 2 0 0,-10-5 0 15,-11 1 0-15,-10-4 0 0,-7 2 0 0,-9 0 0 0,-10 3 0 0,-12-1 0 16,-11-1 0-16,-15-1 0 0,-10 2 0 0,-13-1 0 16,-9 0 0-16,-17 4 0 15,-16-1 0-15,-27 3 0 0,-26 2 0 0,-42 6 0 0,-46 10 0 0,-44 8 0 16,-31 6-304-16,-58 17-32 0,-49 13-16 0,-40 17-17568 16</inkml:trace>
  <inkml:trace contextRef="#ctx0" brushRef="#br0" timeOffset="98687.15">28763 12914 27583 0,'10'-8'2448'0,"3"-2"-1952"0,3-1-496 0,4 1 0 0,3-3 544 16,-1 5 16-16,-6 0 0 0,-7 6 0 0,-3-2-384 0,2 3-176 15,4-2 160-15,8-1-160 16,5-4 0-16,3 3 0 0,-1-2 0 0,-3 1 0 0,-6 3 0 0,-3-3 0 16,-4 3 0-16,-2 0 0 0,-4 0 832 0,0 1 80 15,-2-2 16-15,1 0 0 0,1 3-240 0,1-5-48 16,4 3-16-16,4-1 0 0,3 0-352 0,8 0-64 15,6 0-16-15,10-2 0 0,3 3-192 0,9-2 128 0,10 1-128 0,8-1 0 16,7 2 160-16,6 0-160 16,4-1 160-16,4 2-160 0,5-2 0 0,3 0 0 0,0 0 0 15,-4 1 0-15,-8 0 0 0,-2-2 0 0,-2 3 0 0,-4 1 0 16,-6-3 0-16,-8 4 0 0,-9 4 0 0,-10-3 0 16,-9 4 144-16,-7 0-144 0,-5 2 128 0,-9-2-128 15,-4 1 352-15,-6 0-16 0,-6 3 0 0,-7-5 0 16,-5 1-208-16,-11 2-128 0,-9 2 128 0,-15-2-128 15,-8-4 320-15,-13 0 0 0,-17 0 0 0,-15-3 0 0,-14-3-320 0,-13 0 0 16,-12-5 0-16,-11-2 0 0,-3 2-144 0,-9-5 0 16,-8 2 0-16,1 0 0 0,3 1 16 0,5 2 0 15,3 0 0-15,-2 4 0 16,2 9-256-16,-3 8-32 0,-5 8-16 0,-7 8-16192 16</inkml:trace>
  <inkml:trace contextRef="#ctx0" brushRef="#br0" timeOffset="109645.54">23376 7042 3679 0,'1'-30'320'0,"0"9"-320"0,0 0 0 0,-1 7 0 16,-1 5 896-16,0 2 128 0,0-1 0 0,-3-10 16 15,-1-9 768-15,-2-11 160 0,-3-4 16 0,-4-1 16 16,-1 2-272-16,-2 2-64 0,0 6-16 0,-1 7 0 16,1 1-624-16,-4 2-112 0,-5-2-16 0,-6 2-16 0,-3-2-496 15,-3 3-112-15,-2 3-16 0,-2 1 0 0,-2 1-416 0,-3 5-96 16,-4 2 0-16,-1 2-16 16,2 0-416-16,-2 2-80 0,0-3 0 0,2-1-16 15,4 2-176-15,2 2-48 0,2-2 0 0,-1-1 0 16,1 1 304-16,-4-1 64 0,-1-1 16 0,-3-2 0 0,1 1 352 0,-1-4 64 15,1 0 16-15,1 1 0 0,3 0 192 0,1-4 0 16,0 2 0-16,0-1 0 0,-2 0 0 0,2-1 240 16,4 2-48-16,-1-1-16 0,-2 0 176 0,-1-1 32 15,1 0 16-15,-2 0 0 0,-4-4-112 0,0 2-32 16,1 3 0-16,-3 0 0 0,0-1-112 0,1 1-16 16,-2 1-128-16,0 1 192 0,2 3-16 0,1-2-16 15,1 3 0-15,-1 2 0 0,1 1 80 0,-2 0 16 16,-2 2 0-16,-2 3 0 0,1-2 64 0,0 1 0 15,-3 0 16-15,2 3 0 0,0 1-112 0,-3 1-32 16,0 4 0-16,-2-1 0 0,-5 2 48 0,3 1 0 0,0 0 0 16,0-1 0-16,1 5-96 0,0-1-16 0,2 3 0 0,-1 3 0 15,-4 7-128-15,2-3 0 0,1 2 0 0,10-5 128 16,8 2 48-16,-5 4 0 0,-7 6 0 0,-5 5 0 16,-7 6 144-16,-1 2 48 0,-3 4 0 0,2-2 0 15,1 2 128-15,1-4 16 0,1-3 16 0,-2 4 0 16,0-1-80-16,7-3-32 0,4-4 0 0,-1 3 0 15,-2 7 32-15,-2-1 16 0,3 7 0 0,4-4 0 16,4 1-160-16,5 0-48 0,5-3 0 0,7-2 0 16,7-6-64-16,26-37-32 0,-47 90 0 0,24-38 0 15,2 6 0-15,5-2 0 0,1 1 0 0,15-57 0 0,-18 105 160 16,18-105 16-16,-9 88 16 0,9-88 0 0,-1 103-48 0,1-103-16 16,4 121 0-16,-2-62 0 0,-2-59 0 0,3 111 0 15,-3-111 0-15,1 110 0 0,-1-110-144 0,0 109-16 16,1-48-128-16,2-1 192 0,2 0-192 0,-5-60 0 15,22 110 0-15,-22-110 0 0,36 101 0 0,-7-48 0 16,12 7 0-16,11-1 0 0,11 2 0 0,6-6 0 16,6 0 0-16,6-2-160 0,8 1 160 0,-3-4 128 15,-7-3-128-15,8-3 176 0,11 7-176 0,5-6 128 16,2-3-128-16,-1-7 128 0,-2-4-128 0,0-6 0 16,-2-5 0-16,-1-4 0 0,-1-2 128 0,-2-8 112 15,-1-3 16-15,7-1 0 0,4-2 128 0,3-6 48 16,3-3 0-16,8-1 0 0,9 3-176 0,6-6-16 15,-4-3-16-15,11-2 0 0,12-6-48 0,8-2-16 0,5-1 0 0,-6-5 0 16,-10 0-160-16,9-5 0 0,8-9 0 0,6-9 0 16,7-6 0-16,-6-11 0 0,-4-1 0 0,-13-10 0 15,-12-2 0-15,-6-9 0 0,-7-10 0 0,-9-5 0 16,-10-4 0-16,-14-5 0 0,-11-11 192 0,-16 3-64 16,-16 5 368-16,-16-8 64 0,-15-9 16 0,-19 0 0 15,-13 11-144-15,-21-5-32 0,-22-9 0 0,-17 4 0 16,-4 15-400-16,-24-4 0 0,-22-4 0 0,-17 4 0 0,-5 12-288 15,-16 4 16-15,-18 7 0 0,-19 6 0 0,-13 15 48 0,-11 13 16 16,4 10 0-16,1 13 0 16,-3 15-608-16,-26 14-112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10:43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9744 17615 0,'10'-18'1568'0,"3"-4"-1248"0,0 1-320 0,1-4 0 0,1 4 256 0,-3 4 0 0,-5 7 0 0,-3 8 0 16,-3 2-48-16,-1 0-16 0,3 0 0 0,0-1 0 15,2-1 160-15,-1 4 32 0,0-1 0 0,-5 5 0 16,-2 0 336-16,-3 3 80 0,-3 2 16 0,-2-1 0 15,-4 0 96-15,-3 0 32 0,-3 2 0 0,-4-2 0 16,-1-2-96-16,-1-3-16 0,1 0 0 0,0-2 0 16,2-3-192-16,2-3-64 0,2-2 0 0,3 0 0 15,2-2-64-15,2-2-32 0,1 1 0 0,1-2 0 16,1-3-192-16,3 2-32 0,0 1-16 0,-1 1 0 0,3 0-240 0,0 2 176 16,0 0-176-16,2 5 160 0,0 1 16 0,-2 2 0 15,0 1 0-15,-2 8 0 0,-3 4-176 0,-4 7 0 16,-3 9 0-16,-5 3 0 0,-3 6 0 0,-5 5-144 15,-3 3 144-15,1-1 0 0,1-1 0 0,-5 5 0 16,-2 9 0-16,-1 4 0 0,5-2 0 0,5-2 224 16,8-1-64-16,8-7-16 0,13-51 336 0,-8 86 64 15,8-86 16-15,15 77 0 0,-15-77-240 0,29 67-64 0,-29-67 0 0,53 74 0 16,-53-74-48-16,69 80-16 0,-69-80 0 0,74 72 0 16,-74-72 0-16,67 65 0 0,-67-65 0 0,61 64 0 15,-61-64 16-15,52 69 0 0,-52-69 0 0,40 73 0 16,-40-73 16-16,26 69 0 0,-26-69 0 0,11 78 0 15,-11-78-32-15,-5 84 0 16,-4-43 0-16,-4-3 0 0,0 3 64 0,-1-1 0 0,2-4 0 0,-3 7 0 16,1 6-80-16,2 5-16 0,4 2 0 0,5-1 0 15,3-55-160-15,10 106 0 0,-10-106 0 0,34 108 0 16,-34-108 0-16,44 97 0 0,-14-42 0 0,8 2 0 16,2-2 0-16,2-4-144 0,2-4 144 0,-4-4 0 31,1-4-768-31,-41-39-32 0,71 75-16 0</inkml:trace>
  <inkml:trace contextRef="#ctx0" brushRef="#br0" timeOffset="6244.27">11697 12965 2751 0,'-2'-5'256'0,"1"3"-256"0,1 0 0 0,0 2 0 0,0 0 400 0,0 0 48 16,0 0 0-16,-2-3 0 0,0 1-320 0,-3 0-128 16,0 2 128-16,-2 0-128 0,-2 1 0 0,-1 0-192 15,-1 1 0-15,0-2 16 0,-2 2 176 0,-1-4-160 16,0 0 160-16,1 0-160 0,-1 1 160 0,1-4 176 16,0 2-48-16,1 1 0 0,1-3 656 0,-2 1 128 15,2-1 32-15,0 2 0 0,1-2 176 0,0 1 32 16,0-2 16-16,2 1 0 0,-1 1-224 0,2-2-48 15,-1 3-16-15,1-3 0 0,-1 3-48 0,2-4-16 16,-1 2 0-16,1 0 0 0,1 1-240 0,-1 0-64 16,1 0 0-16,-2 0 0 0,4 2-64 0,-1-3 0 0,0 2-16 15,1-1 0-15,1 1 64 0,0-2 16 0,-1 1 0 0,1-1 0 16,-1 3 16-16,1 0 16 0,0-3 0 0,-1 2 0 16,1-2 16-16,-1 3 0 0,1 0 0 0,-1-1 0 15,2 2-48-15,0-2-16 0,1 2 0 0,1 1 0 16,1-1-256-16,2-3-48 0,2 3-16 0,3-2 0 15,1 3-176-15,3-4 0 0,2 2 0 0,1 1 0 16,3-1 0-16,1-1 0 0,1 0 0 0,1 2 0 16,3 1-128-16,1 0 128 0,1 0 0 0,-1 1 0 15,2 1 0-15,-1 1 0 0,-1-2 0 0,2-1 0 16,-1 2 0-16,0-2 0 0,-1 0 0 0,1 0 0 0,-1 1 0 16,0-2 128-16,-1 1-128 0,-3-2 192 0,2 2 240 0,-3 0 48 15,0-1 16-15,0-1 0 0,1 2-48 0,-1 2 0 16,1-1 0-16,1-1 0 0,-1 0-160 0,0 2-32 15,3 0-16-15,-1 2 0 0,4-2-240 0,0 1 176 16,1-2-176-16,1 2 160 0,4-2-160 0,0 0 0 16,2 0 0-16,1-1 0 0,1 2 0 0,0-1 0 15,1 1 0-15,-1-2 0 0,-1 0 0 0,-4-2 0 16,0 1 0-16,0-1 0 0,-3 1 0 0,0 0 0 16,-1 1 0-16,-3-4 0 0,0 3 128 0,-1 0-128 15,3-1 0-15,-4 2 128 0,1 0 32 0,1 0 0 16,0 2 0-16,1-2 0 0,1 2 48 0,1 1 16 0,2-2 0 15,1-1 0-15,2 2-224 0,1 0 0 0,4-2 128 0,0 1-128 16,3 1 0-16,0-1 0 0,-4-1 0 0,5 2 0 16,4 0 0-16,0 2 0 0,1-3 0 0,-3 0 0 15,-2 2 0-15,-4-4 0 0,0-1 0 0,-2 1 0 16,-1 1 0-16,0-4 0 0,-1 1 0 0,0 0 0 16,-3-2 0-16,-1 3 0 0,1-3 0 0,0 1 0 15,1-1 0-15,-3 1 128 0,0-3-128 0,1 1 0 16,2 1 0-16,3-2 128 0,1 0-128 0,2 5 0 15,2-2 144-15,1 2-144 0,0 0 128 0,1 2-128 16,4 2 144-16,0-1-144 0,0 1 160 0,1 2-160 16,-1 2 0-16,3-2 0 0,-1 1 0 0,2-1 0 0,-2 2 0 15,-3-2 0-15,-5 2 0 0,2 1 0 0,0-2 0 16,-3 0 0-16,-2-1 0 0,-3-1 0 0,-3-1 0 0,-1-2 0 16,0 0 0-16,-3-2 0 0,-1 2 0 0,-1-3 0 15,3 0 0-15,-1 1 0 0,2-3 128 0,2 1-128 16,3-1 0-16,3 0 0 0,3-2 0 0,2-1 0 15,2 1 0-15,2 0 0 0,2 0 0 0,2 2 0 16,3-1 0-16,-1 3 0 0,1-4 0 0,-2 5 0 16,-1-2 0-16,-1 3 0 0,-2 1 160 0,2 1-160 15,-1 0 160-15,-1 2-160 0,1-2 384 0,1 3 0 16,2 0-16-16,1-2 0 0,2-1-240 0,-2 2-128 16,0 2 128-16,-1 1-128 0,1-5 0 0,0 0 0 15,1 1 0-15,0-1 128 0,0-1-128 0,3-1 0 0,3-1 0 0,0 0 0 16,3-2 0-16,4 0 0 0,6 1 0 0,4 0 0 15,4 1 0-15,1-3 0 0,-2 1 0 0,-1 3 0 16,3-2 0-16,0 1 0 0,-2-1 0 0,-3 0 0 16,-3 2 0-16,-5-1 0 0,-3 2 0 0,-3-1 0 15,-4 0 192-15,-8 1-48 0,-6 1 0 0,-12 0 0 16,-10 2 48-16,-10 0 16 0,-9 1 0 0,-11 1 0 16,-8 3-208-16,-16-2 0 0,-16 2 0 0,-18 7-17808 15</inkml:trace>
  <inkml:trace contextRef="#ctx0" brushRef="#br0" timeOffset="213224.39">19865 12791 13823 0,'-1'-6'1216'0,"-2"-2"-960"0,2 4-256 0,0 3 0 16,0 0 1808-16,-2 0 320 0,-2-4 64 0,-2-1 16 15,-3-6 288-15,-1 3 48 0,1 1 16 0,0 3 0 16,0-1-1328-16,2 5-256 15,0 1-48-15,2 0-16 0,1 0-720 0,-2 0-192 0,0 1 0 0,1-1 0 16,-1 1 0-16,-2 0 0 0,1 1 0 0,-1-2 0 16,-1 0 0-16,1 0 0 0,-1 0-144 0,2-2 144 0,-3 4 0 0,1-2 0 15,2 2 0-15,0-2 0 0,0 1 0 0,2-1 0 16,1 0 128-16,1 3-128 0,3 2 592 0,1-4 32 16,1-1 0-16,2 0 0 0,2 1-160 0,2 1-16 31,4-1-16-31,3 1 0 0,2-2-192 0,4-3-48 15,3 1 0-15,5 1 0 0,1-4-16 0,7 1-16 16,6-3 0-16,3 1 0 0,-2 1-32 0,1-3 0 16,3 2 0-16,0 0 0 0,-1 1-128 0,-1 4 0 15,-3-2 0-15,-1 6 128 0,-2-2-128 0,1 4 0 16,-1 3 0-16,-2 0 0 0,-1 1 0 0,4 3 0 0,3-1 0 0,5 5 0 16,4-1 0-16,1 0 0 0,2-1 0 0,0-2 0 15,4-1 0-15,-3-3 0 0,3 0 0 0,-1-3 0 16,0 0 0-16,-1 0 0 0,1 3 0 0,-4-5 0 15,-4-2 0-15,-2-2 0 0,3-2 0 0,-1-1 0 16,2 0 0-16,1-1 0 0,-1 4 0 0,1-4 0 16,1 2 0-16,-1-4 0 0,0 0 0 0,4-1 0 15,2 1 144-15,2 2 0 0,-1-3 0 0,2 2 0 16,-1 4 48-16,-3-2 0 0,-5 2 0 0,-1-1 0 16,-2 3-192-16,0-1 0 0,2 2 144 0,-1 0-144 0,-2 3 0 15,1 1 0-15,-2 2 0 0,0-2 0 0,-6 2 0 0,3-1 0 16,4 1 0-16,3-2 0 0,-1 1 0 0,0 2 0 15,-2 0 0-15,1 1 0 0,-2-2 0 0,-1 1 0 16,0-3 0-16,-4-1 0 0,-1-3 0 0,1-1 0 16,1 0 0-16,1-1 0 0,4-2 0 0,-1 1 0 15,4 0 0-15,-2 1 0 0,1 1 0 0,1-4 0 16,1 1 0-16,2-2 0 0,0 1 0 0,2 3 0 16,0-3 0-16,0 4 0 0,0-1 128 0,-2 0-128 15,-4-1 128-15,-1 1-128 0,0 0 320 0,0-3 0 16,-1 3 0-16,-2 0 0 0,-6 2-320 0,-1 0 128 15,-3 0-128-15,-1 2 0 0,-2-2 0 0,0-1 0 16,-1-1 0-16,0-3 0 0,3 2 0 0,4-1 0 0,6-2 0 0,3 3 0 16,2 1 0-16,8-3 0 0,12 3 0 0,8-1 0 15,5 0 0-15,5-1 0 0,1 3 0 0,8 4 0 16,7-3 0-16,6 6-160 0,8-1 160 0,1 7-18992 16</inkml:trace>
  <inkml:trace contextRef="#ctx0" brushRef="#br0" timeOffset="-130268.2">14013 13280 35647 0,'-55'-18'3168'0,"-5"-6"-2528"0,-5 1-512 0,1-2-128 0,-5 4-512 0,9 4-128 0,17 4-32 0,15 10 0 15,5 3 864-15,-6 0 160 0,-26-1 32 0,-32 2 16 16,-28 2-400-16,-17 10 0 0,-6 5 0 0,1 8 0 0,2 6 0 0,0 2-144 16,4-1 144-16,-4 4 0 0,-2 8-160 0,11-6 160 15,25-5-128-15,-16 5 128 0,-19 11 0 0,-10 7 0 16,-1 1 0-16,11-1-128 0,11 1 128 0,16-6 0 15,18-5 0-15,18-4 0 0,11-1 0 0,10 5 0 16,11 5 0-16,11 4-128 0,12 3 128 0,18-59 0 16,-6 114-144-16,6-114 144 0,31 114 0 0,-5-59-176 15,1-4 176-15,14 7-128 0,15 8 128 0,13-1 0 16,10 2 0-16,9-6 0 0,7-5 0 0,1-5 0 16,-5-9 144-16,20 1-144 0,19-1 336 0,13-3-32 15,11-7-16-15,3-5 0 0,3-5 144 0,6-5 16 16,3-8 16-16,6-2 0 0,-8-6 16 0,8-1 0 0,10-6 0 15,3-3 0-15,3-1-192 0,2-7-32 0,0 3-16 0,-7 1 0 16,-3-2-96-16,-5-1-16 0,0-3 0 0,1-3 0 16,3 0-128-16,-8-3 128 0,-5-1-128 0,6-6 128 15,7-3-128-15,-6-3 0 0,-5 1 0 0,-10 0 0 16,-7-4 0-16,-14-6 0 0,-11-1 0 0,-18-1 0 16,-16 5 0-16,-6-7 0 0,-3-6-224 0,-15-2 80 15,-9 0 16-15,-12 0 0 0,-8-1 0 0,-13 0 0 16,-8 5 128-16,-12-5 144 0,-10-5-16 0,-17 3-128 15,-10 4 416-15,-20 6-32 0,-18 4 0 0,-22 3 0 16,-4 8-80-16,-29-1-32 0,-34 2 0 0,-23 5 0 16,-11 5-272-16,-14 5 0 0,-10 4 0 0,-25 1 0 0,-21 6 0 0,-12 1 0 15,-7 5 0-15,-5 7 0 0,0 2-176 0,-4 7 176 16,-2 6-192-16,-6 6 192 16,-3 7-960-16,-1 11-64 0</inkml:trace>
  <inkml:trace contextRef="#ctx0" brushRef="#br0" timeOffset="-121581.71">7278 16979 8287 0,'-10'-22'736'0,"4"6"-592"0,3 3-144 0,0 5 0 16,3 0 0-16,1 5 128 0,1-5-128 0,0-5 128 15,2-7 672-15,2-6 128 0,3-6 32 0,0 4 0 16,1 1-16-16,-1 0 0 0,1 6 0 0,-3 1 0 16,0 0-48-16,-3 3-16 0,0 1 0 0,0 4 0 15,-4-2-160-15,0 5-16 0,-3 3-16 0,0 0 0 16,-3 1-112-16,-3 3 0 0,0 0-16 0,-1 2 0 15,0 2-96-15,-2 0-16 0,-2 3 0 0,1-2 0 16,-2 3-208-16,1-3-48 0,2 2-16 0,1-1 0 16,2 1-176-16,2-1 160 0,3-1-160 0,2 0 160 0,0-1 112 0,4-2 32 15,-1 3 0-15,3-3 0 0,2 0 256 0,2-3 48 16,4 2 16-16,0 0 0 0,3-2 16 0,3 2 16 16,5-2 0-16,4 0 0 0,1 1-96 0,3-2-32 15,4 1 0-15,-1 3 0 0,3-1-320 0,2 1-64 16,0 1-16-16,0 2 0 0,-2 2-128 0,0-1 0 15,1 0 0-15,1 1 0 0,-2 2 0 0,-1-1 0 16,1-1 0-16,-3-2 0 0,-2 1 0 0,-1 0 0 16,-1-3 0-16,-4-1 0 0,-4-1 0 0,-2-3 0 15,-4 2 0-15,-2-3 0 0,-3 0 0 0,-4 0 0 16,-2 1 0-16,-4-3 0 0,-3 1 144 0,-3 1-144 16,-2-3 160-16,-5 1-160 0,1 1 512 0,-5 2 16 0,-4-4 0 0,-3 5 0 15,-4-1-288-15,-5 3-64 0,-2 1-16 0,-3 2 0 16,-4 4-160-16,-4 4 0 0,-6 5 0 0,-5 2 0 31,-6 6-448-31,-4 6 0 0,-7 4-16 0,-6 1-15232 0</inkml:trace>
  <inkml:trace contextRef="#ctx0" brushRef="#br0" timeOffset="-115901.65">28652 16941 14735 0,'1'-11'1312'0,"1"2"-1056"0,-2 5-256 0,0 2 0 15,-2 1 1120-15,1-2 160 16,-1-2 48-16,0-4 0 0,-1-2 544 0,-1 1 112 0,-2-2 32 0,0 3 0 31,-1 4-1312-31,0 2-272 0,0 3-48 0,-2 0-16 0,2 3-368 0,-2-1 0 0,0 0-160 0,1 3 160 16,0-4-144-16,1 3 144 0,-2-1 0 0,2-2-144 16,-2-1 144-16,0 0 0 0,1 0 0 0,0-1-128 15,1-3 128-15,-1 1 0 0,2 2 0 0,1-3 0 16,3 2 0-16,-1 1 0 0,2-1 0 0,2 2 0 15,2 0 352-15,1 0 0 0,2 2 0 0,1 1 0 16,4 1 352-16,4-1 64 0,5 3 0 0,7-1 16 16,9 2-448-16,12 1-80 0,12 0-32 0,17-2 0 15,19 1-224-15,17-4 0 0,20 5 128 0,10-1-9760 16,-2-6-1952-16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18:33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18786 10553 7359 0,'-13'-7'656'0,"5"5"-528"16,3 1-128-16,3 1 0 0,2 0 480 0,-1-3 64 15,-1 1 16-15,-4-1 0 0,-2-3 528 0,2 1 96 16,2 0 32-16,4 1 0 0,3 1-512 0,3 0-112 15,3 0-16-15,0 1 0 0,5 0-576 0,1 2 0 16,-1-4 0-16,0 2-128 0,5-1 128 0,3-2 0 16,0 1 0-16,1 0 0 0,-1 0 224 0,-1-2 80 15,1 2 16-15,2-2 0 0,0 1 640 0,5 0 128 16,3-3 16-16,4 0 16 0,3-1 32 0,5-1 16 0,5-3 0 0,7 0 0 16,9-2-128-16,10 1-16 0,11 2-16 0,9-2 0 15,8 1-192-15,6 1-48 0,5 1 0 0,4 5 0 16,2 6-256-16,3 1-64 0,0 5-16 0,1 5 0 15,0 9-432-15,-8 0 0 0,-9 1 0 0</inkml:trace>
  <inkml:trace contextRef="#ctx0" brushRef="#br0" timeOffset="910.41">22944 10447 1839 0,'-4'-1'160'0,"2"0"-160"15,0 0 0-15,0 1 0 16,1-2 912-16,0 2 160 0,-2-1 16 0,-3-4 16 0,0 2 496 0,-3-4 80 16,1 1 32-16,0 1 0 0,1-2-304 0,1 1-48 15,1-1-16-15,1 1 0 0,2 0-336 0,2-3-80 16,2 3-16-16,5-1 0 0,6 2-400 0,7-3-64 15,9 2-32-15,11 3 0 0,11-1-176 0,12 1-48 16,13 5 0-16,15-2 0 0,7 1 32 0,15 3 0 16,11 2 0-16,-2 2 0 0,-9-1-224 0,8 0 0 15,6 7-144-15,-2-1 144 16,-6 1-896-16,-8 3-64 0</inkml:trace>
  <inkml:trace contextRef="#ctx0" brushRef="#br0" timeOffset="3417.8">26787 11069 11055 0,'-7'-14'976'0,"5"1"-784"0,2 3-192 0,2 4 0 15,2 2 464-15,1 2 48 0,2-3 16 0,5-2 0 16,9-3 736-16,9-5 144 0,8-2 16 0,11-2 16 16,3 2-896-16,5 1-176 15,2 1-48-15,0 1 0 16,-1 1-320-16,2 0 0 0,2-3-160 0,-1 1 160 15,0 0-176-15,0 2 176 0,-3 3-160 0,0-4 160 16,4 4 0-16,-1 1 0 0,-2 0 0 0,6 1 0 0,8 0 464 16,5 3 192-16,90-4 752 0,-83 8-944 0,6 0-32 15,6 1-16-15,4 0 0 0,4 1-416 0,-1 0 128 16,-3 3-128-16,-2-3 0 0,-4-1 160 0,-7 3-160 16,-10-2 192-16,-13 0-192 0,-14-1 368 0,-15 3-48 15,-13-3 0-15,-14 0 0 0,-11 0-320 0,-18-4 144 16,-17 0-144-16,-21 0 0 15,-12 2-224-15,-24-1-160 0,-22 2-16 0,-22-1-16 16,-16 2-160-16,-16 2-16 0,-12-1-16 0,-7 2 0 0,-3 3 448 0,-1 3 160 16,-1-1 0-16,-10 5-144 0,-8 3 144 0,-3 5 0 15,-5 0 0-15,3 6 0 0,0 5 0 0,4 4 0 16,3 6 0-16,4 9 0 0</inkml:trace>
  <inkml:trace contextRef="#ctx0" brushRef="#br0" timeOffset="22745.6">6508 13017 33743 0,'-26'-9'3008'0,"-5"1"-2416"0,-2 0-464 0,-4 1-128 0,-5 4 0 0,4 1 0 0,11 2 0 0,10 0 0 0,7 0 0 0,0 1 0 16,-6 0-128-16,-12 1 128 0,-8 4 0 0,-3-4 0 15,5 4 0-15,5-2 0 0,8 1 0 0,8-2-128 16,5-1 128-16,7 2 0 0,4-4 0 0,5 1 0 31,7-2 192-31,7 0-64 0,9-7 432 0,11-1 80 16,15-8 32-16,12-5 0 0,9-4-160 0,8-1-16 15,3-4-16-15,3 0 0 0,1-6-320 0,-1-2-160 16,-3 1 160-16,-3 0-160 0,-3-3 128 0,-6 8-128 0,-6 3 0 16,0-1 144-16,-3 4-144 0,5 1 0 0,6 2 144 15,-1 6-144-15,-6 4 144 0,-8 7-144 0,-8 4 192 0,-11 6-192 16,-6 5 0-16,-11 4 0 0,-7-1 0 0,-21-11 0 16,0 0 0-16,16 62 0 0,-31-35 0 0,-19 4 0 31,-24 2-432-31,-33 4-32 0,-32 5-16 0,-39 5 0 15,-31-1-32-15,-30-2 0 0,-12-4 0 0,-14 0 0 16,-14-1-704-16,-21 3-128 0,-14 1-48 0,-7 7-12864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4T18:19:5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4123 7188 34783 0,'-4'-10'3088'0,"-5"0"-2464"0,-1-1-496 0,-3 0-128 0,-1 1 0 0,1 0 192 0,3 2-64 0,4 5 0 16,2 0-320-16,-1 1-64 0,-3-2-16 0,-3-1 0 31,-5-3-304-31,-1-5-64 0,-4 2-16 0,1 1 0 0,2 1 432 0,0 0 96 0,2 1 128 0,0-1-208 0,1 3 1008 0,-1 3 208 16,0-2 32-16,-2 3 16 0,-3 2-1056 0,-2 0-224 15,4 3-32-15,-5 2-16 0,-4-1 928 0,-7 2 192 16,-5 2 48-16,-4 1 0 0,-3 1-480 0,-4 1-96 16,-2 1 0-16,-3 1-16 0,3-1-128 0,2-1-32 15,3-1 0-15,3-1 0 0,4-2-144 0,5-1 192 16,4-4-192-16,7 0 192 0,5 2-192 0,7-3 128 15,1 0-128-15,5 2 128 0,3 1 112 0,2-2 16 0,2 4 0 0,2-1 0 16,1 3-256-16,-3-8 0 0,0 0 128 0,0 0-128 16,0 0 0-16,31 54 0 0,-31-54 0 0,0 0 0 15,19 62 0 1,-19-62 0-16,3 50 0 0,-3-50 0 0,-3 59 0 0,3-59 0 0,-6 54 0 0,6-54 0 16,-10 67 0-16,3-25 0 0,0 5 0 0,-1 8 0 15,1 4 0-15,1-3 0 0,1 3 0 0,1 0 0 16,3-1 160-16,2 4 32 15,3 7 16-15,2 8 0 0,2 4 288 0,4 5 48 0,0 0 16 0,2 5 0 16,-1-5-160-16,2 4-16 0,1 9-16 0,0 2 0 16,-2-15-192-16,1 12-48 0,-1 13 0 0,-1 5 0 0,-2 1-128 0,-4-1 0 15,0 9 0-15,-6 1 0 0,-4-4 0 0,-3 7 0 16,-4 6 128-16,0-14-128 0,0-22 0 0,-6 18 0 16,-8 24 0-16,-2 5 0 0,1-7 0 0,1-8 0 15,2 6 0-15,2-3 0 0,7-16 160 0,3 3-160 16,5 7 192-1,7-10-192-15,6-16 464 0,7 4-16 16,9 12 0-16,9-5 0 0,1-4-256 0,5-6-64 0,4-2-128 0,3-4 192 0,4-3-192 0,0-3 0 16,-2 0 0-16,-1 0 0 0,-1 8 0 0,-4-3 0 15,-6-2 0-15,-7 0 0 0,-4 0 0 0,-5 4 0 16,-5 3 0-16,-4 1 0 0,-5-3 256 0,-5 6-32 16,-6 6-16-16,-6 2 0 0,-3-3 304 0,-5 5 48 0,-5 2 16 15,-3 0 0-15,0-7-160 0,-7 6-32 16,-3 11 0-16,-1-2 0 0,3-10-208 0,1 1-48 0,3 2-128 0,5-7 192 15,6-2-192-15,4-13 0 0,4-13 0 0,2 5 0 16,5 7 0-16,2-1 0 0,2-7 0 0,0-4 0 16,-2-9 0-16,3 2 0 0,0 0 0 0,2-6 0 15,-2-3 0-15,0-5 0 0,-2-4 0 0,0-3 0 16,-2-7 0-16,0 2 0 0,1 4 0 0,-2 0 0 16,-1-3 0-16,-1-3 0 0,1-3 0 0,-1-6 0 15,7-39 0-15,-14 74 0 0,14-74 0 0,-12 62 0 16,12-62 128-16,-9 53-128 0,9-53 0 0,-8 56 0 15,8-56 0-15,-8 52 128 0,8-52-128 0,-9 46 0 0,9-46 0 0,-11 47 0 16,11-47 0-16,-8 38 0 0,8-38 0 0,0 0 0 16,0 0 0-16,-2 52 0 0,2-52 0 0,0 0 0 31,0 0 0-31,51 30 0 0,-25-29 0 0,12-1 0 16,13-5 0-16,11 0 0 0,11-3 0 0,4 4 0 15,3 2 0-15,0 2 0 0,-4 3 0 0,-3 0 0 16,0 1 0-16,-5 6 0 15,-6 4-1360-15,-8 4-176 0,-5 4-16 0,-4 4-16 16,-2 0-80-16,-43-26-16 0,78 54 0 0,-35-20-11200 16,4 7-2256-16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3FF3-42CD-4F30-B3DA-DA3D0B8F474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23C3-25AD-46CF-8DEF-478EB171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768-264E-4D9C-B6BE-63948CEF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9D3BD-8069-4584-AA4C-1920AE02E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680B-AB7A-4801-8D9B-B8737860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838-A11D-43E3-A1C7-11A13AE11831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F631-85B3-4B52-81E3-23107DE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3DED-1A8E-406E-8BB8-6637AB0C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AF0B-6944-4DD4-9F19-1DF7C76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BFD5-255A-4E6A-9416-236946B9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DF6E-5371-448A-9F01-3AF0775E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CC1B-56BC-4A44-A40E-67B6B4F7CDF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28B-B67B-47BD-B409-86563464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424A-280A-4FF7-A8AC-FEF42D04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95B9B-A7C9-4C92-8517-6B6514DB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878B-080D-453C-B6E5-7F410D3D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C8BF-4C27-4D31-A2F0-400DCC63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77CA-493A-4BAF-BA45-BED756C3AF6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6519-12B3-4C85-80F0-951DD61F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C16B-038E-43D5-B35C-86788D63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2A80-C385-4F13-A0CA-720B920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37EB-1B5D-4711-85D6-2408BDAC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407E-CA8C-4406-AEA3-18E84C14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71B1-CFBC-4EE0-B1CF-A39D97B0B511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C486-4171-4FB0-BBD1-306E91A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DBE6-6BD8-402E-9F9A-662924A9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9960-E670-430F-98A7-6F73F24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2948-53C7-491E-99EE-681EDD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0D84-B5ED-4B06-B158-9F88882F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AE04-819E-45AF-B488-A5915AF3D5B0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0A2-2DE2-403B-8F67-552F53A4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8A4-0B28-42BB-883F-30B5436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348-09A0-4DFC-8960-1335936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FEC8-A443-4AFD-8B8F-16C24468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2BCB-CE98-4E80-B836-57E0CBE1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41CB-BF62-4226-A9A7-8F57DBE2DDB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AB04-9B98-4924-8189-D6CEF304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5E1F-8E2C-43A7-9358-46D4442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5B3-8066-4D1A-8393-1A247DC8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8D23-9B63-4301-A50C-107610CE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07A0-B815-4253-A247-A4817395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8E74-F2DB-4317-B702-1748683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D69-0542-49EB-BBC2-D329E1AF16A8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F88A-7726-4593-8579-8DF6985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BAED-83BC-42F4-B050-7CBCFDE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9C-E702-44DA-B3AD-74B2709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119F-AE71-42EC-A26A-FA5BC05A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12096-0945-4BDC-B1B6-22B1E2C1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8B1A9-53C2-424A-88B2-5A1F5D99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CC98-0F48-4E07-98AC-DD9823117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F464-EC46-4802-AAAC-1D724346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CD22-90A4-4006-BC80-DDAC7176ACDE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70AC2-AE22-4743-A389-3C37464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8271-2592-4E47-BA96-806E221D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2D9-EFEA-4491-A575-BFA69D93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2D1A-725A-41C5-8427-856C539C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AE35-5726-4619-A497-EF85A2D3E6C6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5DB7-0A4E-46C2-B8CE-807250C3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17399-39A3-4BF3-8E03-E9D1030B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01150-B8C2-40F2-B7A0-E4FBC786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FD5-1620-4F00-B7D8-8FB10DA23089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91438-6A23-4FEE-B118-FAE22A49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554D-7F6F-4804-A966-634C8A90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CBC-6DE3-43BC-ACE1-3696049A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322-502A-44A0-9DF5-2A313B69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BE34-4502-4A94-A4E0-8ED4C94E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BF39-E491-4066-BA9A-4C201E3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D96-D4E5-482C-BA2F-A5E60A7D2657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6499-E77C-40D5-864D-7816FEC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88DA-C33C-4DC5-91BE-D28BF2A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BD5A-FE88-453D-84CC-49A1131C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5F93A-E059-489B-A02A-D0417809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E649-55E2-40FB-9131-DC8345B6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1708-B4D4-4025-B39E-474F1BE3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194-8149-484F-8F30-5FEEE5ACC827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6E5D-4E16-49E9-B07E-FB1B732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1030-9BEE-469B-92DC-9958446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1A0FD-D74D-4DB1-B56E-62F2E775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FDDF-C62D-4604-8373-51C711BA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5055-4987-4D15-8BB7-1B4506680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E25A-D7B0-4F07-A547-B031A72B2C7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2413-1747-4EA3-9A60-5E47E124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A9E4-7BF0-4FC5-AC71-3B241C5B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customXml" Target="../ink/ink19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customXml" Target="../ink/ink20.xml"/><Relationship Id="rId4" Type="http://schemas.openxmlformats.org/officeDocument/2006/relationships/image" Target="../media/image5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CD43-C36D-60C8-7244-92BB606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8C57C3-6EDB-4616-D774-CDEE2BC75C1F}"/>
                  </a:ext>
                </a:extLst>
              </p14:cNvPr>
              <p14:cNvContentPartPr/>
              <p14:nvPr/>
            </p14:nvContentPartPr>
            <p14:xfrm>
              <a:off x="1204920" y="411840"/>
              <a:ext cx="9520200" cy="145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8C57C3-6EDB-4616-D774-CDEE2BC75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560" y="402480"/>
                <a:ext cx="9538920" cy="14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89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Calculus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Numerical Algorithms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Artificial Intelligence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5232A-CC8F-4CDA-A062-9047F3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A1D2-BA51-4EC3-9302-CDE2F4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Optimization Process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A72CEA-797B-4812-A8F6-B7B81D0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58" y="2041677"/>
            <a:ext cx="10735883" cy="27746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E5492-4687-456C-A4B7-53D4B8D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96B107-5929-E3E0-A73C-770F7690608C}"/>
                  </a:ext>
                </a:extLst>
              </p14:cNvPr>
              <p14:cNvContentPartPr/>
              <p14:nvPr/>
            </p14:nvContentPartPr>
            <p14:xfrm>
              <a:off x="945000" y="2000880"/>
              <a:ext cx="10194480" cy="27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96B107-5929-E3E0-A73C-770F76906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640" y="1991520"/>
                <a:ext cx="10213200" cy="28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5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CD43-C36D-60C8-7244-92BB606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1297A-6DBD-AD7D-6342-15A02F2F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03" y="0"/>
            <a:ext cx="1016439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41D5EC-A0A1-6649-1F6F-D4399FB0DDE6}"/>
                  </a:ext>
                </a:extLst>
              </p14:cNvPr>
              <p14:cNvContentPartPr/>
              <p14:nvPr/>
            </p14:nvContentPartPr>
            <p14:xfrm>
              <a:off x="907560" y="3454920"/>
              <a:ext cx="9680400" cy="265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41D5EC-A0A1-6649-1F6F-D4399FB0D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00" y="3445560"/>
                <a:ext cx="9699120" cy="26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51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21C8E-BF40-61E7-A0FF-0C36EF1D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3109D-5322-7D9C-2BEE-0FD0561F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762"/>
            <a:ext cx="12192000" cy="2276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81A68F-8807-8484-1FAA-75987C0203DF}"/>
                  </a:ext>
                </a:extLst>
              </p14:cNvPr>
              <p14:cNvContentPartPr/>
              <p14:nvPr/>
            </p14:nvContentPartPr>
            <p14:xfrm>
              <a:off x="1933920" y="3705120"/>
              <a:ext cx="8667000" cy="100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81A68F-8807-8484-1FAA-75987C0203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4560" y="3695760"/>
                <a:ext cx="868572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63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03694-55B1-E003-2CC3-F7A8565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6A92B-F03E-41A2-A2FE-C0FA0153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53" y="0"/>
            <a:ext cx="6574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46775-34CB-745F-8694-C4FCCD09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F9D7E-08F0-0DE6-87C0-0A110FF4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4" y="0"/>
            <a:ext cx="969779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6396F1-CE48-FE8F-D572-3A83918B3BB9}"/>
                  </a:ext>
                </a:extLst>
              </p14:cNvPr>
              <p14:cNvContentPartPr/>
              <p14:nvPr/>
            </p14:nvContentPartPr>
            <p14:xfrm>
              <a:off x="1061280" y="2522880"/>
              <a:ext cx="490320" cy="397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6396F1-CE48-FE8F-D572-3A83918B3B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920" y="2513520"/>
                <a:ext cx="509040" cy="39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57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899DA-0FD7-9EF1-89F0-C62FA36A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BF328-7111-F769-B568-8D605180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66"/>
            <a:ext cx="12192000" cy="4282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CEA502-342C-DA96-E9AA-A403C2753BA9}"/>
                  </a:ext>
                </a:extLst>
              </p14:cNvPr>
              <p14:cNvContentPartPr/>
              <p14:nvPr/>
            </p14:nvContentPartPr>
            <p14:xfrm>
              <a:off x="3054240" y="1959480"/>
              <a:ext cx="3823920" cy="384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CEA502-342C-DA96-E9AA-A403C2753B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880" y="1950120"/>
                <a:ext cx="3842640" cy="38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82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74BC-7B5A-50B2-70AA-CEEFED64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60AA0-FA43-1F81-B019-B44E6DA8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023"/>
            <a:ext cx="12192000" cy="4487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09557A-D1F9-D717-A424-1D8AD016FC47}"/>
                  </a:ext>
                </a:extLst>
              </p14:cNvPr>
              <p14:cNvContentPartPr/>
              <p14:nvPr/>
            </p14:nvContentPartPr>
            <p14:xfrm>
              <a:off x="166320" y="1721880"/>
              <a:ext cx="11559960" cy="83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09557A-D1F9-D717-A424-1D8AD016FC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960" y="1712520"/>
                <a:ext cx="1157868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5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BBF7-54F4-D8FC-F597-9E1E970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80BBD-343D-DEC9-E141-ADBC37A6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428"/>
            <a:ext cx="12192000" cy="53651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1CDA2A-653E-6687-0DB6-52C085197556}"/>
                  </a:ext>
                </a:extLst>
              </p14:cNvPr>
              <p14:cNvContentPartPr/>
              <p14:nvPr/>
            </p14:nvContentPartPr>
            <p14:xfrm>
              <a:off x="2503080" y="919440"/>
              <a:ext cx="8298720" cy="200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1CDA2A-653E-6687-0DB6-52C0851975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720" y="910080"/>
                <a:ext cx="8317440" cy="20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7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9C905F-6D57-FC2C-587E-DD990E7D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Tips from past students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76E6C-CACF-78FA-F8FA-D2FF0244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As always with Mykel's classes, you will learn what you put into the class. He is a wonderful lecturer and makes the abstract concepts easier to grasp but its up to you to master the concepts through projects and quizzes.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Good high level overview of optimization methods to get you familiar with the different methods and how to approach a problem. This course does not go that deep into any particular type, though. I'd recommend taking this course before other optimization courses.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Definitely stay up to date on the readings.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Good overview of techniques in class, but in-depth self-study needed to actually understand algorithms</a:t>
            </a:r>
            <a:endParaRPr lang="en-US" sz="180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This course offers an interesting perspective on optimization with emphasis on real-world constraints instead of theory applied to nicely-behaving functions. You will not come away with a deep, theoretical background to apply towards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NeurIPS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-level ML research, but you will have a useful toolkit of optimization techniques to apply to engineering design problems.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 breadth of optimization techniques. This class is very well structured to equip students with a lot of tools that they can choose from whenever faced with an optimization problem in the future.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Mykel is awesome and genuinely cares about his students, which is refreshing!</a:t>
            </a: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ECB8-C814-AFF4-F38D-AF9999A2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304DF9-92CD-4C3F-4FB9-C1ADFF8EDB11}"/>
                  </a:ext>
                </a:extLst>
              </p14:cNvPr>
              <p14:cNvContentPartPr/>
              <p14:nvPr/>
            </p14:nvContentPartPr>
            <p14:xfrm>
              <a:off x="1494360" y="2008440"/>
              <a:ext cx="10195920" cy="430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304DF9-92CD-4C3F-4FB9-C1ADFF8ED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5000" y="1999080"/>
                <a:ext cx="10214640" cy="43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3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CD43-C36D-60C8-7244-92BB606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A46F2-6E24-FD00-50C6-552C6DF9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51942"/>
            <a:ext cx="11012437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3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EB1273-495E-4440-8959-442B173C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362" y="1825625"/>
            <a:ext cx="4478437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Point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Variables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 Function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Feasible Set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Minimizer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A7108C-3001-459F-93CA-8AB9C1B9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EC5DE-C13A-4628-B5A3-4D0DD4F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2E0748-7A89-FA29-FC34-38C9E6B8575D}"/>
                  </a:ext>
                </a:extLst>
              </p14:cNvPr>
              <p14:cNvContentPartPr/>
              <p14:nvPr/>
            </p14:nvContentPartPr>
            <p14:xfrm>
              <a:off x="1936080" y="933840"/>
              <a:ext cx="7771320" cy="561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2E0748-7A89-FA29-FC34-38C9E6B857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720" y="924480"/>
                <a:ext cx="7790040" cy="56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76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6AEC95-9A1C-47DE-A18D-C5601564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375" y="1842987"/>
            <a:ext cx="5416425" cy="3759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A34947-BDA6-4F51-B74E-C2D4DC13D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0EB4B-A2F7-46A6-A693-6F3DC5B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9F2DE2-946C-7C55-DE5E-7D0C6740FB0D}"/>
                  </a:ext>
                </a:extLst>
              </p14:cNvPr>
              <p14:cNvContentPartPr/>
              <p14:nvPr/>
            </p14:nvContentPartPr>
            <p14:xfrm>
              <a:off x="4063680" y="3486960"/>
              <a:ext cx="6944400" cy="257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9F2DE2-946C-7C55-DE5E-7D0C6740FB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4320" y="3477600"/>
                <a:ext cx="6963120" cy="25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14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400B945-37F6-4F74-8F1B-F9C67E04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957" y="1975501"/>
            <a:ext cx="4051586" cy="40515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06F6321-95A4-4402-BED1-6CB15E1E1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976" r="29215"/>
          <a:stretch/>
        </p:blipFill>
        <p:spPr>
          <a:xfrm>
            <a:off x="844957" y="2300468"/>
            <a:ext cx="6151419" cy="2960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BC1-199D-4E82-A2E0-FC2AA756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69FFF-13DD-5174-5D70-A65BBA88C12D}"/>
                  </a:ext>
                </a:extLst>
              </p14:cNvPr>
              <p14:cNvContentPartPr/>
              <p14:nvPr/>
            </p14:nvContentPartPr>
            <p14:xfrm>
              <a:off x="2998440" y="1740960"/>
              <a:ext cx="8152200" cy="40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69FFF-13DD-5174-5D70-A65BBA88C1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9080" y="1731600"/>
                <a:ext cx="8170920" cy="41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81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43C15A-5D31-4533-8FC9-F302F889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682" y="1825625"/>
            <a:ext cx="4781118" cy="36324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F3F503-991C-47F9-B3B6-45E647A7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23" r="33679"/>
          <a:stretch/>
        </p:blipFill>
        <p:spPr>
          <a:xfrm>
            <a:off x="1000465" y="2337808"/>
            <a:ext cx="4781119" cy="15097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743EB-BFC5-4F79-B82D-761AE82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134275-7F67-45BF-84E4-1DFAAB7A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Univariate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19241-486D-48D2-9DA9-88876954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Critical Points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B38B9-F57B-47D4-818F-C40AAB7A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513" y="2371043"/>
            <a:ext cx="6846974" cy="42491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6DE5A-AD2F-42BF-96CF-88386B6A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A1166-16D4-6318-60E8-947B6DF716CD}"/>
                  </a:ext>
                </a:extLst>
              </p14:cNvPr>
              <p14:cNvContentPartPr/>
              <p14:nvPr/>
            </p14:nvContentPartPr>
            <p14:xfrm>
              <a:off x="4049640" y="4906080"/>
              <a:ext cx="5255280" cy="99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A1166-16D4-6318-60E8-947B6DF71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280" y="4896720"/>
                <a:ext cx="5274000" cy="10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6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Univariate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A0DF56-A53D-4A10-9C48-76F1FCC1D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9664" t="60" r="25681" b="-60"/>
          <a:stretch/>
        </p:blipFill>
        <p:spPr>
          <a:xfrm>
            <a:off x="1807585" y="2278514"/>
            <a:ext cx="1608189" cy="7771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D49F918-4C09-468D-81CD-F6C0E9373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379411"/>
            <a:ext cx="10515600" cy="26436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8079B27-C884-4FB4-AF24-9FEF324175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080" t="20006" r="44901" b="41447"/>
          <a:stretch/>
        </p:blipFill>
        <p:spPr>
          <a:xfrm>
            <a:off x="1807585" y="2086611"/>
            <a:ext cx="923423" cy="4381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6421B-E6B6-4FDD-A293-6692241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9FB7DB-4162-1DA0-46B7-4C24C2C63EE8}"/>
                  </a:ext>
                </a:extLst>
              </p14:cNvPr>
              <p14:cNvContentPartPr/>
              <p14:nvPr/>
            </p14:nvContentPartPr>
            <p14:xfrm>
              <a:off x="1076400" y="2404080"/>
              <a:ext cx="9805680" cy="387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9FB7DB-4162-1DA0-46B7-4C24C2C63E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7040" y="2394720"/>
                <a:ext cx="9824400" cy="38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73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Multivariate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2AFFC38D-9D25-433D-824F-14B5A1726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493" r="27915"/>
          <a:stretch/>
        </p:blipFill>
        <p:spPr>
          <a:xfrm>
            <a:off x="1863364" y="2411224"/>
            <a:ext cx="1004327" cy="59015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8163F2-0218-41C8-A46D-1C3D981D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049" r="53637"/>
          <a:stretch/>
        </p:blipFill>
        <p:spPr>
          <a:xfrm>
            <a:off x="1863364" y="2001596"/>
            <a:ext cx="916941" cy="6126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DED2A-5CC9-43A9-A4A1-B6055DD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6FBBB2-1047-E53D-63C4-98849EB5B30B}"/>
                  </a:ext>
                </a:extLst>
              </p14:cNvPr>
              <p14:cNvContentPartPr/>
              <p14:nvPr/>
            </p14:nvContentPartPr>
            <p14:xfrm>
              <a:off x="1794600" y="2860920"/>
              <a:ext cx="1699920" cy="2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6FBBB2-1047-E53D-63C4-98849EB5B3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240" y="2851560"/>
                <a:ext cx="171864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71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Contour Plots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1CDA9357-D66E-42C7-B305-410C8C8E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768" y="2218359"/>
            <a:ext cx="9364463" cy="45387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3D479-EBC3-4DA3-A7B1-0281102D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CD9AEF-CEE6-E1FD-8FA3-6730CA7B9AA1}"/>
                  </a:ext>
                </a:extLst>
              </p14:cNvPr>
              <p14:cNvContentPartPr/>
              <p14:nvPr/>
            </p14:nvContentPartPr>
            <p14:xfrm>
              <a:off x="2912400" y="1790280"/>
              <a:ext cx="8714520" cy="488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CD9AEF-CEE6-E1FD-8FA3-6730CA7B9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3040" y="1780920"/>
                <a:ext cx="8733240" cy="48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92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Overview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36A767-5A34-4987-9CE9-E1794509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795722"/>
            <a:ext cx="10515600" cy="4368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958CC-828B-4211-99F2-3A2C7CF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AF6248-C21D-4D71-BCC7-F2CD6C21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in engineering is the process of finding the best system design subject to a set of constraints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is concerned with finding global minima of a function</a:t>
            </a:r>
          </a:p>
          <a:p>
            <a:r>
              <a:rPr lang="en-US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Minima can occur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where the gradient is zero, but zero-gradient does not imply optimality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8ABC8-5478-43C0-B184-F67803F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4F8-1277-4213-873A-AEDF6ECE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B97-C4DD-4B80-A5FA-5106062A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Aeronautics and Astronautics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Mechanical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Computer Science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Electrical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Energy Resource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Civil and Environmental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Mathematics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Management Science and Engineering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6B51-6691-4B66-A558-4A6B890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4F8-1277-4213-873A-AEDF6ECE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B97-C4DD-4B80-A5FA-5106062A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What is optimization?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Logistics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Mathematical formulation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Overview of course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Derivatives (?)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6B51-6691-4B66-A558-4A6B890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2FAC-5220-455A-B57A-CD104291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93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2C967-E2E9-08A8-B6FB-BA1D9E3A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3A21ED-9B91-34A6-E5AA-3F74B32BD40D}"/>
                  </a:ext>
                </a:extLst>
              </p14:cNvPr>
              <p14:cNvContentPartPr/>
              <p14:nvPr/>
            </p14:nvContentPartPr>
            <p14:xfrm>
              <a:off x="864360" y="452160"/>
              <a:ext cx="10786680" cy="392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3A21ED-9B91-34A6-E5AA-3F74B32BD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000" y="442800"/>
                <a:ext cx="10805400" cy="39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4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939D6-AF62-870F-F42A-E3B548D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D483F9-91C7-34E0-66E5-6A7C817591F5}"/>
                  </a:ext>
                </a:extLst>
              </p14:cNvPr>
              <p14:cNvContentPartPr/>
              <p14:nvPr/>
            </p14:nvContentPartPr>
            <p14:xfrm>
              <a:off x="425520" y="401040"/>
              <a:ext cx="11403720" cy="432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D483F9-91C7-34E0-66E5-6A7C81759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391680"/>
                <a:ext cx="1142244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35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07957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Applications of Optimization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Physics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Business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Biology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Engineering</a:t>
            </a: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Objectives to Optimize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Efficiency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Safety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Accuracy</a:t>
            </a:r>
          </a:p>
          <a:p>
            <a:pPr lvl="1"/>
            <a:endParaRPr lang="en-US" sz="18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C43A25-38B5-4C6A-ABD0-25AC6156FE13}"/>
              </a:ext>
            </a:extLst>
          </p:cNvPr>
          <p:cNvSpPr txBox="1">
            <a:spLocks/>
          </p:cNvSpPr>
          <p:nvPr/>
        </p:nvSpPr>
        <p:spPr>
          <a:xfrm>
            <a:off x="6237756" y="1825625"/>
            <a:ext cx="5307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Cost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Weight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Structural Integrity</a:t>
            </a:r>
            <a:endParaRPr lang="en-US" sz="2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Challenges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High-Dimensional Search Spaces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Multiple Competing Objectives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Model Uncertainty</a:t>
            </a:r>
          </a:p>
          <a:p>
            <a:pPr lvl="1"/>
            <a:endParaRPr lang="en-US" sz="1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4B98C-992D-4230-8613-E8137D73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D37F24-2F7A-CD89-7447-5E00F3670F92}"/>
                  </a:ext>
                </a:extLst>
              </p14:cNvPr>
              <p14:cNvContentPartPr/>
              <p14:nvPr/>
            </p14:nvContentPartPr>
            <p14:xfrm>
              <a:off x="3099960" y="1722960"/>
              <a:ext cx="7338600" cy="32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D37F24-2F7A-CD89-7447-5E00F3670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0600" y="1713600"/>
                <a:ext cx="7357320" cy="32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2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Queen Dido’s Optimization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AC528-55EF-4E46-ABAC-D187028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CBBD1-1380-1611-9880-A9DCC9A9ADFE}"/>
                  </a:ext>
                </a:extLst>
              </p14:cNvPr>
              <p14:cNvContentPartPr/>
              <p14:nvPr/>
            </p14:nvContentPartPr>
            <p14:xfrm>
              <a:off x="3321000" y="2536560"/>
              <a:ext cx="4944600" cy="235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CBBD1-1380-1611-9880-A9DCC9A9A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1640" y="2527200"/>
                <a:ext cx="4963320" cy="23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48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461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Times New Roman</vt:lpstr>
      <vt:lpstr>Office Theme</vt:lpstr>
      <vt:lpstr>PowerPoint Presentation</vt:lpstr>
      <vt:lpstr>PowerPoint Presentation</vt:lpstr>
      <vt:lpstr>Students</vt:lpstr>
      <vt:lpstr>Agenda</vt:lpstr>
      <vt:lpstr>Introduction</vt:lpstr>
      <vt:lpstr>PowerPoint Presentation</vt:lpstr>
      <vt:lpstr>PowerPoint Presentation</vt:lpstr>
      <vt:lpstr>Introduction</vt:lpstr>
      <vt:lpstr>A History</vt:lpstr>
      <vt:lpstr>A History</vt:lpstr>
      <vt:lpstr>Optimization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from past students</vt:lpstr>
      <vt:lpstr>Basic Optimization Problem</vt:lpstr>
      <vt:lpstr>Basic Optimization Problem</vt:lpstr>
      <vt:lpstr>Constraints</vt:lpstr>
      <vt:lpstr>Constraints</vt:lpstr>
      <vt:lpstr>Critical Points</vt:lpstr>
      <vt:lpstr>Conditions for Local Minima</vt:lpstr>
      <vt:lpstr>Conditions for Local Minima</vt:lpstr>
      <vt:lpstr>Contour Plots</vt:lpstr>
      <vt:lpstr>Overview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M Gobbs</dc:creator>
  <cp:lastModifiedBy>Mykel John Kochenderfer</cp:lastModifiedBy>
  <cp:revision>21</cp:revision>
  <dcterms:created xsi:type="dcterms:W3CDTF">2019-01-30T06:53:10Z</dcterms:created>
  <dcterms:modified xsi:type="dcterms:W3CDTF">2023-04-04T18:49:20Z</dcterms:modified>
</cp:coreProperties>
</file>