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6858000" cy="9906000" type="A4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3324" y="-10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4950-F2E7-4D57-A4D8-D97E1312AE12}" type="datetimeFigureOut">
              <a:rPr lang="fi-FI" smtClean="0"/>
              <a:t>11.8.2016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5E30-34ED-4570-BB9F-9707BC3059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3728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4950-F2E7-4D57-A4D8-D97E1312AE12}" type="datetimeFigureOut">
              <a:rPr lang="fi-FI" smtClean="0"/>
              <a:t>11.8.2016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5E30-34ED-4570-BB9F-9707BC3059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9952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5386387" y="396701"/>
            <a:ext cx="1671638" cy="8452203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371475" y="396701"/>
            <a:ext cx="4900613" cy="8452203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4950-F2E7-4D57-A4D8-D97E1312AE12}" type="datetimeFigureOut">
              <a:rPr lang="fi-FI" smtClean="0"/>
              <a:t>11.8.2016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5E30-34ED-4570-BB9F-9707BC3059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945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4950-F2E7-4D57-A4D8-D97E1312AE12}" type="datetimeFigureOut">
              <a:rPr lang="fi-FI" smtClean="0"/>
              <a:t>11.8.2016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5E30-34ED-4570-BB9F-9707BC3059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511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4950-F2E7-4D57-A4D8-D97E1312AE12}" type="datetimeFigureOut">
              <a:rPr lang="fi-FI" smtClean="0"/>
              <a:t>11.8.2016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5E30-34ED-4570-BB9F-9707BC3059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0722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371475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3771900" y="2311402"/>
            <a:ext cx="3286125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4950-F2E7-4D57-A4D8-D97E1312AE12}" type="datetimeFigureOut">
              <a:rPr lang="fi-FI" smtClean="0"/>
              <a:t>11.8.2016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5E30-34ED-4570-BB9F-9707BC3059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8248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4950-F2E7-4D57-A4D8-D97E1312AE12}" type="datetimeFigureOut">
              <a:rPr lang="fi-FI" smtClean="0"/>
              <a:t>11.8.2016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5E30-34ED-4570-BB9F-9707BC3059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156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4950-F2E7-4D57-A4D8-D97E1312AE12}" type="datetimeFigureOut">
              <a:rPr lang="fi-FI" smtClean="0"/>
              <a:t>11.8.2016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5E30-34ED-4570-BB9F-9707BC3059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0914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4950-F2E7-4D57-A4D8-D97E1312AE12}" type="datetimeFigureOut">
              <a:rPr lang="fi-FI" smtClean="0"/>
              <a:t>11.8.2016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5E30-34ED-4570-BB9F-9707BC3059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2339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4950-F2E7-4D57-A4D8-D97E1312AE12}" type="datetimeFigureOut">
              <a:rPr lang="fi-FI" smtClean="0"/>
              <a:t>11.8.2016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5E30-34ED-4570-BB9F-9707BC3059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7434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4950-F2E7-4D57-A4D8-D97E1312AE12}" type="datetimeFigureOut">
              <a:rPr lang="fi-FI" smtClean="0"/>
              <a:t>11.8.2016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35E30-34ED-4570-BB9F-9707BC3059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370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94950-F2E7-4D57-A4D8-D97E1312AE12}" type="datetimeFigureOut">
              <a:rPr lang="fi-FI" smtClean="0"/>
              <a:t>11.8.2016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35E30-34ED-4570-BB9F-9707BC3059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94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68" y="848544"/>
            <a:ext cx="4448972" cy="7923692"/>
          </a:xfrm>
          <a:prstGeom prst="rect">
            <a:avLst/>
          </a:prstGeom>
        </p:spPr>
      </p:pic>
      <p:sp>
        <p:nvSpPr>
          <p:cNvPr id="5" name="Tekstiruutu 4"/>
          <p:cNvSpPr txBox="1"/>
          <p:nvPr/>
        </p:nvSpPr>
        <p:spPr>
          <a:xfrm>
            <a:off x="922064" y="4376936"/>
            <a:ext cx="418704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i-FI" sz="3600" dirty="0" smtClean="0"/>
              <a:t>1</a:t>
            </a:r>
            <a:endParaRPr lang="fi-FI" sz="3600" dirty="0"/>
          </a:p>
        </p:txBody>
      </p:sp>
      <p:cxnSp>
        <p:nvCxnSpPr>
          <p:cNvPr id="6" name="Suora nuoliyhdysviiva 5"/>
          <p:cNvCxnSpPr>
            <a:stCxn id="5" idx="3"/>
          </p:cNvCxnSpPr>
          <p:nvPr/>
        </p:nvCxnSpPr>
        <p:spPr>
          <a:xfrm>
            <a:off x="1340768" y="4700102"/>
            <a:ext cx="933997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iruutu 6"/>
          <p:cNvSpPr txBox="1"/>
          <p:nvPr/>
        </p:nvSpPr>
        <p:spPr>
          <a:xfrm>
            <a:off x="819081" y="2648744"/>
            <a:ext cx="418704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i-FI" sz="3600" dirty="0" smtClean="0"/>
              <a:t>3</a:t>
            </a:r>
            <a:endParaRPr lang="fi-FI" sz="3600" dirty="0"/>
          </a:p>
        </p:txBody>
      </p:sp>
      <p:cxnSp>
        <p:nvCxnSpPr>
          <p:cNvPr id="8" name="Suora nuoliyhdysviiva 7"/>
          <p:cNvCxnSpPr>
            <a:stCxn id="7" idx="3"/>
          </p:cNvCxnSpPr>
          <p:nvPr/>
        </p:nvCxnSpPr>
        <p:spPr>
          <a:xfrm>
            <a:off x="1237785" y="2971910"/>
            <a:ext cx="933997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iruutu 8"/>
          <p:cNvSpPr txBox="1"/>
          <p:nvPr/>
        </p:nvSpPr>
        <p:spPr>
          <a:xfrm>
            <a:off x="969876" y="6393160"/>
            <a:ext cx="418704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i-FI" sz="3600" dirty="0" smtClean="0"/>
              <a:t>4</a:t>
            </a:r>
            <a:endParaRPr lang="fi-FI" sz="3600" dirty="0"/>
          </a:p>
        </p:txBody>
      </p:sp>
      <p:cxnSp>
        <p:nvCxnSpPr>
          <p:cNvPr id="10" name="Suora nuoliyhdysviiva 9"/>
          <p:cNvCxnSpPr>
            <a:stCxn id="9" idx="3"/>
          </p:cNvCxnSpPr>
          <p:nvPr/>
        </p:nvCxnSpPr>
        <p:spPr>
          <a:xfrm>
            <a:off x="1388580" y="6716326"/>
            <a:ext cx="1392348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iruutu 11"/>
          <p:cNvSpPr txBox="1"/>
          <p:nvPr/>
        </p:nvSpPr>
        <p:spPr>
          <a:xfrm>
            <a:off x="3637262" y="2666597"/>
            <a:ext cx="418704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i-FI" sz="3600" dirty="0" smtClean="0"/>
              <a:t>2</a:t>
            </a:r>
            <a:endParaRPr lang="fi-FI" sz="3600" dirty="0"/>
          </a:p>
        </p:txBody>
      </p:sp>
      <p:cxnSp>
        <p:nvCxnSpPr>
          <p:cNvPr id="13" name="Suora nuoliyhdysviiva 12"/>
          <p:cNvCxnSpPr>
            <a:stCxn id="12" idx="1"/>
          </p:cNvCxnSpPr>
          <p:nvPr/>
        </p:nvCxnSpPr>
        <p:spPr>
          <a:xfrm flipH="1" flipV="1">
            <a:off x="2780928" y="2989762"/>
            <a:ext cx="856334" cy="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iruutu 15"/>
          <p:cNvSpPr txBox="1"/>
          <p:nvPr/>
        </p:nvSpPr>
        <p:spPr>
          <a:xfrm>
            <a:off x="4421588" y="5565939"/>
            <a:ext cx="418704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i-FI" sz="3600" dirty="0" smtClean="0"/>
              <a:t>6</a:t>
            </a:r>
            <a:endParaRPr lang="fi-FI" sz="3600" dirty="0"/>
          </a:p>
        </p:txBody>
      </p:sp>
      <p:cxnSp>
        <p:nvCxnSpPr>
          <p:cNvPr id="17" name="Suora nuoliyhdysviiva 16"/>
          <p:cNvCxnSpPr>
            <a:stCxn id="16" idx="1"/>
          </p:cNvCxnSpPr>
          <p:nvPr/>
        </p:nvCxnSpPr>
        <p:spPr>
          <a:xfrm flipH="1" flipV="1">
            <a:off x="3565254" y="5889104"/>
            <a:ext cx="856334" cy="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iruutu 17"/>
          <p:cNvSpPr txBox="1"/>
          <p:nvPr/>
        </p:nvSpPr>
        <p:spPr>
          <a:xfrm>
            <a:off x="4421588" y="6502043"/>
            <a:ext cx="418704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i-FI" sz="3600" dirty="0" smtClean="0"/>
              <a:t>5</a:t>
            </a:r>
            <a:endParaRPr lang="fi-FI" sz="3600" dirty="0"/>
          </a:p>
        </p:txBody>
      </p:sp>
      <p:cxnSp>
        <p:nvCxnSpPr>
          <p:cNvPr id="19" name="Suora nuoliyhdysviiva 18"/>
          <p:cNvCxnSpPr>
            <a:stCxn id="18" idx="1"/>
          </p:cNvCxnSpPr>
          <p:nvPr/>
        </p:nvCxnSpPr>
        <p:spPr>
          <a:xfrm flipH="1" flipV="1">
            <a:off x="3565254" y="6825208"/>
            <a:ext cx="856334" cy="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iruutu 21"/>
          <p:cNvSpPr txBox="1"/>
          <p:nvPr/>
        </p:nvSpPr>
        <p:spPr>
          <a:xfrm>
            <a:off x="764704" y="31951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USB-monster</a:t>
            </a:r>
            <a:r>
              <a:rPr lang="fi-FI" dirty="0" smtClean="0"/>
              <a:t> #1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3148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60" y="1009267"/>
            <a:ext cx="4448972" cy="7923692"/>
          </a:xfrm>
          <a:prstGeom prst="rect">
            <a:avLst/>
          </a:prstGeom>
        </p:spPr>
      </p:pic>
      <p:sp>
        <p:nvSpPr>
          <p:cNvPr id="5" name="Tekstiruutu 4"/>
          <p:cNvSpPr txBox="1"/>
          <p:nvPr/>
        </p:nvSpPr>
        <p:spPr>
          <a:xfrm>
            <a:off x="764704" y="31951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 smtClean="0"/>
              <a:t>USB-monster</a:t>
            </a:r>
            <a:r>
              <a:rPr lang="fi-FI" dirty="0" smtClean="0"/>
              <a:t> #2</a:t>
            </a:r>
            <a:endParaRPr lang="fi-FI" dirty="0"/>
          </a:p>
        </p:txBody>
      </p:sp>
      <p:sp>
        <p:nvSpPr>
          <p:cNvPr id="7" name="Tekstiruutu 6"/>
          <p:cNvSpPr txBox="1"/>
          <p:nvPr/>
        </p:nvSpPr>
        <p:spPr>
          <a:xfrm>
            <a:off x="1500235" y="2720752"/>
            <a:ext cx="418704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i-FI" sz="3600" dirty="0" smtClean="0"/>
              <a:t>1</a:t>
            </a:r>
            <a:endParaRPr lang="fi-FI" sz="3600" dirty="0"/>
          </a:p>
        </p:txBody>
      </p:sp>
      <p:cxnSp>
        <p:nvCxnSpPr>
          <p:cNvPr id="9" name="Suora nuoliyhdysviiva 8"/>
          <p:cNvCxnSpPr>
            <a:stCxn id="7" idx="3"/>
          </p:cNvCxnSpPr>
          <p:nvPr/>
        </p:nvCxnSpPr>
        <p:spPr>
          <a:xfrm>
            <a:off x="1918939" y="3043918"/>
            <a:ext cx="933997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iruutu 10"/>
          <p:cNvSpPr txBox="1"/>
          <p:nvPr/>
        </p:nvSpPr>
        <p:spPr>
          <a:xfrm>
            <a:off x="4077072" y="2720752"/>
            <a:ext cx="418704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i-FI" sz="3600" dirty="0" smtClean="0"/>
              <a:t>2</a:t>
            </a:r>
            <a:endParaRPr lang="fi-FI" sz="3600" dirty="0"/>
          </a:p>
        </p:txBody>
      </p:sp>
      <p:sp>
        <p:nvSpPr>
          <p:cNvPr id="12" name="Tekstiruutu 11"/>
          <p:cNvSpPr txBox="1"/>
          <p:nvPr/>
        </p:nvSpPr>
        <p:spPr>
          <a:xfrm>
            <a:off x="1407380" y="4958256"/>
            <a:ext cx="418704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i-FI" sz="3600" dirty="0" smtClean="0"/>
              <a:t>3</a:t>
            </a:r>
            <a:endParaRPr lang="fi-FI" sz="3600" dirty="0"/>
          </a:p>
        </p:txBody>
      </p:sp>
      <p:sp>
        <p:nvSpPr>
          <p:cNvPr id="13" name="Tekstiruutu 12"/>
          <p:cNvSpPr txBox="1"/>
          <p:nvPr/>
        </p:nvSpPr>
        <p:spPr>
          <a:xfrm>
            <a:off x="4077072" y="4958255"/>
            <a:ext cx="418704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i-FI" sz="3600" dirty="0" smtClean="0"/>
              <a:t>4</a:t>
            </a:r>
            <a:endParaRPr lang="fi-FI" sz="3600" dirty="0"/>
          </a:p>
        </p:txBody>
      </p:sp>
      <p:sp>
        <p:nvSpPr>
          <p:cNvPr id="14" name="Tekstiruutu 13"/>
          <p:cNvSpPr txBox="1"/>
          <p:nvPr/>
        </p:nvSpPr>
        <p:spPr>
          <a:xfrm>
            <a:off x="1407380" y="4160912"/>
            <a:ext cx="418704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i-FI" sz="3600" dirty="0" smtClean="0"/>
              <a:t>5</a:t>
            </a:r>
            <a:endParaRPr lang="fi-FI" sz="3600" dirty="0"/>
          </a:p>
        </p:txBody>
      </p:sp>
      <p:sp>
        <p:nvSpPr>
          <p:cNvPr id="15" name="Tekstiruutu 14"/>
          <p:cNvSpPr txBox="1"/>
          <p:nvPr/>
        </p:nvSpPr>
        <p:spPr>
          <a:xfrm>
            <a:off x="4072708" y="4160911"/>
            <a:ext cx="418704" cy="646331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i-FI" sz="3600" dirty="0" smtClean="0"/>
              <a:t>6</a:t>
            </a:r>
            <a:endParaRPr lang="fi-FI" sz="3600" dirty="0"/>
          </a:p>
        </p:txBody>
      </p:sp>
      <p:cxnSp>
        <p:nvCxnSpPr>
          <p:cNvPr id="16" name="Suora nuoliyhdysviiva 15"/>
          <p:cNvCxnSpPr>
            <a:stCxn id="14" idx="3"/>
          </p:cNvCxnSpPr>
          <p:nvPr/>
        </p:nvCxnSpPr>
        <p:spPr>
          <a:xfrm>
            <a:off x="1826084" y="4484078"/>
            <a:ext cx="1179252" cy="108882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uora nuoliyhdysviiva 18"/>
          <p:cNvCxnSpPr>
            <a:stCxn id="11" idx="1"/>
          </p:cNvCxnSpPr>
          <p:nvPr/>
        </p:nvCxnSpPr>
        <p:spPr>
          <a:xfrm flipH="1" flipV="1">
            <a:off x="3140968" y="3043917"/>
            <a:ext cx="936104" cy="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uora nuoliyhdysviiva 21"/>
          <p:cNvCxnSpPr>
            <a:stCxn id="15" idx="1"/>
          </p:cNvCxnSpPr>
          <p:nvPr/>
        </p:nvCxnSpPr>
        <p:spPr>
          <a:xfrm flipH="1">
            <a:off x="3615222" y="4484077"/>
            <a:ext cx="457486" cy="13064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uora nuoliyhdysviiva 24"/>
          <p:cNvCxnSpPr>
            <a:stCxn id="12" idx="3"/>
          </p:cNvCxnSpPr>
          <p:nvPr/>
        </p:nvCxnSpPr>
        <p:spPr>
          <a:xfrm flipV="1">
            <a:off x="1826084" y="5169024"/>
            <a:ext cx="1314884" cy="11239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uora nuoliyhdysviiva 27"/>
          <p:cNvCxnSpPr>
            <a:stCxn id="13" idx="1"/>
          </p:cNvCxnSpPr>
          <p:nvPr/>
        </p:nvCxnSpPr>
        <p:spPr>
          <a:xfrm flipH="1" flipV="1">
            <a:off x="3615222" y="5225223"/>
            <a:ext cx="461850" cy="5619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62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</Words>
  <Application>Microsoft Office PowerPoint</Application>
  <PresentationFormat>A4-paperi (210 x 297 mm)</PresentationFormat>
  <Paragraphs>14</Paragraphs>
  <Slides>2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3" baseType="lpstr">
      <vt:lpstr>Office-teema</vt:lpstr>
      <vt:lpstr>PowerPoint-esitys</vt:lpstr>
      <vt:lpstr>PowerPoint-esitys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Matti Lattu</dc:creator>
  <cp:lastModifiedBy>Matti Lattu</cp:lastModifiedBy>
  <cp:revision>4</cp:revision>
  <dcterms:created xsi:type="dcterms:W3CDTF">2016-08-11T14:04:57Z</dcterms:created>
  <dcterms:modified xsi:type="dcterms:W3CDTF">2016-08-11T14:15:36Z</dcterms:modified>
</cp:coreProperties>
</file>