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Price" initials="JP" lastIdx="1" clrIdx="0">
    <p:extLst>
      <p:ext uri="{19B8F6BF-5375-455C-9EA6-DF929625EA0E}">
        <p15:presenceInfo xmlns:p15="http://schemas.microsoft.com/office/powerpoint/2012/main" userId="0677bd727ec38a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434" autoAdjust="0"/>
  </p:normalViewPr>
  <p:slideViewPr>
    <p:cSldViewPr snapToGrid="0">
      <p:cViewPr varScale="1">
        <p:scale>
          <a:sx n="91" d="100"/>
          <a:sy n="91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8E04-35E6-4099-BF61-F8AF2679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6B9F-6A62-4210-AC2F-E0057FB55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B434-71BE-4320-AB0E-6E9EA648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CF41-C79E-49CD-8152-7C20DCB0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AD55-DCBE-40BB-8256-8AFC077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ED0D-9810-4274-B276-48008F25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57BB-0B52-458F-9E82-E60A2946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8FEB-FE2B-4BD8-9F13-D96FF58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50A4-CB5D-4B26-95B9-1B452B1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FD4E-F682-494E-AFA9-227BFA3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863E0-2A32-45B0-980C-4588C22F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67F2A-9180-41FA-91E1-CFE076F95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96B-D6E6-4FAD-897A-3B43C1F6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66B9-4301-4691-BE49-B4378B54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E957-749E-42EB-889D-FBA906D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ED4F-19B5-47F2-BAB3-3B8DABCE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D5C2-2CF3-4282-A3D9-1920BFC1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831A-1D1E-4DD8-93D4-56DD600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34D9-7545-40E8-A269-0572E71B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0DC5-EEE5-44CE-98CE-4BCC3342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63E-AC39-4375-87C0-7E68DA8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AE96-8725-4716-9E3F-A3B1B87C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8EA8-7BE1-471A-8A7D-B8E28AC5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229D-9ACF-488E-A702-B630E3F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7DE-3D84-471E-B947-3AADD29B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F0AF-E5BD-4889-8C6A-C3EF5819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1ED0-C68E-4DEF-8F17-DFE2B2698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FB436-441F-4ECE-9D25-0FFE159F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DB54-A964-4155-8D4B-FD1B2B6D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256E-7045-40EF-9E13-C55E7AA4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C0CE4-D6AA-4763-BFF3-12161EEA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8B0F-3F53-4074-982D-89B262E3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EA0B-6FF4-46D6-98CD-2A34CF42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E739-58F5-491D-94D1-5588BA5B2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3062E-DC36-462D-ABBD-2A19EDF0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463E9-599A-4D00-BF5E-3F7B9C5E1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514DC-92F6-4DEB-B7F8-E6980CB1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F5497-77CD-47E9-9D83-2C913D56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D55D-8A56-4E8C-85EA-B822DA9B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7C0-A723-47FF-B647-25521F56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D0741-3267-4CD3-B9EE-11694D4F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7742A-D6AE-4901-858C-5B27C673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2BE0-054F-4312-83F4-9CA35BBC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A23E3-F432-43FF-9FA4-A1941AB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3BD8A-5F25-4B0E-A1A2-747EE22B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7A15-3278-474B-9F8E-931C17C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D7DC-9E76-4DC7-AC48-5B1C1EDA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569-2AA0-4034-97CA-3A283163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05468-E79C-4307-AE1E-D3C8647A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67AA-4EEA-47C5-BF6F-C4BEFA85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335D7-B275-4B81-9477-1AB45535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A966-A9E5-490C-B4F7-A4C5E60D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0035-53E8-4512-8C1A-B615081A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FD2E2-415B-4529-BA86-13B99B8D3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A62DF-0289-4496-A1BF-255D82C58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3F70-F727-42ED-9785-0A3F675D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0F6E-0ED1-4756-B00D-2555B48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FD713-CCCF-43E8-8170-D5015EA4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97C4-7BAB-460E-B615-961CE84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EA10-1DCB-4EFF-9C5B-546E7705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AB6E-1B3C-4B7F-88B7-1D53B583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2FCA-F6E9-42C8-89F3-1D84E7B32F5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0BF6-B3D9-4A19-817B-EA3AF34E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3AC5-88BF-4EA9-98EC-75F6B1B81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FCC9-9227-4F29-90BA-319094A2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BB663A-1D91-4E8F-905D-855F8B44F695}"/>
              </a:ext>
            </a:extLst>
          </p:cNvPr>
          <p:cNvSpPr/>
          <p:nvPr/>
        </p:nvSpPr>
        <p:spPr>
          <a:xfrm>
            <a:off x="4767302" y="2032545"/>
            <a:ext cx="2265028" cy="32560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ESP32-WROOM-32D Dev 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8E9EF-D631-4596-9E32-F79171631430}"/>
              </a:ext>
            </a:extLst>
          </p:cNvPr>
          <p:cNvSpPr/>
          <p:nvPr/>
        </p:nvSpPr>
        <p:spPr>
          <a:xfrm>
            <a:off x="7191720" y="2032544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SD Card Breakout 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A2546-DB3B-49AD-A9A2-B3D0F4806955}"/>
              </a:ext>
            </a:extLst>
          </p:cNvPr>
          <p:cNvSpPr/>
          <p:nvPr/>
        </p:nvSpPr>
        <p:spPr>
          <a:xfrm>
            <a:off x="7191720" y="2866848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Battery-Backed Real Time Clock *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42583A-391D-4615-8301-D0162458AB6B}"/>
              </a:ext>
            </a:extLst>
          </p:cNvPr>
          <p:cNvSpPr/>
          <p:nvPr/>
        </p:nvSpPr>
        <p:spPr>
          <a:xfrm>
            <a:off x="7191720" y="4535456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/ Humidity Sensor *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B9E6B-62AB-40DE-8799-CBFCACF593AA}"/>
              </a:ext>
            </a:extLst>
          </p:cNvPr>
          <p:cNvSpPr/>
          <p:nvPr/>
        </p:nvSpPr>
        <p:spPr>
          <a:xfrm>
            <a:off x="7191720" y="3701152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TFMini</a:t>
            </a:r>
            <a:r>
              <a:rPr lang="en-US" dirty="0"/>
              <a:t>-Plus LIDAR Sensor Connector x2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BAD94-F6AB-4161-B456-AFCCA96649F0}"/>
              </a:ext>
            </a:extLst>
          </p:cNvPr>
          <p:cNvSpPr/>
          <p:nvPr/>
        </p:nvSpPr>
        <p:spPr>
          <a:xfrm>
            <a:off x="4767302" y="1156679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Indicators / LEDs *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4DE38-450A-4222-9945-CD4D58ED5185}"/>
              </a:ext>
            </a:extLst>
          </p:cNvPr>
          <p:cNvSpPr/>
          <p:nvPr/>
        </p:nvSpPr>
        <p:spPr>
          <a:xfrm>
            <a:off x="2342884" y="2409116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LoRaWAN</a:t>
            </a:r>
            <a:r>
              <a:rPr lang="en-US" dirty="0"/>
              <a:t> *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CF4EB2-34BE-4E7B-B6E0-CACF1125BD22}"/>
              </a:ext>
            </a:extLst>
          </p:cNvPr>
          <p:cNvSpPr/>
          <p:nvPr/>
        </p:nvSpPr>
        <p:spPr>
          <a:xfrm>
            <a:off x="2342884" y="3243419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0FAFC9-71BE-44E2-9BEB-ABD155EB2AF0}"/>
              </a:ext>
            </a:extLst>
          </p:cNvPr>
          <p:cNvSpPr/>
          <p:nvPr/>
        </p:nvSpPr>
        <p:spPr>
          <a:xfrm>
            <a:off x="2342884" y="4077722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 / BLE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270BD-C8B2-4627-BDBE-1AFE54DD8D68}"/>
              </a:ext>
            </a:extLst>
          </p:cNvPr>
          <p:cNvSpPr/>
          <p:nvPr/>
        </p:nvSpPr>
        <p:spPr>
          <a:xfrm>
            <a:off x="2342884" y="5805181"/>
            <a:ext cx="7113864" cy="82319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Power: 5-12VDC, USB, Solar Panel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0D7A0-7362-4A1E-A141-38E55D431FE0}"/>
              </a:ext>
            </a:extLst>
          </p:cNvPr>
          <p:cNvSpPr txBox="1"/>
          <p:nvPr/>
        </p:nvSpPr>
        <p:spPr>
          <a:xfrm flipH="1">
            <a:off x="173228" y="173710"/>
            <a:ext cx="144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 Board Concept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04E73-255A-49CB-8C6D-F15380031ADC}"/>
              </a:ext>
            </a:extLst>
          </p:cNvPr>
          <p:cNvSpPr txBox="1"/>
          <p:nvPr/>
        </p:nvSpPr>
        <p:spPr>
          <a:xfrm flipH="1">
            <a:off x="10482102" y="6056012"/>
            <a:ext cx="144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*Optional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5EBDB5-C0BB-41B4-B943-1842222C5AAA}"/>
              </a:ext>
            </a:extLst>
          </p:cNvPr>
          <p:cNvSpPr/>
          <p:nvPr/>
        </p:nvSpPr>
        <p:spPr>
          <a:xfrm>
            <a:off x="4767302" y="310489"/>
            <a:ext cx="2265028" cy="7531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eInk</a:t>
            </a:r>
            <a:r>
              <a:rPr lang="en-US" dirty="0"/>
              <a:t> Display*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22D604A-FB72-4E0E-9DD0-B70C220E0DE9}"/>
              </a:ext>
            </a:extLst>
          </p:cNvPr>
          <p:cNvSpPr/>
          <p:nvPr/>
        </p:nvSpPr>
        <p:spPr>
          <a:xfrm>
            <a:off x="1791141" y="2348917"/>
            <a:ext cx="464191" cy="2567032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2857488-FE74-4CA6-8195-7FDBCC5BE94A}"/>
              </a:ext>
            </a:extLst>
          </p:cNvPr>
          <p:cNvSpPr/>
          <p:nvPr/>
        </p:nvSpPr>
        <p:spPr>
          <a:xfrm>
            <a:off x="4143721" y="310488"/>
            <a:ext cx="464191" cy="1599331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0FE5463-8E58-4B8B-A2FF-BB9B95DEEF08}"/>
              </a:ext>
            </a:extLst>
          </p:cNvPr>
          <p:cNvSpPr/>
          <p:nvPr/>
        </p:nvSpPr>
        <p:spPr>
          <a:xfrm flipH="1">
            <a:off x="9580441" y="1909819"/>
            <a:ext cx="464191" cy="3378778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6DCD1-7D5D-4B48-B12E-F7553219947D}"/>
              </a:ext>
            </a:extLst>
          </p:cNvPr>
          <p:cNvSpPr txBox="1"/>
          <p:nvPr/>
        </p:nvSpPr>
        <p:spPr>
          <a:xfrm>
            <a:off x="10255668" y="3342847"/>
            <a:ext cx="158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Peripherals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1FFDB8-69CB-4BF3-9C00-477326D75D8E}"/>
              </a:ext>
            </a:extLst>
          </p:cNvPr>
          <p:cNvSpPr txBox="1"/>
          <p:nvPr/>
        </p:nvSpPr>
        <p:spPr>
          <a:xfrm>
            <a:off x="476662" y="3368375"/>
            <a:ext cx="125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Wireless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C226F5-BE5E-4692-9820-B12BF1D93DEF}"/>
              </a:ext>
            </a:extLst>
          </p:cNvPr>
          <p:cNvSpPr txBox="1"/>
          <p:nvPr/>
        </p:nvSpPr>
        <p:spPr>
          <a:xfrm>
            <a:off x="3375856" y="87932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1240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48EE3-DA7D-4568-913F-40D65B6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4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Counter Board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F6F1B-0419-4BEA-AAD4-8651CB0E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6" y="1141274"/>
            <a:ext cx="8098926" cy="52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C55A11"/>
      </a:dk1>
      <a:lt1>
        <a:sysClr val="window" lastClr="FFFFFF"/>
      </a:lt1>
      <a:dk2>
        <a:srgbClr val="44546A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55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Counter Board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ParkData Sensor Platform</dc:title>
  <dc:creator>John Price</dc:creator>
  <cp:lastModifiedBy>John Price</cp:lastModifiedBy>
  <cp:revision>21</cp:revision>
  <dcterms:created xsi:type="dcterms:W3CDTF">2020-12-29T04:32:11Z</dcterms:created>
  <dcterms:modified xsi:type="dcterms:W3CDTF">2021-04-26T18:27:20Z</dcterms:modified>
</cp:coreProperties>
</file>