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f4aea51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f4aea51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f4aea518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f4aea518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f4aea518e_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f4aea518e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f4aea518e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f4aea518e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f4aea518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f4aea518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udalairajkumar/covid19-in-usa" TargetMode="External"/><Relationship Id="rId4" Type="http://schemas.openxmlformats.org/officeDocument/2006/relationships/hyperlink" Target="https://www.kaggle.com/sudalairajkumar/covid19-in-italy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533875"/>
            <a:ext cx="6571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latin typeface="Arial"/>
                <a:ea typeface="Arial"/>
                <a:cs typeface="Arial"/>
                <a:sym typeface="Arial"/>
              </a:rPr>
              <a:t>Covid 19: The United States VS. Italy</a:t>
            </a:r>
            <a:endParaRPr sz="3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7365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Asim Syed, Connor Scherer, Digiant Patel, Stephany Obakpolor, Jessica Doanes, John Timmers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892" y="0"/>
            <a:ext cx="66842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Extraction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037300" y="1240400"/>
            <a:ext cx="3312000" cy="3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4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 retrieved data from </a:t>
            </a:r>
            <a:r>
              <a:rPr lang="en" sz="2949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COVID-19 in USA</a:t>
            </a:r>
            <a:r>
              <a:rPr lang="en" sz="2949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94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2949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COVID-19 in Italy</a:t>
            </a:r>
            <a:r>
              <a:rPr lang="en" sz="294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from Kaggle.</a:t>
            </a:r>
            <a:endParaRPr sz="294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4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The assignment required that we use diverse data sources. To meet this requirement, we converted the USA data set from a CSV to JSON file. </a:t>
            </a:r>
            <a:endParaRPr sz="294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4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Then, we used Python to extract data from JSON and CSV.</a:t>
            </a:r>
            <a:endParaRPr sz="294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675" y="1440275"/>
            <a:ext cx="4223400" cy="205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172175" y="551550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Transformation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172175" y="1625625"/>
            <a:ext cx="2758200" cy="18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Following successful conversion of the USA data set, we cleaned our data for USA and Italy.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0" l="0" r="7313" t="0"/>
          <a:stretch/>
        </p:blipFill>
        <p:spPr>
          <a:xfrm>
            <a:off x="4097475" y="378075"/>
            <a:ext cx="5153125" cy="476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Load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944000" y="1460850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Finally loaded data into Database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7" y="2188575"/>
            <a:ext cx="8336408" cy="19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89375" y="84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Final result: Comparing US vs Italy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75" y="639425"/>
            <a:ext cx="8716152" cy="41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