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“app”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DF66-1A55-97D4-680E-6D7C448D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8" y="1833562"/>
            <a:ext cx="10153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 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| 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625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15</cp:revision>
  <dcterms:created xsi:type="dcterms:W3CDTF">2022-07-20T23:25:33Z</dcterms:created>
  <dcterms:modified xsi:type="dcterms:W3CDTF">2022-07-21T17:53:48Z</dcterms:modified>
</cp:coreProperties>
</file>