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igaosss70/Qlik-Cli/blob/main/Exemplos%20Comandos/comandos_data-file.ps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igaosss70/Qlik-Cli/blob/main/Exemplos%20Comandos/comandos_app.ps1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igaosss70/Qlik-Cli/blob/main/Exemplos%20Comandos/exemplos_JQ.ps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edolan.github.io/jq/tutoria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aosss70/Qlik-Cli/tree/main/Layouts" TargetMode="External"/><Relationship Id="rId2" Type="http://schemas.openxmlformats.org/officeDocument/2006/relationships/hyperlink" Target="https://github.com/digaosss70/Qlik-Cli/tree/main/Exemplos%20Comando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igaosss70/Qlik-Cli/tree/main/Scripts%20POSH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hyperlink" Target="https://github.com/digaosss70/Qlik-Cli/blob/main/Exemplos%20Comandos/comandos_space.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“data-file”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https://github.com/digaosss70/Qlik-Cli/blob/main/Exemplos%20Comandos/comandos_data-file.ps1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3DFA69-3812-E00B-E186-27D49412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7" y="1418201"/>
            <a:ext cx="1125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“app”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https://github.com/digaosss70/Qlik-Cli/blob/main/Exemplos%20Comandos/comandos_app.ps1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9DF66-1A55-97D4-680E-6D7C448D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8" y="1833562"/>
            <a:ext cx="10153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Usando “</a:t>
            </a:r>
            <a:r>
              <a:rPr lang="pt-BR" sz="4000" dirty="0" err="1"/>
              <a:t>Jq</a:t>
            </a:r>
            <a:r>
              <a:rPr lang="pt-BR" sz="4000" dirty="0"/>
              <a:t>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https://github.com/digaosss70/Qlik-Cli/blob/main/Exemplos%20Comandos/exemplos_JQ.ps1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1A9E2-5DC3-8989-EA38-778735DC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924050"/>
            <a:ext cx="6667500" cy="3009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Documentação do </a:t>
            </a:r>
            <a:r>
              <a:rPr lang="pt-BR" dirty="0" err="1"/>
              <a:t>Jq</a:t>
            </a:r>
            <a:r>
              <a:rPr lang="pt-BR" dirty="0"/>
              <a:t>:</a:t>
            </a:r>
          </a:p>
          <a:p>
            <a:r>
              <a:rPr lang="pt-BR" dirty="0">
                <a:hlinkClick r:id="rId4"/>
              </a:rPr>
              <a:t>https://stedolan.github.io/jq/tutorial/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69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2690336"/>
            <a:ext cx="11326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meu </a:t>
            </a:r>
            <a:r>
              <a:rPr lang="pt-BR" dirty="0" err="1"/>
              <a:t>Github</a:t>
            </a:r>
            <a:r>
              <a:rPr lang="pt-BR" dirty="0"/>
              <a:t> você encontra mais algumas coisas que pode te ajudar.</a:t>
            </a:r>
          </a:p>
          <a:p>
            <a:endParaRPr lang="pt-BR" dirty="0"/>
          </a:p>
          <a:p>
            <a:r>
              <a:rPr lang="pt-BR" b="1" dirty="0"/>
              <a:t>Exemplos de Comandos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https://github.com/digaosss70/Qlik-Cli/tree/main/Exemplos%20Comandos</a:t>
            </a:r>
            <a:endParaRPr lang="pt-BR" dirty="0"/>
          </a:p>
          <a:p>
            <a:r>
              <a:rPr lang="pt-BR" b="1" dirty="0"/>
              <a:t>Layouts: </a:t>
            </a:r>
            <a:r>
              <a:rPr lang="pt-BR" dirty="0">
                <a:hlinkClick r:id="rId3"/>
              </a:rPr>
              <a:t>https://github.com/digaosss70/Qlik-Cli/tree/main/Layouts</a:t>
            </a:r>
            <a:endParaRPr lang="pt-BR" dirty="0"/>
          </a:p>
          <a:p>
            <a:r>
              <a:rPr lang="pt-BR" b="1" dirty="0"/>
              <a:t>Scripts em </a:t>
            </a:r>
            <a:r>
              <a:rPr lang="pt-BR" b="1" dirty="0" err="1"/>
              <a:t>PowerShell</a:t>
            </a:r>
            <a:r>
              <a:rPr lang="pt-BR" b="1" dirty="0"/>
              <a:t>: </a:t>
            </a:r>
            <a:r>
              <a:rPr lang="pt-BR" dirty="0">
                <a:hlinkClick r:id="rId4"/>
              </a:rPr>
              <a:t>https://github.com/digaosss70/Qlik-Cli/tree/main/Scripts%20POSH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só uma pequena parte do que é possível fazer.</a:t>
            </a:r>
          </a:p>
        </p:txBody>
      </p:sp>
    </p:spTree>
    <p:extLst>
      <p:ext uri="{BB962C8B-B14F-4D97-AF65-F5344CB8AC3E}">
        <p14:creationId xmlns:p14="http://schemas.microsoft.com/office/powerpoint/2010/main" val="30505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 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 | 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1291680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06" y="1291680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427675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contexto </a:t>
            </a:r>
            <a:r>
              <a:rPr lang="pt-BR" dirty="0" err="1"/>
              <a:t>xpto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(simular erro)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1" y="2281886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1" y="2390789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4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19B2F-EF7C-4FBA-C8FB-1F1A19BF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871" y="3221230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760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19</cp:revision>
  <dcterms:created xsi:type="dcterms:W3CDTF">2022-07-20T23:25:33Z</dcterms:created>
  <dcterms:modified xsi:type="dcterms:W3CDTF">2022-07-21T18:45:41Z</dcterms:modified>
</cp:coreProperties>
</file>