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data-file.ps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igaosss70/Qlik-Cli/blob/main/Exemplos%20Comandos/comandos_app.ps1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igaosss70/Qlik-Cli/blob/main/Exemplos%20Comandos/exemplos_JQ.ps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edolan.github.io/jq/tutoria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https://github.com/digaosss70/Qlik-Cli/blob/main/Exemplos%20Comandos/comandos_data-file.ps1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“app”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https://github.com/digaosss70/Qlik-Cli/blob/main/Exemplos%20Comandos/comandos_app.ps1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DF66-1A55-97D4-680E-6D7C448D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18" y="1833562"/>
            <a:ext cx="10153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Usando “</a:t>
            </a:r>
            <a:r>
              <a:rPr lang="pt-BR" sz="4000" dirty="0" err="1"/>
              <a:t>Jq</a:t>
            </a:r>
            <a:r>
              <a:rPr lang="pt-BR" sz="4000" dirty="0"/>
              <a:t>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https://github.com/digaosss70/Qlik-Cli/blob/main/Exemplos%20Comandos/exemplos_JQ.ps1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1A9E2-5DC3-8989-EA38-778735DC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1924050"/>
            <a:ext cx="6667500" cy="30099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Documentação do </a:t>
            </a:r>
            <a:r>
              <a:rPr lang="pt-BR" dirty="0" err="1"/>
              <a:t>Jq</a:t>
            </a:r>
            <a:r>
              <a:rPr lang="pt-BR" dirty="0"/>
              <a:t>:</a:t>
            </a:r>
          </a:p>
          <a:p>
            <a:r>
              <a:rPr lang="pt-BR" dirty="0">
                <a:hlinkClick r:id="rId4"/>
              </a:rPr>
              <a:t>https://stedolan.github.io/jq/tutorial/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6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1780739"/>
            <a:ext cx="11326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meu </a:t>
            </a:r>
            <a:r>
              <a:rPr lang="pt-BR" dirty="0" err="1"/>
              <a:t>Github</a:t>
            </a:r>
            <a:r>
              <a:rPr lang="pt-BR" dirty="0"/>
              <a:t> você encontra mais algumas coisas:</a:t>
            </a:r>
          </a:p>
          <a:p>
            <a:endParaRPr lang="pt-BR" dirty="0"/>
          </a:p>
          <a:p>
            <a:r>
              <a:rPr lang="pt-BR" b="1" dirty="0"/>
              <a:t>Exemplos de Comandos</a:t>
            </a:r>
            <a:r>
              <a:rPr lang="pt-BR" dirty="0"/>
              <a:t>: </a:t>
            </a:r>
          </a:p>
          <a:p>
            <a:r>
              <a:rPr lang="pt-BR" b="1" dirty="0"/>
              <a:t>Layouts</a:t>
            </a:r>
          </a:p>
          <a:p>
            <a:r>
              <a:rPr lang="pt-BR" b="1" dirty="0"/>
              <a:t>Scripts em </a:t>
            </a:r>
            <a:r>
              <a:rPr lang="pt-BR" b="1" dirty="0" err="1"/>
              <a:t>PowerShell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 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| 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705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18</cp:revision>
  <dcterms:created xsi:type="dcterms:W3CDTF">2022-07-20T23:25:33Z</dcterms:created>
  <dcterms:modified xsi:type="dcterms:W3CDTF">2022-07-21T18:40:40Z</dcterms:modified>
</cp:coreProperties>
</file>