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digaosss70/Qlik-Cli/blob/main/Exemplos%20Comandos/comandos_space.ps1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qlik.dev/libraries-and-tools/qlik-cli/context-ls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qlik.dev/libraries-and-tools/qlik-cli/context-clear" TargetMode="External"/><Relationship Id="rId7" Type="http://schemas.openxmlformats.org/officeDocument/2006/relationships/hyperlink" Target="https://qlik.dev/libraries-and-tools/qlik-cli/context-login" TargetMode="External"/><Relationship Id="rId12" Type="http://schemas.openxmlformats.org/officeDocument/2006/relationships/hyperlink" Target="https://qlik.dev/libraries-and-tools/qlik-cli/context-use" TargetMode="External"/><Relationship Id="rId2" Type="http://schemas.openxmlformats.org/officeDocument/2006/relationships/hyperlink" Target="https://qlik.dev/libraries-and-tools/qlik-cli/con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qlik.dev/libraries-and-tools/qlik-cli/context-init" TargetMode="External"/><Relationship Id="rId11" Type="http://schemas.openxmlformats.org/officeDocument/2006/relationships/hyperlink" Target="https://qlik.dev/libraries-and-tools/qlik-cli/context-update" TargetMode="External"/><Relationship Id="rId5" Type="http://schemas.openxmlformats.org/officeDocument/2006/relationships/hyperlink" Target="https://qlik.dev/libraries-and-tools/qlik-cli/context-get" TargetMode="External"/><Relationship Id="rId10" Type="http://schemas.openxmlformats.org/officeDocument/2006/relationships/hyperlink" Target="https://qlik.dev/libraries-and-tools/qlik-cli/context-rm" TargetMode="External"/><Relationship Id="rId4" Type="http://schemas.openxmlformats.org/officeDocument/2006/relationships/hyperlink" Target="https://qlik.dev/libraries-and-tools/qlik-cli/context-create" TargetMode="External"/><Relationship Id="rId9" Type="http://schemas.openxmlformats.org/officeDocument/2006/relationships/hyperlink" Target="https://qlik.dev/libraries-and-tools/qlik-cli/context-re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hyperlink" Target="https://github.com/digaosss70/Qlik-Cli/blob/main/Exemplos%20Comandos/comandos_space.ps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QLIK-CLI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JULHO 2022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“data-file”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2"/>
              </a:rPr>
              <a:t>https://github.com/digaosss70/Qlik-Cli/blob/main/Exemplos%20Comandos/comandos_space.ps1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3DFA69-3812-E00B-E186-27D494123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7" y="1418201"/>
            <a:ext cx="11258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 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Software | </a:t>
            </a:r>
            <a:r>
              <a:rPr lang="pt-BR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Installing</a:t>
            </a:r>
            <a:r>
              <a:rPr lang="pt-B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Chocolatey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1" y="1291680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306" y="1291680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4276759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contexto </a:t>
            </a:r>
            <a:r>
              <a:rPr lang="pt-BR" dirty="0" err="1"/>
              <a:t>xpto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(simular erro)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</a:t>
            </a:r>
            <a:r>
              <a:rPr lang="pt-BR" sz="4000" dirty="0" err="1"/>
              <a:t>Context</a:t>
            </a:r>
            <a:r>
              <a:rPr lang="pt-BR" sz="4000" dirty="0"/>
              <a:t>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19C27E-E671-55BE-BCDC-D2A304151920}"/>
              </a:ext>
            </a:extLst>
          </p:cNvPr>
          <p:cNvSpPr txBox="1"/>
          <p:nvPr/>
        </p:nvSpPr>
        <p:spPr>
          <a:xfrm>
            <a:off x="331304" y="1669774"/>
            <a:ext cx="189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0" i="0" cap="all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2"/>
              </a:rPr>
              <a:t>context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3"/>
              </a:rPr>
              <a:t>context clear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4"/>
              </a:rPr>
              <a:t>context create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5"/>
              </a:rPr>
              <a:t>context get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6"/>
              </a:rPr>
              <a:t>context init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7"/>
              </a:rPr>
              <a:t>context login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8"/>
              </a:rPr>
              <a:t>context ls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9"/>
              </a:rPr>
              <a:t>context rename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0"/>
              </a:rPr>
              <a:t>context rm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0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1"/>
              </a:rPr>
              <a:t>context update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pt-BR" b="1" i="0" u="sng" strike="noStrike">
                <a:solidFill>
                  <a:srgbClr val="404040"/>
                </a:solidFill>
                <a:effectLst/>
                <a:latin typeface="Source Sans Pro" panose="020B0503030403020204" pitchFamily="34" charset="0"/>
                <a:hlinkClick r:id="rId12"/>
              </a:rPr>
              <a:t>context use</a:t>
            </a:r>
            <a:endParaRPr lang="pt-BR" b="0" i="0" u="sng" strike="noStrike">
              <a:solidFill>
                <a:srgbClr val="404040"/>
              </a:solidFill>
              <a:effectLst/>
              <a:latin typeface="Source Sans Pro" panose="020B0503030403020204" pitchFamily="34" charset="0"/>
              <a:hlinkClick r:id="rId12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D0CD4E-843A-9C60-08EB-CF33E8A3C0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735" y="1418201"/>
            <a:ext cx="3343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Comandos “Space”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Estes são os comandos de Julho de 2022, eles podem ser alterados ou expluídos, novos comandos podem entrar.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DCD98A-9C26-9F52-3AE2-274ABFBA4DD7}"/>
              </a:ext>
            </a:extLst>
          </p:cNvPr>
          <p:cNvSpPr txBox="1"/>
          <p:nvPr/>
        </p:nvSpPr>
        <p:spPr>
          <a:xfrm>
            <a:off x="175971" y="1418201"/>
            <a:ext cx="10926338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Criar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B211D3-A476-AECE-3EDD-18D1FC18D65D}"/>
              </a:ext>
            </a:extLst>
          </p:cNvPr>
          <p:cNvSpPr txBox="1"/>
          <p:nvPr/>
        </p:nvSpPr>
        <p:spPr>
          <a:xfrm>
            <a:off x="175969" y="1836791"/>
            <a:ext cx="1092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qlik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QLIK-CLI_EPACO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--type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shared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6183-F25A-0074-1CA0-51111C6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91" y="2281886"/>
            <a:ext cx="4324350" cy="21336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8FC252-BEC6-6542-29E0-5CC34B8B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1" y="2390789"/>
            <a:ext cx="2466975" cy="3419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92853-7749-6559-0835-98DFE4ECE76F}"/>
              </a:ext>
            </a:extLst>
          </p:cNvPr>
          <p:cNvSpPr txBox="1"/>
          <p:nvPr/>
        </p:nvSpPr>
        <p:spPr>
          <a:xfrm>
            <a:off x="175971" y="5994930"/>
            <a:ext cx="11326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Mais comandos de exemplos em:  </a:t>
            </a:r>
          </a:p>
          <a:p>
            <a:r>
              <a:rPr lang="pt-BR" dirty="0">
                <a:hlinkClick r:id="rId4"/>
              </a:rPr>
              <a:t>https://github.com/digaosss70/Qlik-Cli/blob/main/Exemplos%20Comandos/comandos_space.ps1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119B2F-EF7C-4FBA-C8FB-1F1A19BFE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871" y="3221230"/>
            <a:ext cx="44100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4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571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Lucida Console</vt:lpstr>
      <vt:lpstr>Source Sans Pro</vt:lpstr>
      <vt:lpstr>Tema do Office</vt:lpstr>
      <vt:lpstr>CURSO QLIK-CLI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14</cp:revision>
  <dcterms:created xsi:type="dcterms:W3CDTF">2022-07-20T23:25:33Z</dcterms:created>
  <dcterms:modified xsi:type="dcterms:W3CDTF">2022-07-21T17:14:09Z</dcterms:modified>
</cp:coreProperties>
</file>