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 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 | 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1291680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06" y="1291680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427675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contexto </a:t>
            </a:r>
            <a:r>
              <a:rPr lang="pt-BR" dirty="0" err="1"/>
              <a:t>xpto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(simular erro)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2567974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2206123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10</cp:revision>
  <dcterms:created xsi:type="dcterms:W3CDTF">2022-07-20T23:25:33Z</dcterms:created>
  <dcterms:modified xsi:type="dcterms:W3CDTF">2022-07-21T15:07:14Z</dcterms:modified>
</cp:coreProperties>
</file>