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7A8F2-C6CE-49B6-A752-A2227416A48E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0C8AA-4100-47FD-9FDF-B52F81DE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83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F61-481A-6F04-1AEF-20D4DB0A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6D8AB-B66E-11DE-169F-0961080B1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A0DC8-DB79-8119-D67F-40CB4523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4A6-0D45-4C96-9DF9-1B95F3390CF7}" type="datetime1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C0BDD-FD57-B22D-69EF-710B6C7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48423-AB59-505A-D6A4-CF935D22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1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3B90E-710A-AA1D-731D-7A5BCBB3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441298-91F1-46BB-061C-97E943DA3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03EFC-2A53-7742-1B4D-80A3C44E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4ABC-24D2-4238-98FB-983FD1284757}" type="datetime1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17D13-DAD7-275E-ADAB-3055C311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0930F0-691B-A194-E273-6A3419D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1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2B7F52-F897-29D6-B9A8-906F00B93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8365B2-DA4D-5CA1-9F49-22228E751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E8685-4AFB-A883-CCAC-E64C0EF4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A121-C322-42B6-A035-89D16540A94E}" type="datetime1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104E8-E2B1-0DD0-42BC-BCC0FCC7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D9A68F-E45C-FA59-CF44-DA6602BA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8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A9E8A-1E8C-E1C7-8FA5-E34A6083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B6FBD3-7C79-E388-A131-87FB724A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514A74-CC20-FB54-1353-61C013E6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BEC2-F8B3-4EEA-99DE-803BE0F6CF4F}" type="datetime1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D161D-5816-6C81-F96B-A1373AA3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5C5D8-BD03-56B8-29BE-F3677BF4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18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7FF38-1B35-84F0-8834-64782764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72BA4-8180-D668-495D-C1EBB4F6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A2F62F-7D2A-65F6-2292-5F662044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BCA5-A3BC-40E2-AC55-29F123383569}" type="datetime1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BD7F0-B7CB-FDF0-F9E9-F2D77731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3BC067-43CB-7823-7B0B-86FAC4C0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1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ABAAB-C130-90C0-6E3F-05463402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8B45F-9D5D-388C-F6E2-53D10C7D0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FD8200-42F5-BEF6-716B-CB50BDA2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2079DD-83DB-F0E2-C7C0-C3E35E72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DBD2-31FE-4E39-8410-8CDF5B98ED50}" type="datetime1">
              <a:rPr lang="pt-BR" smtClean="0"/>
              <a:t>20/07/2022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B0E7B5-55F9-5CB8-EA6A-8B671498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BB7851-6086-0B57-B8DE-C563FE65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6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2231A-BB7F-4ACB-CD50-7968CEAD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8D41B0-7BC4-817C-1E0B-D800FAF7D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BB9F29-BC68-95AB-A6B2-5D59187B3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A509F6-916D-AFD7-6F67-E4CF54725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32423E-245B-2B77-BC97-EFBB931EA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CE5957-6E14-C2A0-8C3C-AFE9FB25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0DA-3959-4E6B-9D6E-8CE2CBD5CEF3}" type="datetime1">
              <a:rPr lang="pt-BR" smtClean="0"/>
              <a:t>20/07/2022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593C9A-CF66-5F5A-8AE4-C91FFB60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921B6D-45F1-6AE6-A9B7-5E984EA0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55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6C144-BE2B-96E2-0A72-2423700E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88727C-01D1-EE73-D0B2-D94FC294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41ED-A411-42D7-BE2E-D5CBC256C3AE}" type="datetime1">
              <a:rPr lang="pt-BR" smtClean="0"/>
              <a:t>20/07/2022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C1265-F524-23BE-6465-633E9706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551776-C3EA-2958-20C0-7CED2E6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44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912A4D-F514-0241-330B-AF294D39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13A-0468-4C59-A7E0-F8B0C267523A}" type="datetime1">
              <a:rPr lang="pt-BR" smtClean="0"/>
              <a:t>20/07/2022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A80157-10C4-BDB6-A43C-D382BD67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B9AAF3-6A48-E2FE-5B6A-32AD9A66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32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C113-805E-76F1-27DF-4C2B2BD0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ED885-AE96-3771-502F-239D9D6D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EDCEC7-D3F9-A6DA-8D7D-30F93E90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BC02CD-A7FE-EB97-3E64-0CFDCECF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7E2C-AA48-4D3A-A12D-350C01D90B5D}" type="datetime1">
              <a:rPr lang="pt-BR" smtClean="0"/>
              <a:t>20/07/2022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BCA3F7-22E6-64C8-E03C-4D957B10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64C511-A3C2-3E66-228A-2BCFE278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55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0A8B6-0EB3-8330-EA14-2B482261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7793D5-BD7C-682F-3A9D-6ECB64538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1FCC4B-346A-762A-0E31-8F686B613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92531C-35C1-62F1-B941-95B4FEF7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8F9-59A6-493A-9A64-313DCE6F9DBE}" type="datetime1">
              <a:rPr lang="pt-BR" smtClean="0"/>
              <a:t>20/07/2022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A17361-AAF1-3293-3425-ED98B247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32350B-C273-A38F-1119-15D60549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5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CD4E6A-AC65-BEC6-7A9E-9A0D1F59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CB0D7E-BB78-4610-B8C0-30789FE9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D1E84-E161-795D-2026-096BAA71F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A9F5-BC6A-437C-A253-83093F56DABA}" type="datetime1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CF999-CEF3-CEDA-7CC9-D7F652FDE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31966-00CA-8C9D-04EF-7676734D3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06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qlik.dev/libraries-and-tools/qlik-cli" TargetMode="External"/><Relationship Id="rId7" Type="http://schemas.openxmlformats.org/officeDocument/2006/relationships/hyperlink" Target="https://github.com/digaosss70/Qlik-Cli" TargetMode="External"/><Relationship Id="rId2" Type="http://schemas.openxmlformats.org/officeDocument/2006/relationships/hyperlink" Target="https://qlik.dev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danieldonda/PowerShell" TargetMode="External"/><Relationship Id="rId5" Type="http://schemas.openxmlformats.org/officeDocument/2006/relationships/hyperlink" Target="https://stedolan.github.io/jq/" TargetMode="External"/><Relationship Id="rId4" Type="http://schemas.openxmlformats.org/officeDocument/2006/relationships/hyperlink" Target="https://chocolatey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qlik.dev/libraries-and-tools/qlik-cli/context-l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qlik.dev/libraries-and-tools/qlik-cli/context-clear" TargetMode="External"/><Relationship Id="rId7" Type="http://schemas.openxmlformats.org/officeDocument/2006/relationships/hyperlink" Target="https://qlik.dev/libraries-and-tools/qlik-cli/context-login" TargetMode="External"/><Relationship Id="rId12" Type="http://schemas.openxmlformats.org/officeDocument/2006/relationships/hyperlink" Target="https://qlik.dev/libraries-and-tools/qlik-cli/context-use" TargetMode="External"/><Relationship Id="rId2" Type="http://schemas.openxmlformats.org/officeDocument/2006/relationships/hyperlink" Target="https://qlik.dev/libraries-and-tools/qlik-cli/context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qlik.dev/libraries-and-tools/qlik-cli/context-init" TargetMode="External"/><Relationship Id="rId11" Type="http://schemas.openxmlformats.org/officeDocument/2006/relationships/hyperlink" Target="https://qlik.dev/libraries-and-tools/qlik-cli/context-update" TargetMode="External"/><Relationship Id="rId5" Type="http://schemas.openxmlformats.org/officeDocument/2006/relationships/hyperlink" Target="https://qlik.dev/libraries-and-tools/qlik-cli/context-get" TargetMode="External"/><Relationship Id="rId10" Type="http://schemas.openxmlformats.org/officeDocument/2006/relationships/hyperlink" Target="https://qlik.dev/libraries-and-tools/qlik-cli/context-rm" TargetMode="External"/><Relationship Id="rId4" Type="http://schemas.openxmlformats.org/officeDocument/2006/relationships/hyperlink" Target="https://qlik.dev/libraries-and-tools/qlik-cli/context-create" TargetMode="External"/><Relationship Id="rId9" Type="http://schemas.openxmlformats.org/officeDocument/2006/relationships/hyperlink" Target="https://qlik.dev/libraries-and-tools/qlik-cli/context-ren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7A8E4-13C1-4CAF-5285-13F8AD6CA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QLIK-CLI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4F0206-5FEB-2707-13BB-EC5BED3B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JULHO 2022</a:t>
            </a:r>
          </a:p>
          <a:p>
            <a:endParaRPr lang="pt-BR" dirty="0"/>
          </a:p>
          <a:p>
            <a:r>
              <a:rPr lang="pt-BR" dirty="0"/>
              <a:t>Rodrigo Soares da Silva</a:t>
            </a:r>
          </a:p>
        </p:txBody>
      </p:sp>
    </p:spTree>
    <p:extLst>
      <p:ext uri="{BB962C8B-B14F-4D97-AF65-F5344CB8AC3E}">
        <p14:creationId xmlns:p14="http://schemas.microsoft.com/office/powerpoint/2010/main" val="242997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Links de Apoio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610E1-596D-1393-1198-C66C9D2E66BA}"/>
              </a:ext>
            </a:extLst>
          </p:cNvPr>
          <p:cNvSpPr txBox="1"/>
          <p:nvPr/>
        </p:nvSpPr>
        <p:spPr>
          <a:xfrm>
            <a:off x="530087" y="1724153"/>
            <a:ext cx="102041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Qlikdev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Outras ferramentas e tutoriais estão disponíveis aqui: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https://qlik.dev/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Documentação específica do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https://qlik.dev/libraries-and-tools/qlik-cli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Chocolatey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Ferramenta de apoio para manutenção, instalação de ferramentas, módulos de linha de comando: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https://chocolatey.org/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Jq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modulo para filtros, mudanças no resultado para ferramentas, módulos de linha de comando: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https://stedolan.github.io/jq/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PowerShell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Guia -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Github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com um extenso guia sobre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PowerShell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https://github.com/danieldonda/PowerShell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24292F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4292F"/>
                </a:solidFill>
                <a:latin typeface="-apple-system"/>
              </a:rPr>
              <a:t>Meu Repositório </a:t>
            </a:r>
            <a:r>
              <a:rPr lang="pt-BR" dirty="0" err="1">
                <a:solidFill>
                  <a:srgbClr val="24292F"/>
                </a:solidFill>
                <a:latin typeface="-apple-system"/>
              </a:rPr>
              <a:t>Qlik-Cli</a:t>
            </a:r>
            <a:r>
              <a:rPr lang="pt-BR" dirty="0">
                <a:solidFill>
                  <a:srgbClr val="24292F"/>
                </a:solidFill>
                <a:latin typeface="-apple-system"/>
              </a:rPr>
              <a:t> no GitHub - </a:t>
            </a:r>
            <a:r>
              <a:rPr lang="pt-BR" dirty="0">
                <a:hlinkClick r:id="rId7"/>
              </a:rPr>
              <a:t>digaosss70/</a:t>
            </a:r>
            <a:r>
              <a:rPr lang="pt-BR" dirty="0" err="1">
                <a:hlinkClick r:id="rId7"/>
              </a:rPr>
              <a:t>Qlik-Cli</a:t>
            </a:r>
            <a:r>
              <a:rPr lang="pt-BR" dirty="0">
                <a:hlinkClick r:id="rId7"/>
              </a:rPr>
              <a:t>: Repositório sobre </a:t>
            </a:r>
            <a:r>
              <a:rPr lang="pt-BR" dirty="0" err="1">
                <a:hlinkClick r:id="rId7"/>
              </a:rPr>
              <a:t>Qlik-Cli</a:t>
            </a:r>
            <a:r>
              <a:rPr lang="pt-BR" dirty="0">
                <a:hlinkClick r:id="rId7"/>
              </a:rPr>
              <a:t> (github.com)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1332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Primeiros Passos “</a:t>
            </a:r>
            <a:r>
              <a:rPr lang="pt-BR" sz="4000" dirty="0" err="1"/>
              <a:t>Logando</a:t>
            </a:r>
            <a:r>
              <a:rPr lang="pt-BR" sz="4000" dirty="0"/>
              <a:t>” no “</a:t>
            </a:r>
            <a:r>
              <a:rPr lang="pt-BR" sz="4000" dirty="0" err="1"/>
              <a:t>tenant</a:t>
            </a:r>
            <a:r>
              <a:rPr lang="pt-BR" sz="4000" dirty="0"/>
              <a:t>” (Ambiente)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318051" y="1205948"/>
            <a:ext cx="10853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instalar é necessário “</a:t>
            </a:r>
            <a:r>
              <a:rPr lang="pt-BR" dirty="0" err="1"/>
              <a:t>logar</a:t>
            </a:r>
            <a:r>
              <a:rPr lang="pt-BR" dirty="0"/>
              <a:t>” no “</a:t>
            </a:r>
            <a:r>
              <a:rPr lang="pt-BR" dirty="0" err="1"/>
              <a:t>tenant</a:t>
            </a:r>
            <a:r>
              <a:rPr lang="pt-BR" dirty="0"/>
              <a:t>” desejado, para isso é necessário saber a </a:t>
            </a:r>
            <a:r>
              <a:rPr lang="pt-BR" dirty="0" err="1"/>
              <a:t>url</a:t>
            </a:r>
            <a:r>
              <a:rPr lang="pt-BR" dirty="0"/>
              <a:t> e chave:</a:t>
            </a:r>
          </a:p>
          <a:p>
            <a:endParaRPr lang="pt-BR" dirty="0"/>
          </a:p>
          <a:p>
            <a:r>
              <a:rPr lang="pt-BR" dirty="0"/>
              <a:t>	Acesse seu </a:t>
            </a:r>
            <a:r>
              <a:rPr lang="pt-BR" dirty="0" err="1"/>
              <a:t>Qlik-Saas</a:t>
            </a:r>
            <a:r>
              <a:rPr lang="pt-BR" dirty="0"/>
              <a:t> &gt; Acesse seu perfil &gt; Configurações de Perfil &gt; Chaves de </a:t>
            </a:r>
            <a:r>
              <a:rPr lang="pt-BR" dirty="0" err="1"/>
              <a:t>Api</a:t>
            </a:r>
            <a:r>
              <a:rPr lang="pt-BR" dirty="0"/>
              <a:t>:</a:t>
            </a:r>
          </a:p>
          <a:p>
            <a:r>
              <a:rPr lang="pt-BR" dirty="0"/>
              <a:t>		Gere uma nova chave e salve em um lugar seguro.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9E96DB8-8BC9-7805-7E72-4903C0A8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7" y="2439703"/>
            <a:ext cx="2562225" cy="71437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CCCDBD3-BA21-9AEF-4AD8-5E25DB2E6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11" y="3154078"/>
            <a:ext cx="7143750" cy="189547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2043216-0434-1396-F678-1CCF85190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493" y="4106792"/>
            <a:ext cx="7115175" cy="261937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2336016-8C26-4848-D0D2-0EA4DE9A6AEE}"/>
              </a:ext>
            </a:extLst>
          </p:cNvPr>
          <p:cNvSpPr txBox="1"/>
          <p:nvPr/>
        </p:nvSpPr>
        <p:spPr>
          <a:xfrm>
            <a:off x="39755" y="2439703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5354D65-20E5-D466-6F63-1F9E98455023}"/>
              </a:ext>
            </a:extLst>
          </p:cNvPr>
          <p:cNvSpPr txBox="1"/>
          <p:nvPr/>
        </p:nvSpPr>
        <p:spPr>
          <a:xfrm>
            <a:off x="626509" y="3187504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0795D0A-09ED-47BC-62EF-37D94471C273}"/>
              </a:ext>
            </a:extLst>
          </p:cNvPr>
          <p:cNvSpPr txBox="1"/>
          <p:nvPr/>
        </p:nvSpPr>
        <p:spPr>
          <a:xfrm>
            <a:off x="6454736" y="4101815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BC897F-D318-617F-A0F7-DB4A8C12AB03}"/>
              </a:ext>
            </a:extLst>
          </p:cNvPr>
          <p:cNvSpPr txBox="1"/>
          <p:nvPr/>
        </p:nvSpPr>
        <p:spPr>
          <a:xfrm>
            <a:off x="106332" y="5276639"/>
            <a:ext cx="4704207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136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Listar “</a:t>
            </a:r>
            <a:r>
              <a:rPr lang="pt-BR" sz="4000" dirty="0" err="1"/>
              <a:t>tenants</a:t>
            </a:r>
            <a:r>
              <a:rPr lang="pt-BR" sz="4000" dirty="0"/>
              <a:t>” (Ambientes) Logados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08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saber quais “</a:t>
            </a:r>
            <a:r>
              <a:rPr lang="pt-BR" dirty="0" err="1"/>
              <a:t>tenants</a:t>
            </a:r>
            <a:r>
              <a:rPr lang="pt-BR" dirty="0"/>
              <a:t>” você está logado use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contexto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ls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195AAA1-DF30-2EC4-B068-DA9E202CF641}"/>
              </a:ext>
            </a:extLst>
          </p:cNvPr>
          <p:cNvSpPr txBox="1"/>
          <p:nvPr/>
        </p:nvSpPr>
        <p:spPr>
          <a:xfrm>
            <a:off x="175970" y="2260685"/>
            <a:ext cx="108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 a coluna “</a:t>
            </a:r>
            <a:r>
              <a:rPr lang="pt-BR" dirty="0" err="1"/>
              <a:t>Current</a:t>
            </a:r>
            <a:r>
              <a:rPr lang="pt-BR" dirty="0"/>
              <a:t>” não está preenchida, use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contexto use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nome_ambiente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7341BD2-FD3E-BD6E-94E2-EE4F06BB0562}"/>
              </a:ext>
            </a:extLst>
          </p:cNvPr>
          <p:cNvSpPr txBox="1"/>
          <p:nvPr/>
        </p:nvSpPr>
        <p:spPr>
          <a:xfrm>
            <a:off x="175969" y="3624027"/>
            <a:ext cx="1140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se usarmos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contexto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ls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teremos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resultado abaixo, já com o campo “</a:t>
            </a:r>
            <a:r>
              <a:rPr lang="pt-BR" dirty="0" err="1"/>
              <a:t>Current</a:t>
            </a:r>
            <a:r>
              <a:rPr lang="pt-BR" dirty="0"/>
              <a:t>” preenchido: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B786C8C-3C2B-F11F-D740-1694229F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9" y="3952446"/>
            <a:ext cx="6981825" cy="9620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81B51FE-D556-4BF2-9144-230712B0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1" y="1304631"/>
            <a:ext cx="6848475" cy="9906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8345AAD8-677D-B2B1-3004-EE0FE3A9CBEF}"/>
              </a:ext>
            </a:extLst>
          </p:cNvPr>
          <p:cNvSpPr txBox="1"/>
          <p:nvPr/>
        </p:nvSpPr>
        <p:spPr>
          <a:xfrm>
            <a:off x="4452730" y="5007731"/>
            <a:ext cx="4704207" cy="17543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ls</a:t>
            </a:r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name_que_aparece_no_contexto_ls</a:t>
            </a:r>
            <a:r>
              <a:rPr lang="pt-BR" dirty="0"/>
              <a:t>	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041EF441-CBB5-8436-7645-DF1E914E7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9" y="2596802"/>
            <a:ext cx="7943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5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</a:t>
            </a:r>
            <a:r>
              <a:rPr lang="pt-BR" sz="4000" dirty="0" err="1"/>
              <a:t>Context</a:t>
            </a:r>
            <a:endParaRPr lang="pt-BR" sz="4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19C27E-E671-55BE-BCDC-D2A304151920}"/>
              </a:ext>
            </a:extLst>
          </p:cNvPr>
          <p:cNvSpPr txBox="1"/>
          <p:nvPr/>
        </p:nvSpPr>
        <p:spPr>
          <a:xfrm>
            <a:off x="331304" y="1669774"/>
            <a:ext cx="1895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0" i="0" cap="all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CONTEXT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2"/>
              </a:rPr>
              <a:t>context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3"/>
              </a:rPr>
              <a:t>context clear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4"/>
              </a:rPr>
              <a:t>context create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5"/>
              </a:rPr>
              <a:t>context get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6"/>
              </a:rPr>
              <a:t>context init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7"/>
              </a:rPr>
              <a:t>context login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8"/>
              </a:rPr>
              <a:t>context ls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9"/>
              </a:rPr>
              <a:t>context rename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0"/>
              </a:rPr>
              <a:t>context rm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1"/>
              </a:rPr>
              <a:t>context update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1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2"/>
              </a:rPr>
              <a:t>context use</a:t>
            </a:r>
            <a:endParaRPr lang="pt-BR" b="0" i="0" u="sng" strike="noStrike">
              <a:solidFill>
                <a:srgbClr val="404040"/>
              </a:solidFill>
              <a:effectLst/>
              <a:latin typeface="Source Sans Pro" panose="020B0503030403020204" pitchFamily="34" charset="0"/>
              <a:hlinkClick r:id="rId1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D0CD4E-843A-9C60-08EB-CF33E8A3C0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5735" y="1418201"/>
            <a:ext cx="33432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74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355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Source Sans Pro</vt:lpstr>
      <vt:lpstr>Tema do Office</vt:lpstr>
      <vt:lpstr>CURSO QLIK-CLI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QLIK-CLI</dc:title>
  <dc:creator>Rodrigo Soares da silva</dc:creator>
  <cp:lastModifiedBy>Rodrigo Soares da silva</cp:lastModifiedBy>
  <cp:revision>2</cp:revision>
  <dcterms:created xsi:type="dcterms:W3CDTF">2022-07-20T23:25:33Z</dcterms:created>
  <dcterms:modified xsi:type="dcterms:W3CDTF">2022-07-21T00:59:41Z</dcterms:modified>
</cp:coreProperties>
</file>