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64" r:id="rId5"/>
    <p:sldId id="262" r:id="rId6"/>
    <p:sldId id="257" r:id="rId7"/>
    <p:sldId id="258" r:id="rId8"/>
    <p:sldId id="259" r:id="rId9"/>
    <p:sldId id="26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A8F2-C6CE-49B6-A752-A2227416A48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0C8AA-4100-47FD-9FDF-B52F81DE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F61-481A-6F04-1AEF-20D4DB0A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6D8AB-B66E-11DE-169F-0961080B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0DC8-DB79-8119-D67F-40CB452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4A6-0D45-4C96-9DF9-1B95F3390CF7}" type="datetime1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C0BDD-FD57-B22D-69EF-710B6C7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8423-AB59-505A-D6A4-CF935D22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90E-710A-AA1D-731D-7A5BCBB3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41298-91F1-46BB-061C-97E943DA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03EFC-2A53-7742-1B4D-80A3C44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4ABC-24D2-4238-98FB-983FD1284757}" type="datetime1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17D13-DAD7-275E-ADAB-3055C31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930F0-691B-A194-E273-6A3419D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B7F52-F897-29D6-B9A8-906F00B9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365B2-DA4D-5CA1-9F49-22228E75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E8685-4AFB-A883-CCAC-E64C0EF4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A121-C322-42B6-A035-89D16540A94E}" type="datetime1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104E8-E2B1-0DD0-42BC-BCC0FCC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9A68F-E45C-FA59-CF44-DA6602B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9E8A-1E8C-E1C7-8FA5-E34A608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6FBD3-7C79-E388-A131-87FB724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14A74-CC20-FB54-1353-61C013E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BEC2-F8B3-4EEA-99DE-803BE0F6CF4F}" type="datetime1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D161D-5816-6C81-F96B-A1373AA3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5C5D8-BD03-56B8-29BE-F3677BF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F38-1B35-84F0-8834-6478276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72BA4-8180-D668-495D-C1EBB4F6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F62F-7D2A-65F6-2292-5F662044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BCA5-A3BC-40E2-AC55-29F123383569}" type="datetime1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BD7F0-B7CB-FDF0-F9E9-F2D7773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BC067-43CB-7823-7B0B-86FAC4C0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BAAB-C130-90C0-6E3F-0546340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8B45F-9D5D-388C-F6E2-53D10C7D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FD8200-42F5-BEF6-716B-CB50BDA2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079DD-83DB-F0E2-C7C0-C3E35E72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DBD2-31FE-4E39-8410-8CDF5B98ED50}" type="datetime1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0E7B5-55F9-5CB8-EA6A-8B671498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B7851-6086-0B57-B8DE-C563FE65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231A-BB7F-4ACB-CD50-7968CEA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D41B0-7BC4-817C-1E0B-D800FAF7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B9F29-BC68-95AB-A6B2-5D59187B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09F6-916D-AFD7-6F67-E4CF5472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32423E-245B-2B77-BC97-EFBB931E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E5957-6E14-C2A0-8C3C-AFE9FB25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0DA-3959-4E6B-9D6E-8CE2CBD5CEF3}" type="datetime1">
              <a:rPr lang="pt-BR" smtClean="0"/>
              <a:t>25/07/2022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3C9A-CF66-5F5A-8AE4-C91FFB6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921B6D-45F1-6AE6-A9B7-5E984EA0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C144-BE2B-96E2-0A72-2423700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8727C-01D1-EE73-D0B2-D94FC29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41ED-A411-42D7-BE2E-D5CBC256C3AE}" type="datetime1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C1265-F524-23BE-6465-633E970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551776-C3EA-2958-20C0-7CED2E6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12A4D-F514-0241-330B-AF294D39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13A-0468-4C59-A7E0-F8B0C267523A}" type="datetime1">
              <a:rPr lang="pt-BR" smtClean="0"/>
              <a:t>25/07/2022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A80157-10C4-BDB6-A43C-D382BD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B9AAF3-6A48-E2FE-5B6A-32AD9A6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C113-805E-76F1-27DF-4C2B2BD0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D885-AE96-3771-502F-239D9D6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DCEC7-D3F9-A6DA-8D7D-30F93E90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C02CD-A7FE-EB97-3E64-0CFDCEC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7E2C-AA48-4D3A-A12D-350C01D90B5D}" type="datetime1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CA3F7-22E6-64C8-E03C-4D957B1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511-A3C2-3E66-228A-2BCFE27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0A8B6-0EB3-8330-EA14-2B482261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793D5-BD7C-682F-3A9D-6ECB6453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1FCC4B-346A-762A-0E31-8F686B61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2531C-35C1-62F1-B941-95B4FEF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8F9-59A6-493A-9A64-313DCE6F9DBE}" type="datetime1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17361-AAF1-3293-3425-ED98B247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2350B-C273-A38F-1119-15D6054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CD4E6A-AC65-BEC6-7A9E-9A0D1F5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B0D7E-BB78-4610-B8C0-30789FE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D1E84-E161-795D-2026-096BAA71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A9F5-BC6A-437C-A253-83093F56DABA}" type="datetime1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F999-CEF3-CEDA-7CC9-D7F652FDE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31966-00CA-8C9D-04EF-7676734D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igaosss70/Qlik-Cli/blob/main/Exemplos%20Comandos/comandos_data-file.ps1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igaosss70/Qlik-Cli/blob/main/Exemplos%20Comandos/comandos_app.ps1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digaosss70/Qlik-Cli/blob/main/Exemplos%20Comandos/exemplos_JQ.ps1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edolan.github.io/jq/tutoria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aosss70/Qlik-Cli/tree/main/Layouts" TargetMode="External"/><Relationship Id="rId2" Type="http://schemas.openxmlformats.org/officeDocument/2006/relationships/hyperlink" Target="https://github.com/digaosss70/Qlik-Cli/tree/main/Exemplos%20Comandos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digaosss70/Qlik-Cli/tree/main/Scripts%20POSH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donda/PowerShell" TargetMode="External"/><Relationship Id="rId3" Type="http://schemas.openxmlformats.org/officeDocument/2006/relationships/hyperlink" Target="https://qlik.dev/" TargetMode="External"/><Relationship Id="rId7" Type="http://schemas.openxmlformats.org/officeDocument/2006/relationships/hyperlink" Target="https://stedolan.github.io/jq/download/" TargetMode="External"/><Relationship Id="rId2" Type="http://schemas.openxmlformats.org/officeDocument/2006/relationships/hyperlink" Target="https://github.com/digaosss70/Qlik-Cl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edolan.github.io/jq/" TargetMode="External"/><Relationship Id="rId5" Type="http://schemas.openxmlformats.org/officeDocument/2006/relationships/hyperlink" Target="https://chocolatey.org/" TargetMode="External"/><Relationship Id="rId4" Type="http://schemas.openxmlformats.org/officeDocument/2006/relationships/hyperlink" Target="https://qlik.dev/libraries-and-tools/qlik-c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hocolatey.org/inst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lik.dev/libraries-and-tools/qlik-cl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qlik.dev/libraries-and-tools/qlik-cli/context-ls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qlik.dev/libraries-and-tools/qlik-cli/context-clear" TargetMode="External"/><Relationship Id="rId7" Type="http://schemas.openxmlformats.org/officeDocument/2006/relationships/hyperlink" Target="https://qlik.dev/libraries-and-tools/qlik-cli/context-login" TargetMode="External"/><Relationship Id="rId12" Type="http://schemas.openxmlformats.org/officeDocument/2006/relationships/hyperlink" Target="https://qlik.dev/libraries-and-tools/qlik-cli/context-use" TargetMode="External"/><Relationship Id="rId2" Type="http://schemas.openxmlformats.org/officeDocument/2006/relationships/hyperlink" Target="https://qlik.dev/libraries-and-tools/qlik-cli/contex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qlik.dev/libraries-and-tools/qlik-cli/context-init" TargetMode="External"/><Relationship Id="rId11" Type="http://schemas.openxmlformats.org/officeDocument/2006/relationships/hyperlink" Target="https://qlik.dev/libraries-and-tools/qlik-cli/context-update" TargetMode="External"/><Relationship Id="rId5" Type="http://schemas.openxmlformats.org/officeDocument/2006/relationships/hyperlink" Target="https://qlik.dev/libraries-and-tools/qlik-cli/context-get" TargetMode="External"/><Relationship Id="rId10" Type="http://schemas.openxmlformats.org/officeDocument/2006/relationships/hyperlink" Target="https://qlik.dev/libraries-and-tools/qlik-cli/context-rm" TargetMode="External"/><Relationship Id="rId4" Type="http://schemas.openxmlformats.org/officeDocument/2006/relationships/hyperlink" Target="https://qlik.dev/libraries-and-tools/qlik-cli/context-create" TargetMode="External"/><Relationship Id="rId9" Type="http://schemas.openxmlformats.org/officeDocument/2006/relationships/hyperlink" Target="https://qlik.dev/libraries-and-tools/qlik-cli/context-rena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hyperlink" Target="https://github.com/digaosss70/Qlik-Cli/blob/main/Exemplos%20Comandos/comandos_space.ps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A8E4-13C1-4CAF-5285-13F8AD6C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QLIK-CLI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F0206-5FEB-2707-13BB-EC5BED3B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  <a:p>
            <a:endParaRPr lang="pt-BR" dirty="0"/>
          </a:p>
          <a:p>
            <a:r>
              <a:rPr lang="pt-BR" dirty="0"/>
              <a:t>Rodrigo Soares da Silva</a:t>
            </a:r>
          </a:p>
        </p:txBody>
      </p:sp>
    </p:spTree>
    <p:extLst>
      <p:ext uri="{BB962C8B-B14F-4D97-AF65-F5344CB8AC3E}">
        <p14:creationId xmlns:p14="http://schemas.microsoft.com/office/powerpoint/2010/main" val="24299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“data-file”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https://github.com/digaosss70/Qlik-Cli/blob/main/Exemplos%20Comandos/comandos_data-file.ps1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3DFA69-3812-E00B-E186-27D49412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7" y="1418201"/>
            <a:ext cx="11258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“app”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https://github.com/digaosss70/Qlik-Cli/blob/main/Exemplos%20Comandos/comandos_app.ps1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B9DF66-1A55-97D4-680E-6D7C448D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18" y="1833562"/>
            <a:ext cx="10153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Usando “</a:t>
            </a:r>
            <a:r>
              <a:rPr lang="pt-BR" sz="4000" dirty="0" err="1"/>
              <a:t>Jq</a:t>
            </a:r>
            <a:r>
              <a:rPr lang="pt-BR" sz="4000" dirty="0"/>
              <a:t>”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https://github.com/digaosss70/Qlik-Cli/blob/main/Exemplos%20Comandos/exemplos_JQ.ps1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61A9E2-5DC3-8989-EA38-778735DC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924050"/>
            <a:ext cx="6667500" cy="3009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106BB62-0A96-1C77-0339-E9CBB7568BD6}"/>
              </a:ext>
            </a:extLst>
          </p:cNvPr>
          <p:cNvSpPr txBox="1"/>
          <p:nvPr/>
        </p:nvSpPr>
        <p:spPr>
          <a:xfrm>
            <a:off x="175971" y="897343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Documentação do </a:t>
            </a:r>
            <a:r>
              <a:rPr lang="pt-BR" dirty="0" err="1"/>
              <a:t>Jq</a:t>
            </a:r>
            <a:r>
              <a:rPr lang="pt-BR" dirty="0"/>
              <a:t>:</a:t>
            </a:r>
          </a:p>
          <a:p>
            <a:r>
              <a:rPr lang="pt-BR" dirty="0">
                <a:hlinkClick r:id="rId4"/>
              </a:rPr>
              <a:t>https://stedolan.github.io/jq/tutorial/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69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Agradecimentos!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2690336"/>
            <a:ext cx="11326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meu </a:t>
            </a:r>
            <a:r>
              <a:rPr lang="pt-BR" dirty="0" err="1"/>
              <a:t>Github</a:t>
            </a:r>
            <a:r>
              <a:rPr lang="pt-BR" dirty="0"/>
              <a:t> você encontra mais algumas coisas que pode te ajudar.</a:t>
            </a:r>
          </a:p>
          <a:p>
            <a:endParaRPr lang="pt-BR" dirty="0"/>
          </a:p>
          <a:p>
            <a:r>
              <a:rPr lang="pt-BR" b="1" dirty="0"/>
              <a:t>Exemplos de Comandos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https://github.com/digaosss70/Qlik-Cli/tree/main/Exemplos%20Comandos</a:t>
            </a:r>
            <a:endParaRPr lang="pt-BR" dirty="0"/>
          </a:p>
          <a:p>
            <a:r>
              <a:rPr lang="pt-BR" b="1" dirty="0"/>
              <a:t>Layouts: </a:t>
            </a:r>
            <a:r>
              <a:rPr lang="pt-BR" dirty="0">
                <a:hlinkClick r:id="rId3"/>
              </a:rPr>
              <a:t>https://github.com/digaosss70/Qlik-Cli/tree/main/Layouts</a:t>
            </a:r>
            <a:endParaRPr lang="pt-BR" dirty="0"/>
          </a:p>
          <a:p>
            <a:r>
              <a:rPr lang="pt-BR" b="1" dirty="0"/>
              <a:t>Scripts em </a:t>
            </a:r>
            <a:r>
              <a:rPr lang="pt-BR" b="1" dirty="0" err="1"/>
              <a:t>PowerShell</a:t>
            </a:r>
            <a:r>
              <a:rPr lang="pt-BR" b="1" dirty="0"/>
              <a:t>: </a:t>
            </a:r>
            <a:r>
              <a:rPr lang="pt-BR" dirty="0">
                <a:hlinkClick r:id="rId4"/>
              </a:rPr>
              <a:t>https://github.com/digaosss70/Qlik-Cli/tree/main/Scripts%20POSH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06BB62-0A96-1C77-0339-E9CBB7568BD6}"/>
              </a:ext>
            </a:extLst>
          </p:cNvPr>
          <p:cNvSpPr txBox="1"/>
          <p:nvPr/>
        </p:nvSpPr>
        <p:spPr>
          <a:xfrm>
            <a:off x="175971" y="897343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Isso é só uma pequena parte do que é possível fazer.</a:t>
            </a:r>
          </a:p>
        </p:txBody>
      </p:sp>
    </p:spTree>
    <p:extLst>
      <p:ext uri="{BB962C8B-B14F-4D97-AF65-F5344CB8AC3E}">
        <p14:creationId xmlns:p14="http://schemas.microsoft.com/office/powerpoint/2010/main" val="305059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Links de Apoio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530086" y="1724153"/>
            <a:ext cx="111774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Meu Repositório </a:t>
            </a:r>
            <a:r>
              <a:rPr lang="pt-BR" b="1" dirty="0" err="1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Qlik-Cli</a:t>
            </a: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 no GitHub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-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  <a:hlinkClick r:id="rId2"/>
              </a:rPr>
              <a:t>https://github.com/digaosss70/Qlik-Cli</a:t>
            </a:r>
            <a:endParaRPr lang="pt-BR" dirty="0">
              <a:solidFill>
                <a:srgbClr val="24292F"/>
              </a:solidFill>
              <a:highlight>
                <a:srgbClr val="FFFF0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Qlikdev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Outras ferramentas e tutoriais estão disponíveis aqui: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https://qlik.dev/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https://qlik.dev/libraries-and-tools/qlik-cli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de apoio para manutenção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de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https://chocolatey.org/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para filtros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no resultado para ferramentas,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https://stedolan.github.io/jq/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- 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https://stedolan.github.io/jq/download/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Guia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com guia sobre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https://github.com/danieldonda/PowerShell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33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Instalação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Instalação:   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3220F5-B73A-6F90-06B1-B72BE5AC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2" y="1242238"/>
            <a:ext cx="10925175" cy="1200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CEDF61-8D9E-CBCA-64A7-B8B6C94A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5974"/>
            <a:ext cx="12192000" cy="622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C8023B-3A06-928E-77B4-649E2E34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92" y="3771405"/>
            <a:ext cx="3429000" cy="3238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347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Qlik-cli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qlik-cli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1241AC7-7357-68DB-F114-4BDD9532E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92" y="4943939"/>
            <a:ext cx="5353050" cy="18002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31744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Jq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jq</a:t>
            </a: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23C86B9-B592-FB7E-7322-13DEBFA42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696" y="4901076"/>
            <a:ext cx="4876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Ferramentas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CMD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207845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95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r>
              <a:rPr lang="pt-BR" dirty="0"/>
              <a:t> 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A9F7E9-A85B-A0E1-26EC-AF24892B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5" y="1342259"/>
            <a:ext cx="7239000" cy="1695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D1D18F-1052-FC8B-17B4-2FA70127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5" y="3699157"/>
            <a:ext cx="6296025" cy="628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F9A93C-667B-A526-10FD-EA5A2A4B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5" y="5086350"/>
            <a:ext cx="6943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3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Help/Documentação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175971" y="941416"/>
            <a:ext cx="1020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https://qlik.dev/libraries-and-tools/qlik-cli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20E2A6-A725-C755-8161-F4C178FF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78012"/>
            <a:ext cx="3514725" cy="2838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B4B1C1-BAD5-268B-EB61-E9677B2D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46" y="1354821"/>
            <a:ext cx="2781300" cy="528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C0E6A2-C634-B7FA-9DD1-045F7CFE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271" y="1378012"/>
            <a:ext cx="2400300" cy="2733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A5375F-9D05-13E5-297B-61D17333D775}"/>
              </a:ext>
            </a:extLst>
          </p:cNvPr>
          <p:cNvSpPr txBox="1"/>
          <p:nvPr/>
        </p:nvSpPr>
        <p:spPr>
          <a:xfrm>
            <a:off x="175971" y="4401996"/>
            <a:ext cx="6493600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--help</a:t>
            </a:r>
          </a:p>
          <a:p>
            <a:r>
              <a:rPr lang="pt-BR" dirty="0" err="1"/>
              <a:t>qlik</a:t>
            </a:r>
            <a:r>
              <a:rPr lang="pt-BR" dirty="0"/>
              <a:t> -h</a:t>
            </a: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>
                <a:highlight>
                  <a:srgbClr val="FFFF00"/>
                </a:highlight>
              </a:rPr>
              <a:t>xpto</a:t>
            </a:r>
            <a:r>
              <a:rPr lang="pt-BR" dirty="0">
                <a:highlight>
                  <a:srgbClr val="FFFF00"/>
                </a:highlight>
              </a:rPr>
              <a:t> (Ao digitar errado ele traz o help)</a:t>
            </a:r>
          </a:p>
          <a:p>
            <a:r>
              <a:rPr lang="pt-BR" dirty="0" err="1"/>
              <a:t>cls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(Limpar Tela)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779981-3D3D-3474-08B9-DCD498BA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1" y="3127103"/>
            <a:ext cx="7172325" cy="1914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FA5319-996D-B6F5-07A7-70E95729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18" y="4131409"/>
            <a:ext cx="7105650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Primeiros Passos “</a:t>
            </a:r>
            <a:r>
              <a:rPr lang="pt-BR" sz="4000" dirty="0" err="1"/>
              <a:t>Logando</a:t>
            </a:r>
            <a:r>
              <a:rPr lang="pt-BR" sz="4000" dirty="0"/>
              <a:t>” no “</a:t>
            </a:r>
            <a:r>
              <a:rPr lang="pt-BR" sz="4000" dirty="0" err="1"/>
              <a:t>tenant</a:t>
            </a:r>
            <a:r>
              <a:rPr lang="pt-BR" sz="4000" dirty="0"/>
              <a:t>” (Ambiente)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318051" y="1205948"/>
            <a:ext cx="1085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instalar é necessário “</a:t>
            </a:r>
            <a:r>
              <a:rPr lang="pt-BR" dirty="0" err="1"/>
              <a:t>logar</a:t>
            </a:r>
            <a:r>
              <a:rPr lang="pt-BR" dirty="0"/>
              <a:t>” no “</a:t>
            </a:r>
            <a:r>
              <a:rPr lang="pt-BR" dirty="0" err="1"/>
              <a:t>tenant</a:t>
            </a:r>
            <a:r>
              <a:rPr lang="pt-BR" dirty="0"/>
              <a:t>” desejado, para isso é necessário saber a </a:t>
            </a:r>
            <a:r>
              <a:rPr lang="pt-BR" dirty="0" err="1"/>
              <a:t>url</a:t>
            </a:r>
            <a:r>
              <a:rPr lang="pt-BR" dirty="0"/>
              <a:t> e chave: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Para gerar uma Chave</a:t>
            </a:r>
            <a:r>
              <a:rPr lang="pt-BR" dirty="0"/>
              <a:t>: Acesse seu </a:t>
            </a:r>
            <a:r>
              <a:rPr lang="pt-BR" dirty="0" err="1"/>
              <a:t>Qlik-Saas</a:t>
            </a:r>
            <a:r>
              <a:rPr lang="pt-BR" dirty="0"/>
              <a:t> &gt; Acesse seu perfil &gt; Configurações de Perfil &gt; Chaves de </a:t>
            </a:r>
            <a:r>
              <a:rPr lang="pt-BR" dirty="0" err="1"/>
              <a:t>Api</a:t>
            </a:r>
            <a:r>
              <a:rPr lang="pt-BR" dirty="0"/>
              <a:t>:</a:t>
            </a:r>
          </a:p>
          <a:p>
            <a:r>
              <a:rPr lang="pt-BR" dirty="0"/>
              <a:t>		Gere uma nova chave e salve em um lugar seguro.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E96DB8-8BC9-7805-7E72-4903C0A8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7" y="2439703"/>
            <a:ext cx="2562225" cy="7143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336016-8C26-4848-D0D2-0EA4DE9A6AEE}"/>
              </a:ext>
            </a:extLst>
          </p:cNvPr>
          <p:cNvSpPr txBox="1"/>
          <p:nvPr/>
        </p:nvSpPr>
        <p:spPr>
          <a:xfrm>
            <a:off x="39755" y="2439703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354D65-20E5-D466-6F63-1F9E98455023}"/>
              </a:ext>
            </a:extLst>
          </p:cNvPr>
          <p:cNvSpPr txBox="1"/>
          <p:nvPr/>
        </p:nvSpPr>
        <p:spPr>
          <a:xfrm>
            <a:off x="626509" y="3187504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795D0A-09ED-47BC-62EF-37D94471C273}"/>
              </a:ext>
            </a:extLst>
          </p:cNvPr>
          <p:cNvSpPr txBox="1"/>
          <p:nvPr/>
        </p:nvSpPr>
        <p:spPr>
          <a:xfrm>
            <a:off x="6454736" y="4101815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BC897F-D318-617F-A0F7-DB4A8C12AB03}"/>
              </a:ext>
            </a:extLst>
          </p:cNvPr>
          <p:cNvSpPr txBox="1"/>
          <p:nvPr/>
        </p:nvSpPr>
        <p:spPr>
          <a:xfrm>
            <a:off x="106332" y="5276639"/>
            <a:ext cx="4704207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13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Listar “</a:t>
            </a:r>
            <a:r>
              <a:rPr lang="pt-BR" sz="4000" dirty="0" err="1"/>
              <a:t>tenants</a:t>
            </a:r>
            <a:r>
              <a:rPr lang="pt-BR" sz="4000" dirty="0"/>
              <a:t>” (Ambientes) Logados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0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quais “</a:t>
            </a:r>
            <a:r>
              <a:rPr lang="pt-BR" dirty="0" err="1"/>
              <a:t>tenants</a:t>
            </a:r>
            <a:r>
              <a:rPr lang="pt-BR" dirty="0"/>
              <a:t>” você está logado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95AAA1-DF30-2EC4-B068-DA9E202CF641}"/>
              </a:ext>
            </a:extLst>
          </p:cNvPr>
          <p:cNvSpPr txBox="1"/>
          <p:nvPr/>
        </p:nvSpPr>
        <p:spPr>
          <a:xfrm>
            <a:off x="175970" y="2260685"/>
            <a:ext cx="116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a coluna “</a:t>
            </a:r>
            <a:r>
              <a:rPr lang="pt-BR" dirty="0" err="1"/>
              <a:t>Current</a:t>
            </a:r>
            <a:r>
              <a:rPr lang="pt-BR" dirty="0"/>
              <a:t>” não está preenchida,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use xxxx.us.qlikcloud.com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341BD2-FD3E-BD6E-94E2-EE4F06BB0562}"/>
              </a:ext>
            </a:extLst>
          </p:cNvPr>
          <p:cNvSpPr txBox="1"/>
          <p:nvPr/>
        </p:nvSpPr>
        <p:spPr>
          <a:xfrm>
            <a:off x="175969" y="3624027"/>
            <a:ext cx="114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se usarmos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teremos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resultado abaixo, já com o campo “</a:t>
            </a:r>
            <a:r>
              <a:rPr lang="pt-BR" dirty="0" err="1"/>
              <a:t>Current</a:t>
            </a:r>
            <a:r>
              <a:rPr lang="pt-BR" dirty="0"/>
              <a:t>” preenchido: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86C8C-3C2B-F11F-D740-1694229F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" y="3952446"/>
            <a:ext cx="6981825" cy="9620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81B51FE-D556-4BF2-9144-230712B0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04631"/>
            <a:ext cx="6848475" cy="9906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345AAD8-677D-B2B1-3004-EE0FE3A9CBEF}"/>
              </a:ext>
            </a:extLst>
          </p:cNvPr>
          <p:cNvSpPr txBox="1"/>
          <p:nvPr/>
        </p:nvSpPr>
        <p:spPr>
          <a:xfrm>
            <a:off x="2199861" y="5007731"/>
            <a:ext cx="9051235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ls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use xxxx.us.qlikcloud.com 	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41EF441-CBB5-8436-7645-DF1E914E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9" y="2596802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</a:t>
            </a:r>
            <a:r>
              <a:rPr lang="pt-BR" sz="4000" dirty="0" err="1"/>
              <a:t>Context</a:t>
            </a:r>
            <a:r>
              <a:rPr lang="pt-BR" sz="4000" dirty="0"/>
              <a:t>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19C27E-E671-55BE-BCDC-D2A304151920}"/>
              </a:ext>
            </a:extLst>
          </p:cNvPr>
          <p:cNvSpPr txBox="1"/>
          <p:nvPr/>
        </p:nvSpPr>
        <p:spPr>
          <a:xfrm>
            <a:off x="331304" y="1669774"/>
            <a:ext cx="189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0" i="0" cap="all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2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3"/>
              </a:rPr>
              <a:t>context clear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4"/>
              </a:rPr>
              <a:t>context create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5"/>
              </a:rPr>
              <a:t>context get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6"/>
              </a:rPr>
              <a:t>context init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7"/>
              </a:rPr>
              <a:t>context login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8"/>
              </a:rPr>
              <a:t>context ls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9"/>
              </a:rPr>
              <a:t>context rename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0"/>
              </a:rPr>
              <a:t>context rm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1"/>
              </a:rPr>
              <a:t>context update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1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2"/>
              </a:rPr>
              <a:t>context use</a:t>
            </a:r>
            <a:endParaRPr lang="pt-BR" b="0" i="0" u="sng" strike="noStrike">
              <a:solidFill>
                <a:srgbClr val="404040"/>
              </a:solidFill>
              <a:effectLst/>
              <a:latin typeface="Source Sans Pro" panose="020B0503030403020204" pitchFamily="34" charset="0"/>
              <a:hlinkClick r:id="rId1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D0CD4E-843A-9C60-08EB-CF33E8A3C0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5735" y="1418201"/>
            <a:ext cx="3343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“Space”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DCD98A-9C26-9F52-3AE2-274ABFBA4DD7}"/>
              </a:ext>
            </a:extLst>
          </p:cNvPr>
          <p:cNvSpPr txBox="1"/>
          <p:nvPr/>
        </p:nvSpPr>
        <p:spPr>
          <a:xfrm>
            <a:off x="175971" y="1418201"/>
            <a:ext cx="10926338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Criar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B211D3-A476-AECE-3EDD-18D1FC18D65D}"/>
              </a:ext>
            </a:extLst>
          </p:cNvPr>
          <p:cNvSpPr txBox="1"/>
          <p:nvPr/>
        </p:nvSpPr>
        <p:spPr>
          <a:xfrm>
            <a:off x="175969" y="1836791"/>
            <a:ext cx="1092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qlik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QLIK-CLI_EPACO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shared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86183-F25A-0074-1CA0-51111C6E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1" y="2281886"/>
            <a:ext cx="4324350" cy="2133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8FC252-BEC6-6542-29E0-5CC34B8B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41" y="2390789"/>
            <a:ext cx="2466975" cy="34194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4"/>
              </a:rPr>
              <a:t>https://github.com/digaosss70/Qlik-Cli/blob/main/Exemplos%20Comandos/comandos_space.ps1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119B2F-EF7C-4FBA-C8FB-1F1A19BFE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871" y="3221230"/>
            <a:ext cx="4410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84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767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Lucida Console</vt:lpstr>
      <vt:lpstr>Source Sans Pro</vt:lpstr>
      <vt:lpstr>Tema do Office</vt:lpstr>
      <vt:lpstr>CURSO QLIK-CLI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QLIK-CLI</dc:title>
  <dc:creator>Rodrigo Soares da silva</dc:creator>
  <cp:lastModifiedBy>Rodrigo Soares da silva</cp:lastModifiedBy>
  <cp:revision>21</cp:revision>
  <dcterms:created xsi:type="dcterms:W3CDTF">2022-07-20T23:25:33Z</dcterms:created>
  <dcterms:modified xsi:type="dcterms:W3CDTF">2022-07-25T20:18:55Z</dcterms:modified>
</cp:coreProperties>
</file>