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3" r:id="rId4"/>
    <p:sldId id="264" r:id="rId5"/>
    <p:sldId id="262" r:id="rId6"/>
    <p:sldId id="257" r:id="rId7"/>
    <p:sldId id="258" r:id="rId8"/>
    <p:sldId id="269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7A8F2-C6CE-49B6-A752-A2227416A48E}" type="datetimeFigureOut">
              <a:rPr lang="pt-BR" smtClean="0"/>
              <a:t>12/03/2025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0C8AA-4100-47FD-9FDF-B52F81DE7B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83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F61-481A-6F04-1AEF-20D4DB0AB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E6D8AB-B66E-11DE-169F-0961080B1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A0DC8-DB79-8119-D67F-40CB4523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64A6-0D45-4C96-9DF9-1B95F3390CF7}" type="datetime1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7C0BDD-FD57-B22D-69EF-710B6C70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48423-AB59-505A-D6A4-CF935D22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1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3B90E-710A-AA1D-731D-7A5BCBB3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441298-91F1-46BB-061C-97E943DA3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03EFC-2A53-7742-1B4D-80A3C44E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4ABC-24D2-4238-98FB-983FD1284757}" type="datetime1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417D13-DAD7-275E-ADAB-3055C311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0930F0-691B-A194-E273-6A3419D6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1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2B7F52-F897-29D6-B9A8-906F00B93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8365B2-DA4D-5CA1-9F49-22228E751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2E8685-4AFB-A883-CCAC-E64C0EF4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A121-C322-42B6-A035-89D16540A94E}" type="datetime1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C104E8-E2B1-0DD0-42BC-BCC0FCC7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D9A68F-E45C-FA59-CF44-DA6602BA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89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A9E8A-1E8C-E1C7-8FA5-E34A6083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B6FBD3-7C79-E388-A131-87FB724A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514A74-CC20-FB54-1353-61C013E6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BEC2-F8B3-4EEA-99DE-803BE0F6CF4F}" type="datetime1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D161D-5816-6C81-F96B-A1373AA3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5C5D8-BD03-56B8-29BE-F3677BF4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18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7FF38-1B35-84F0-8834-64782764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972BA4-8180-D668-495D-C1EBB4F66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A2F62F-7D2A-65F6-2292-5F662044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BCA5-A3BC-40E2-AC55-29F123383569}" type="datetime1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6BD7F0-B7CB-FDF0-F9E9-F2D77731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3BC067-43CB-7823-7B0B-86FAC4C0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31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ABAAB-C130-90C0-6E3F-05463402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8B45F-9D5D-388C-F6E2-53D10C7D0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FD8200-42F5-BEF6-716B-CB50BDA29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2079DD-83DB-F0E2-C7C0-C3E35E72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DBD2-31FE-4E39-8410-8CDF5B98ED50}" type="datetime1">
              <a:rPr lang="pt-BR" smtClean="0"/>
              <a:t>12/03/2025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B0E7B5-55F9-5CB8-EA6A-8B671498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BB7851-6086-0B57-B8DE-C563FE65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36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2231A-BB7F-4ACB-CD50-7968CEAD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8D41B0-7BC4-817C-1E0B-D800FAF7D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BB9F29-BC68-95AB-A6B2-5D59187B3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A509F6-916D-AFD7-6F67-E4CF54725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32423E-245B-2B77-BC97-EFBB931EA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CE5957-6E14-C2A0-8C3C-AFE9FB25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D0DA-3959-4E6B-9D6E-8CE2CBD5CEF3}" type="datetime1">
              <a:rPr lang="pt-BR" smtClean="0"/>
              <a:t>12/03/2025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593C9A-CF66-5F5A-8AE4-C91FFB60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921B6D-45F1-6AE6-A9B7-5E984EA0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55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6C144-BE2B-96E2-0A72-2423700E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88727C-01D1-EE73-D0B2-D94FC294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41ED-A411-42D7-BE2E-D5CBC256C3AE}" type="datetime1">
              <a:rPr lang="pt-BR" smtClean="0"/>
              <a:t>12/03/2025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C1265-F524-23BE-6465-633E9706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551776-C3EA-2958-20C0-7CED2E66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44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912A4D-F514-0241-330B-AF294D39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213A-0468-4C59-A7E0-F8B0C267523A}" type="datetime1">
              <a:rPr lang="pt-BR" smtClean="0"/>
              <a:t>12/03/2025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A80157-10C4-BDB6-A43C-D382BD67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B9AAF3-6A48-E2FE-5B6A-32AD9A66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32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C113-805E-76F1-27DF-4C2B2BD0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ED885-AE96-3771-502F-239D9D6D2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EDCEC7-D3F9-A6DA-8D7D-30F93E90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BC02CD-A7FE-EB97-3E64-0CFDCECF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7E2C-AA48-4D3A-A12D-350C01D90B5D}" type="datetime1">
              <a:rPr lang="pt-BR" smtClean="0"/>
              <a:t>12/03/2025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BCA3F7-22E6-64C8-E03C-4D957B10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64C511-A3C2-3E66-228A-2BCFE278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55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0A8B6-0EB3-8330-EA14-2B482261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7793D5-BD7C-682F-3A9D-6ECB64538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1FCC4B-346A-762A-0E31-8F686B613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92531C-35C1-62F1-B941-95B4FEF7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C8F9-59A6-493A-9A64-313DCE6F9DBE}" type="datetime1">
              <a:rPr lang="pt-BR" smtClean="0"/>
              <a:t>12/03/2025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A17361-AAF1-3293-3425-ED98B247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32350B-C273-A38F-1119-15D60549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51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CD4E6A-AC65-BEC6-7A9E-9A0D1F59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CB0D7E-BB78-4610-B8C0-30789FE9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D1E84-E161-795D-2026-096BAA71F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8A9F5-BC6A-437C-A253-83093F56DABA}" type="datetime1">
              <a:rPr lang="pt-BR" smtClean="0"/>
              <a:t>12/03/2025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CF999-CEF3-CEDA-7CC9-D7F652FDE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31966-00CA-8C9D-04EF-7676734D3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853E-F875-40C7-BA44-D1D1A34315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06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anieldonda/PowerShell" TargetMode="External"/><Relationship Id="rId3" Type="http://schemas.openxmlformats.org/officeDocument/2006/relationships/hyperlink" Target="https://qlik.dev/" TargetMode="External"/><Relationship Id="rId7" Type="http://schemas.openxmlformats.org/officeDocument/2006/relationships/hyperlink" Target="https://stedolan.github.io/jq/download/" TargetMode="External"/><Relationship Id="rId2" Type="http://schemas.openxmlformats.org/officeDocument/2006/relationships/hyperlink" Target="https://github.com/digaosss70/Qlik-Cli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tedolan.github.io/jq/" TargetMode="External"/><Relationship Id="rId5" Type="http://schemas.openxmlformats.org/officeDocument/2006/relationships/hyperlink" Target="https://chocolatey.org/" TargetMode="External"/><Relationship Id="rId4" Type="http://schemas.openxmlformats.org/officeDocument/2006/relationships/hyperlink" Target="https://qlik.dev/libraries-and-tools/qlik-cli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s://chocolatey.org/instal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qlik.dev/libraries-and-tools/qlik-cli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7A8E4-13C1-4CAF-5285-13F8AD6CA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QLIK</a:t>
            </a:r>
            <a:r>
              <a:rPr lang="pt-BR" dirty="0"/>
              <a:t>-APIs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4F0206-5FEB-2707-13BB-EC5BED3B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MARÇO 204</a:t>
            </a:r>
          </a:p>
          <a:p>
            <a:endParaRPr lang="pt-BR" dirty="0"/>
          </a:p>
          <a:p>
            <a:r>
              <a:rPr lang="pt-BR" dirty="0"/>
              <a:t>Rodrigo Soares da Silva</a:t>
            </a:r>
          </a:p>
        </p:txBody>
      </p:sp>
    </p:spTree>
    <p:extLst>
      <p:ext uri="{BB962C8B-B14F-4D97-AF65-F5344CB8AC3E}">
        <p14:creationId xmlns:p14="http://schemas.microsoft.com/office/powerpoint/2010/main" val="2429972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Links de Apoio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C610E1-596D-1393-1198-C66C9D2E66BA}"/>
              </a:ext>
            </a:extLst>
          </p:cNvPr>
          <p:cNvSpPr txBox="1"/>
          <p:nvPr/>
        </p:nvSpPr>
        <p:spPr>
          <a:xfrm>
            <a:off x="530086" y="1724153"/>
            <a:ext cx="1117745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Repositório deste curso no GitHub </a:t>
            </a:r>
            <a:r>
              <a:rPr lang="pt-BR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- https://github.com/digaosss70/qlik-api-exemplos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1" dirty="0">
              <a:solidFill>
                <a:srgbClr val="24292F"/>
              </a:solidFill>
              <a:highlight>
                <a:srgbClr val="FFFF00"/>
              </a:highlight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24292F"/>
                </a:solidFill>
                <a:highlight>
                  <a:srgbClr val="C0C0C0"/>
                </a:highlight>
                <a:latin typeface="-apple-system"/>
              </a:rPr>
              <a:t>Meu Repositório </a:t>
            </a:r>
            <a:r>
              <a:rPr lang="pt-BR" b="1" dirty="0" err="1">
                <a:solidFill>
                  <a:srgbClr val="24292F"/>
                </a:solidFill>
                <a:highlight>
                  <a:srgbClr val="C0C0C0"/>
                </a:highlight>
                <a:latin typeface="-apple-system"/>
              </a:rPr>
              <a:t>Qlik-Cli</a:t>
            </a:r>
            <a:r>
              <a:rPr lang="pt-BR" b="1" dirty="0">
                <a:solidFill>
                  <a:srgbClr val="24292F"/>
                </a:solidFill>
                <a:highlight>
                  <a:srgbClr val="C0C0C0"/>
                </a:highlight>
                <a:latin typeface="-apple-system"/>
              </a:rPr>
              <a:t> no GitHub </a:t>
            </a:r>
            <a:r>
              <a:rPr lang="pt-BR" dirty="0">
                <a:solidFill>
                  <a:srgbClr val="24292F"/>
                </a:solidFill>
                <a:highlight>
                  <a:srgbClr val="C0C0C0"/>
                </a:highlight>
                <a:latin typeface="-apple-system"/>
              </a:rPr>
              <a:t>- </a:t>
            </a:r>
            <a:r>
              <a:rPr lang="pt-BR" dirty="0">
                <a:solidFill>
                  <a:srgbClr val="24292F"/>
                </a:solidFill>
                <a:highlight>
                  <a:srgbClr val="C0C0C0"/>
                </a:highlight>
                <a:latin typeface="-apple-system"/>
                <a:hlinkClick r:id="rId2"/>
              </a:rPr>
              <a:t>https://github.com/digaosss70/Qlik-Cli</a:t>
            </a:r>
            <a:endParaRPr lang="pt-BR" dirty="0">
              <a:solidFill>
                <a:srgbClr val="24292F"/>
              </a:solidFill>
              <a:highlight>
                <a:srgbClr val="C0C0C0"/>
              </a:highlight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Qlikdev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Outras ferramentas e tutoriais estão disponíveis aqui: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https://qlik.dev/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Documentação específica do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https://qlik.dev/libraries-and-tools/qlik-cli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Chocolatey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modulo de apoio para manutenção</a:t>
            </a:r>
            <a:r>
              <a:rPr lang="pt-B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de módulos de linha de comando: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https://chocolatey.org/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Chocolatey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Instalação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https://chocolatey.org/install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Jq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modulo para filtros</a:t>
            </a:r>
            <a:r>
              <a:rPr lang="pt-B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no resultado para ferramentas, módulos de linha de comando: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https://stedolan.github.io/jq/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Jq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Instalação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-  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  <a:hlinkClick r:id="rId7"/>
              </a:rPr>
              <a:t>https://stedolan.github.io/jq/download/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PowerShell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Guia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Github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com guia sobre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PowerShell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8"/>
              </a:rPr>
              <a:t>https://github.com/danieldonda/PowerShell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1332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Instalação </a:t>
            </a:r>
            <a:r>
              <a:rPr lang="pt-BR" sz="4000" dirty="0" err="1"/>
              <a:t>qlik-cli</a:t>
            </a:r>
            <a:endParaRPr lang="pt-BR" sz="4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90855D-6FB6-2448-3040-E7D73734B1A6}"/>
              </a:ext>
            </a:extLst>
          </p:cNvPr>
          <p:cNvSpPr txBox="1"/>
          <p:nvPr/>
        </p:nvSpPr>
        <p:spPr>
          <a:xfrm>
            <a:off x="175971" y="872906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chemeClr val="bg1"/>
                </a:solidFill>
                <a:effectLst/>
                <a:latin typeface="-apple-system"/>
              </a:rPr>
              <a:t>Chocolatey</a:t>
            </a:r>
            <a:r>
              <a:rPr lang="pt-BR" b="0" i="0" dirty="0">
                <a:solidFill>
                  <a:schemeClr val="bg1"/>
                </a:solidFill>
                <a:effectLst/>
                <a:latin typeface="-apple-system"/>
              </a:rPr>
              <a:t> Instalação:   </a:t>
            </a:r>
            <a:r>
              <a:rPr lang="pt-BR" b="0" i="0" dirty="0">
                <a:solidFill>
                  <a:schemeClr val="bg1"/>
                </a:solidFill>
                <a:effectLst/>
                <a:latin typeface="-apple-system"/>
                <a:hlinkClick r:id="rId2"/>
              </a:rPr>
              <a:t>https://chocolatey.org/install</a:t>
            </a:r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63220F5-B73A-6F90-06B1-B72BE5AC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22" y="1242238"/>
            <a:ext cx="10925175" cy="12001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4CEDF61-8D9E-CBCA-64A7-B8B6C94A6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95974"/>
            <a:ext cx="12192000" cy="62268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1C8023B-3A06-928E-77B4-649E2E347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92" y="3771405"/>
            <a:ext cx="3429000" cy="32385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182CE8-8ABB-DD0E-446C-9A1360F32E45}"/>
              </a:ext>
            </a:extLst>
          </p:cNvPr>
          <p:cNvSpPr txBox="1"/>
          <p:nvPr/>
        </p:nvSpPr>
        <p:spPr>
          <a:xfrm>
            <a:off x="175971" y="3347038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Qlik-cli</a:t>
            </a:r>
            <a:r>
              <a:rPr lang="pt-BR" dirty="0"/>
              <a:t> Instalação: choco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qlik-cli</a:t>
            </a:r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1241AC7-7357-68DB-F114-4BDD9532E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92" y="4943939"/>
            <a:ext cx="5353050" cy="180022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08DB891-5E51-730F-8DD5-64FA02B369CF}"/>
              </a:ext>
            </a:extLst>
          </p:cNvPr>
          <p:cNvSpPr txBox="1"/>
          <p:nvPr/>
        </p:nvSpPr>
        <p:spPr>
          <a:xfrm>
            <a:off x="175971" y="4531744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Jq</a:t>
            </a:r>
            <a:r>
              <a:rPr lang="pt-BR" dirty="0"/>
              <a:t> Instalação: choco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jq</a:t>
            </a:r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123C86B9-B592-FB7E-7322-13DEBFA42E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4696" y="4901076"/>
            <a:ext cx="4876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8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Ferramentas para acessar </a:t>
            </a:r>
            <a:r>
              <a:rPr lang="pt-BR" sz="4000" dirty="0" err="1"/>
              <a:t>qlik-cli</a:t>
            </a:r>
            <a:endParaRPr lang="pt-BR" sz="4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90855D-6FB6-2448-3040-E7D73734B1A6}"/>
              </a:ext>
            </a:extLst>
          </p:cNvPr>
          <p:cNvSpPr txBox="1"/>
          <p:nvPr/>
        </p:nvSpPr>
        <p:spPr>
          <a:xfrm>
            <a:off x="175971" y="872906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bg1"/>
                </a:solidFill>
                <a:effectLst/>
                <a:latin typeface="-apple-system"/>
              </a:rPr>
              <a:t>CMD</a:t>
            </a:r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182CE8-8ABB-DD0E-446C-9A1360F32E45}"/>
              </a:ext>
            </a:extLst>
          </p:cNvPr>
          <p:cNvSpPr txBox="1"/>
          <p:nvPr/>
        </p:nvSpPr>
        <p:spPr>
          <a:xfrm>
            <a:off x="175971" y="3207845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PowerShell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08DB891-5E51-730F-8DD5-64FA02B369CF}"/>
              </a:ext>
            </a:extLst>
          </p:cNvPr>
          <p:cNvSpPr txBox="1"/>
          <p:nvPr/>
        </p:nvSpPr>
        <p:spPr>
          <a:xfrm>
            <a:off x="175971" y="4595038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PowerShell</a:t>
            </a:r>
            <a:r>
              <a:rPr lang="pt-BR" dirty="0"/>
              <a:t> ISE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A9F7E9-A85B-A0E1-26EC-AF24892B9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65" y="1342259"/>
            <a:ext cx="7239000" cy="16954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9D1D18F-1052-FC8B-17B4-2FA70127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65" y="3699157"/>
            <a:ext cx="6296025" cy="6286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9F9A93C-667B-A526-10FD-EA5A2A4B3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65" y="5086350"/>
            <a:ext cx="69437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32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Help/Documentação </a:t>
            </a:r>
            <a:r>
              <a:rPr lang="pt-BR" sz="4000" dirty="0" err="1"/>
              <a:t>qlik-cli</a:t>
            </a:r>
            <a:endParaRPr lang="pt-BR" sz="4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C610E1-596D-1393-1198-C66C9D2E66BA}"/>
              </a:ext>
            </a:extLst>
          </p:cNvPr>
          <p:cNvSpPr txBox="1"/>
          <p:nvPr/>
        </p:nvSpPr>
        <p:spPr>
          <a:xfrm>
            <a:off x="175971" y="941416"/>
            <a:ext cx="10204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Documentação específica do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https://qlik.dev/libraries-and-tools/qlik-cli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20E2A6-A725-C755-8161-F4C178FF5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1" y="1378012"/>
            <a:ext cx="3514725" cy="2838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3B4B1C1-BAD5-268B-EB61-E9677B2D8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46" y="1354821"/>
            <a:ext cx="2781300" cy="52863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5C0E6A2-C634-B7FA-9DD1-045F7CFEB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271" y="1378012"/>
            <a:ext cx="2400300" cy="27336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A5375F-9D05-13E5-297B-61D17333D775}"/>
              </a:ext>
            </a:extLst>
          </p:cNvPr>
          <p:cNvSpPr txBox="1"/>
          <p:nvPr/>
        </p:nvSpPr>
        <p:spPr>
          <a:xfrm>
            <a:off x="175971" y="4401996"/>
            <a:ext cx="6493600" cy="20313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--help</a:t>
            </a:r>
          </a:p>
          <a:p>
            <a:r>
              <a:rPr lang="pt-BR" dirty="0" err="1"/>
              <a:t>qlik</a:t>
            </a:r>
            <a:r>
              <a:rPr lang="pt-BR" dirty="0"/>
              <a:t> -h</a:t>
            </a:r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>
                <a:highlight>
                  <a:srgbClr val="FFFF00"/>
                </a:highlight>
              </a:rPr>
              <a:t>xpto</a:t>
            </a:r>
            <a:r>
              <a:rPr lang="pt-BR" dirty="0">
                <a:highlight>
                  <a:srgbClr val="FFFF00"/>
                </a:highlight>
              </a:rPr>
              <a:t> (Ao digitar errado ele traz o help)</a:t>
            </a:r>
          </a:p>
          <a:p>
            <a:r>
              <a:rPr lang="pt-BR" dirty="0" err="1"/>
              <a:t>cls</a:t>
            </a:r>
            <a:r>
              <a:rPr lang="pt-BR" dirty="0"/>
              <a:t> </a:t>
            </a:r>
            <a:r>
              <a:rPr lang="pt-BR" dirty="0">
                <a:highlight>
                  <a:srgbClr val="FFFF00"/>
                </a:highlight>
              </a:rPr>
              <a:t>(Limpar Tela)</a:t>
            </a:r>
          </a:p>
          <a:p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61070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779981-3D3D-3474-08B9-DCD498BA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91" y="3127103"/>
            <a:ext cx="7172325" cy="19145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FA5319-996D-B6F5-07A7-70E957290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18" y="4131409"/>
            <a:ext cx="7105650" cy="26289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Primeiros Passos “</a:t>
            </a:r>
            <a:r>
              <a:rPr lang="pt-BR" sz="4000" dirty="0" err="1"/>
              <a:t>Logando</a:t>
            </a:r>
            <a:r>
              <a:rPr lang="pt-BR" sz="4000" dirty="0"/>
              <a:t>” no “</a:t>
            </a:r>
            <a:r>
              <a:rPr lang="pt-BR" sz="4000" dirty="0" err="1"/>
              <a:t>tenant</a:t>
            </a:r>
            <a:r>
              <a:rPr lang="pt-BR" sz="4000" dirty="0"/>
              <a:t>” (Ambiente)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318051" y="1205948"/>
            <a:ext cx="10853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Após instalar é necessário “</a:t>
            </a:r>
            <a:r>
              <a:rPr lang="pt-BR" dirty="0" err="1"/>
              <a:t>logar</a:t>
            </a:r>
            <a:r>
              <a:rPr lang="pt-BR" dirty="0"/>
              <a:t>” no “</a:t>
            </a:r>
            <a:r>
              <a:rPr lang="pt-BR" dirty="0" err="1"/>
              <a:t>tenant</a:t>
            </a:r>
            <a:r>
              <a:rPr lang="pt-BR" dirty="0"/>
              <a:t>” desejado, para isso é necessário saber a </a:t>
            </a:r>
            <a:r>
              <a:rPr lang="pt-BR" dirty="0" err="1"/>
              <a:t>url</a:t>
            </a:r>
            <a:r>
              <a:rPr lang="pt-BR" dirty="0"/>
              <a:t> e chave:</a:t>
            </a:r>
          </a:p>
          <a:p>
            <a:endParaRPr lang="pt-BR" dirty="0"/>
          </a:p>
          <a:p>
            <a:r>
              <a:rPr lang="pt-BR" dirty="0">
                <a:highlight>
                  <a:srgbClr val="FFFF00"/>
                </a:highlight>
              </a:rPr>
              <a:t>Para gerar uma Chave</a:t>
            </a:r>
            <a:r>
              <a:rPr lang="pt-BR" dirty="0"/>
              <a:t>: Acesse seu </a:t>
            </a:r>
            <a:r>
              <a:rPr lang="pt-BR" dirty="0" err="1"/>
              <a:t>Qlik-Saas</a:t>
            </a:r>
            <a:r>
              <a:rPr lang="pt-BR" dirty="0"/>
              <a:t> &gt; Acesse seu perfil &gt; Configurações de Perfil &gt; Chaves de </a:t>
            </a:r>
            <a:r>
              <a:rPr lang="pt-BR" dirty="0" err="1"/>
              <a:t>Api</a:t>
            </a:r>
            <a:r>
              <a:rPr lang="pt-BR" dirty="0"/>
              <a:t>:</a:t>
            </a:r>
          </a:p>
          <a:p>
            <a:r>
              <a:rPr lang="pt-BR" dirty="0"/>
              <a:t>		Gere uma nova chave e salve em um lugar seguro.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9E96DB8-8BC9-7805-7E72-4903C0A87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07" y="2439703"/>
            <a:ext cx="2562225" cy="71437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2336016-8C26-4848-D0D2-0EA4DE9A6AEE}"/>
              </a:ext>
            </a:extLst>
          </p:cNvPr>
          <p:cNvSpPr txBox="1"/>
          <p:nvPr/>
        </p:nvSpPr>
        <p:spPr>
          <a:xfrm>
            <a:off x="39755" y="2439703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5354D65-20E5-D466-6F63-1F9E98455023}"/>
              </a:ext>
            </a:extLst>
          </p:cNvPr>
          <p:cNvSpPr txBox="1"/>
          <p:nvPr/>
        </p:nvSpPr>
        <p:spPr>
          <a:xfrm>
            <a:off x="626509" y="3187504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0795D0A-09ED-47BC-62EF-37D94471C273}"/>
              </a:ext>
            </a:extLst>
          </p:cNvPr>
          <p:cNvSpPr txBox="1"/>
          <p:nvPr/>
        </p:nvSpPr>
        <p:spPr>
          <a:xfrm>
            <a:off x="6454736" y="4101815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BC897F-D318-617F-A0F7-DB4A8C12AB03}"/>
              </a:ext>
            </a:extLst>
          </p:cNvPr>
          <p:cNvSpPr txBox="1"/>
          <p:nvPr/>
        </p:nvSpPr>
        <p:spPr>
          <a:xfrm>
            <a:off x="106332" y="5276639"/>
            <a:ext cx="4704207" cy="9233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1360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Listar “</a:t>
            </a:r>
            <a:r>
              <a:rPr lang="pt-BR" sz="4000" dirty="0" err="1"/>
              <a:t>tenants</a:t>
            </a:r>
            <a:r>
              <a:rPr lang="pt-BR" sz="4000" dirty="0"/>
              <a:t>” (Ambientes) Logados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085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saber quais “</a:t>
            </a:r>
            <a:r>
              <a:rPr lang="pt-BR" dirty="0" err="1"/>
              <a:t>tenants</a:t>
            </a:r>
            <a:r>
              <a:rPr lang="pt-BR" dirty="0"/>
              <a:t>” você está logado use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ls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195AAA1-DF30-2EC4-B068-DA9E202CF641}"/>
              </a:ext>
            </a:extLst>
          </p:cNvPr>
          <p:cNvSpPr txBox="1"/>
          <p:nvPr/>
        </p:nvSpPr>
        <p:spPr>
          <a:xfrm>
            <a:off x="175970" y="2260685"/>
            <a:ext cx="116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Observe que a coluna “</a:t>
            </a:r>
            <a:r>
              <a:rPr lang="pt-BR" dirty="0" err="1"/>
              <a:t>Current</a:t>
            </a:r>
            <a:r>
              <a:rPr lang="pt-BR" dirty="0"/>
              <a:t>” não está preenchida, use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use xxxx.us.qlikcloud.com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7341BD2-FD3E-BD6E-94E2-EE4F06BB0562}"/>
              </a:ext>
            </a:extLst>
          </p:cNvPr>
          <p:cNvSpPr txBox="1"/>
          <p:nvPr/>
        </p:nvSpPr>
        <p:spPr>
          <a:xfrm>
            <a:off x="175969" y="3624027"/>
            <a:ext cx="1140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se usarmos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ls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teremos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resultado abaixo, já com o campo “</a:t>
            </a:r>
            <a:r>
              <a:rPr lang="pt-BR" dirty="0" err="1"/>
              <a:t>Current</a:t>
            </a:r>
            <a:r>
              <a:rPr lang="pt-BR" dirty="0"/>
              <a:t>” preenchido: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B786C8C-3C2B-F11F-D740-1694229F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9" y="3952446"/>
            <a:ext cx="6981825" cy="9620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81B51FE-D556-4BF2-9144-230712B0A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1" y="1304631"/>
            <a:ext cx="6848475" cy="99060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8345AAD8-677D-B2B1-3004-EE0FE3A9CBEF}"/>
              </a:ext>
            </a:extLst>
          </p:cNvPr>
          <p:cNvSpPr txBox="1"/>
          <p:nvPr/>
        </p:nvSpPr>
        <p:spPr>
          <a:xfrm>
            <a:off x="2199861" y="5007731"/>
            <a:ext cx="9051235" cy="147732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ls</a:t>
            </a:r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use xxxx.us.qlikcloud.com 	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041EF441-CBB5-8436-7645-DF1E914E7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69" y="2596802"/>
            <a:ext cx="79438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55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Agradecimentos!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06BB62-0A96-1C77-0339-E9CBB7568BD6}"/>
              </a:ext>
            </a:extLst>
          </p:cNvPr>
          <p:cNvSpPr txBox="1"/>
          <p:nvPr/>
        </p:nvSpPr>
        <p:spPr>
          <a:xfrm>
            <a:off x="175971" y="897343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Isso é só uma pequena parte do que é possível fazer.</a:t>
            </a:r>
          </a:p>
        </p:txBody>
      </p:sp>
    </p:spTree>
    <p:extLst>
      <p:ext uri="{BB962C8B-B14F-4D97-AF65-F5344CB8AC3E}">
        <p14:creationId xmlns:p14="http://schemas.microsoft.com/office/powerpoint/2010/main" val="30505915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444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Tema do Office</vt:lpstr>
      <vt:lpstr>CURSO QLIK-APIs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QLIK-CLI</dc:title>
  <dc:creator>Rodrigo Soares da silva</dc:creator>
  <cp:lastModifiedBy>Rodrigo Soares da silva</cp:lastModifiedBy>
  <cp:revision>22</cp:revision>
  <dcterms:created xsi:type="dcterms:W3CDTF">2022-07-20T23:25:33Z</dcterms:created>
  <dcterms:modified xsi:type="dcterms:W3CDTF">2025-03-13T01:01:01Z</dcterms:modified>
</cp:coreProperties>
</file>