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CD554-ACAE-00ED-6450-2BD357C89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FBD7ED-E914-E7F5-8709-338A9B3346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C931F-5D0D-E03D-4707-58AB7D98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F9BB-D90A-4E93-9B6C-06126EE596D4}" type="datetimeFigureOut">
              <a:rPr lang="pt-BR" smtClean="0"/>
              <a:t>12/03/2025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FEF51-2C58-60A6-302A-AAA6187BA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65E28-90F7-D46C-D255-7FF1E15BB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39920-2D1B-4FD8-A653-F0D89911A77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3685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4556E-CA7C-D3F2-856F-DF637328A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F2B8A-F095-ABE8-6D1F-DB55F6458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F0C95-5666-C9AE-C99A-AF06C9E2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F9BB-D90A-4E93-9B6C-06126EE596D4}" type="datetimeFigureOut">
              <a:rPr lang="pt-BR" smtClean="0"/>
              <a:t>12/03/2025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06FA3-6527-A6A8-6F59-E80B7C20B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0200D-1FF8-B75B-07AA-3264698CA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39920-2D1B-4FD8-A653-F0D89911A77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516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3749D6-1BA6-7258-D141-BD4D8D36B2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A9F86-4D28-ED18-60C4-B47F42DBE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6BD90-971D-D54F-5010-813EDE4FC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F9BB-D90A-4E93-9B6C-06126EE596D4}" type="datetimeFigureOut">
              <a:rPr lang="pt-BR" smtClean="0"/>
              <a:t>12/03/2025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805FD-8168-20F3-984C-D76C0F2D9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91120-9029-22EA-A266-CED8CC2C5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39920-2D1B-4FD8-A653-F0D89911A77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001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B212C-9A88-B4A2-B662-DCBB3BE1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51748-8889-0ADC-A8DF-FCBDFCC4D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A63DD-9FBF-CE0F-D227-E6D439F82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F9BB-D90A-4E93-9B6C-06126EE596D4}" type="datetimeFigureOut">
              <a:rPr lang="pt-BR" smtClean="0"/>
              <a:t>12/03/2025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2DF53-0F96-77F1-77C4-232FDE68B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134FD-4FE7-153B-B078-16E84600E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39920-2D1B-4FD8-A653-F0D89911A77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9816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F3E68-5761-45C2-6D30-F3467DB34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3434A-1FAF-C059-8439-F74FA6FA8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0F9B2-CD5F-567F-6041-A1077828E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F9BB-D90A-4E93-9B6C-06126EE596D4}" type="datetimeFigureOut">
              <a:rPr lang="pt-BR" smtClean="0"/>
              <a:t>12/03/2025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CEA6D-5067-594B-C57D-CAB868395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3CBD0-E642-86CB-3B3C-3722C5B79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39920-2D1B-4FD8-A653-F0D89911A77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24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2DA00-585A-2ADC-F532-46B81D24E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8EECC-0AB5-2086-C068-5C48B0C8A2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EAC9C6-A5D9-B949-B71B-C24531A8B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7FBB2-EB7B-A5DF-4DAB-272586ADE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F9BB-D90A-4E93-9B6C-06126EE596D4}" type="datetimeFigureOut">
              <a:rPr lang="pt-BR" smtClean="0"/>
              <a:t>12/03/2025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006D9-E612-EE8E-873C-5102AD869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349956-DCDF-08BC-CBDB-C6C40C0D8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39920-2D1B-4FD8-A653-F0D89911A77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6546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E3B2B-7A09-EBA8-3604-0A56E7293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4A146-4D1B-E976-9883-0AF5324FF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40F14E-A844-76DA-ADE7-22A4883CA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FCE521-6E5D-16F9-3A1F-A8D68557F4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802300-A376-9230-A90A-0640077768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C452B0-46BF-EEB6-7994-9095B034B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F9BB-D90A-4E93-9B6C-06126EE596D4}" type="datetimeFigureOut">
              <a:rPr lang="pt-BR" smtClean="0"/>
              <a:t>12/03/2025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194722-ED2E-2681-9A0A-0F7AAA8C3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C56C50-3403-65A8-9E8A-7E5A690AF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39920-2D1B-4FD8-A653-F0D89911A77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7304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3AB5D-71F2-3393-EBB7-EBD2E64D5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4D9193-6085-114A-86CB-7B3520C3A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F9BB-D90A-4E93-9B6C-06126EE596D4}" type="datetimeFigureOut">
              <a:rPr lang="pt-BR" smtClean="0"/>
              <a:t>12/03/2025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9BBF74-388A-4F6D-DDC2-B10AD442B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EF5D8-E768-6248-2CFC-692614494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39920-2D1B-4FD8-A653-F0D89911A77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755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C1CF9F-FD6C-ED66-2457-36081CAF6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F9BB-D90A-4E93-9B6C-06126EE596D4}" type="datetimeFigureOut">
              <a:rPr lang="pt-BR" smtClean="0"/>
              <a:t>12/03/2025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AB11BF-C09F-3ADC-821D-B99A6090A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915D7-0F85-6E76-CDE1-E367C79CE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39920-2D1B-4FD8-A653-F0D89911A77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191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BF7AF-2346-EAB1-CE05-8140793B2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8976-2473-198A-2FA9-E416C78C6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82B19A-3E3D-86CC-1916-E56CC2440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E3850-D2E1-355C-F591-D449CD075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F9BB-D90A-4E93-9B6C-06126EE596D4}" type="datetimeFigureOut">
              <a:rPr lang="pt-BR" smtClean="0"/>
              <a:t>12/03/2025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DC916-5A0C-D050-CD98-DF62C02B7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F339D-891D-738A-6291-41F9F5883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39920-2D1B-4FD8-A653-F0D89911A77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74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86A9C-A63A-9556-7D2B-8069AB099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79049E-37AD-1F0E-9C77-A43249C867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8806-98CD-580D-4436-2B21131CB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42129-BF2A-91DD-19A6-5204FCCF8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F9BB-D90A-4E93-9B6C-06126EE596D4}" type="datetimeFigureOut">
              <a:rPr lang="pt-BR" smtClean="0"/>
              <a:t>12/03/2025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FB53F-FA2A-7A52-FDBD-F424BB88A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4AD34-22CC-F8F2-1157-CA2D296A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39920-2D1B-4FD8-A653-F0D89911A77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10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B1AB4C-1DB2-FB30-F079-F1476C8CA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92E7F-4E7D-0AA8-F18F-6F9B54DD2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9C374-CB68-9990-884D-C7A5F0F0D2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5F9BB-D90A-4E93-9B6C-06126EE596D4}" type="datetimeFigureOut">
              <a:rPr lang="pt-BR" smtClean="0"/>
              <a:t>12/03/2025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234EC-CC9F-0A0A-2796-A3B4D1BACA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8E990-3369-C0F9-21F6-7F97A3CBBB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39920-2D1B-4FD8-A653-F0D89911A77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2817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F016F1-16A3-0728-02A8-1B194353E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565" y="1081836"/>
            <a:ext cx="7254869" cy="469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184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0EB44E-B071-CECC-D3CF-8FB379190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238" y="1119940"/>
            <a:ext cx="7201524" cy="461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728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F5B198-3929-39B6-0B71-8A34D0CC8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427" y="1104698"/>
            <a:ext cx="7209145" cy="46486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616FE5-332A-848A-6B95-16BACDBC697D}"/>
              </a:ext>
            </a:extLst>
          </p:cNvPr>
          <p:cNvSpPr txBox="1"/>
          <p:nvPr/>
        </p:nvSpPr>
        <p:spPr>
          <a:xfrm>
            <a:off x="183657" y="199101"/>
            <a:ext cx="431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Authorization</a:t>
            </a:r>
            <a:endParaRPr lang="pt-B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981A34-79F0-CC8F-9E8F-BB7F79A4A481}"/>
              </a:ext>
            </a:extLst>
          </p:cNvPr>
          <p:cNvSpPr txBox="1"/>
          <p:nvPr/>
        </p:nvSpPr>
        <p:spPr>
          <a:xfrm>
            <a:off x="183657" y="620217"/>
            <a:ext cx="431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Bearer sua_qlik_cloud_api</a:t>
            </a:r>
          </a:p>
        </p:txBody>
      </p:sp>
    </p:spTree>
    <p:extLst>
      <p:ext uri="{BB962C8B-B14F-4D97-AF65-F5344CB8AC3E}">
        <p14:creationId xmlns:p14="http://schemas.microsoft.com/office/powerpoint/2010/main" val="1803225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90754b47-c413-4aa1-bfc3-c33089241f4f}" enabled="1" method="Standard" siteId="{e339bd4b-2e3b-4035-a452-2112d502f2ff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SAINT-GOBAIN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Silva, Rodrigo Soares da (external)</dc:creator>
  <cp:lastModifiedBy>Silva, Rodrigo Soares da (external)</cp:lastModifiedBy>
  <cp:revision>1</cp:revision>
  <dcterms:created xsi:type="dcterms:W3CDTF">2025-03-12T13:33:24Z</dcterms:created>
  <dcterms:modified xsi:type="dcterms:W3CDTF">2025-03-12T13:35:33Z</dcterms:modified>
</cp:coreProperties>
</file>