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1257-D6B4-CF0E-678B-2082E2E95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1F9CE-C0F2-740C-9586-9333F787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A8D8-490F-0CB0-C64D-A80B93D5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4C07-E373-2223-CA0B-6D667002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BA64-98EB-1F48-2F0D-C920A39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4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F25-D696-F967-06E6-A45645D2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288E0-5F7A-1737-0AF1-60D5E5ED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D67F-8BF3-3244-E973-2EC117F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19B5-C991-91AF-0B43-0BB07803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A686-95C2-D122-BEB6-A7B8E15B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9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A8949-F80B-3A0F-0631-15C4FC7C7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A91B-2A93-A342-2776-ED82D1F4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3A76-5D66-8DDD-89F1-C637EB02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59D11-5972-E41F-BF9B-34E731BE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DA59-3574-87CF-AF94-BF82A2C5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8DB-A648-5262-4783-118069CA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DB0E-8710-DF08-465B-14B5A01E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CDB3-4BDB-C928-0CA1-FD971825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2968-1B31-FAA7-DE47-7252F084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82AF-A34B-72C6-BE40-C06CC4D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1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D283-34EF-3E91-47CE-46EFF0AC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66FF0-C306-8FB3-2C8D-20551868E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263E-924E-4A80-EAA6-16F418E0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949D-3045-0C4B-CA8D-416DA52C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B960-2176-6786-DB43-91BBE31D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05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C623-1C94-5601-3D26-C4596A25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94F8-9C56-DEA1-CA1D-28935FC65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C17AC-969F-CEB0-C924-C42295AC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9DBF-013A-9E60-9528-21510959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2086-1D2C-19D4-0A02-9FF9D806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566F-FC9A-A02C-9C7C-C58C375F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0F6A-58B4-7A07-3319-472ED91A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1A580-5BA0-422F-C945-AC95B6A86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395F1-287C-FA05-7C1D-BDC4510A4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5D3C9-EF3A-BBD3-4687-53DDA90F8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F5510-BE19-6C39-72E9-95F88170A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5070E-53FA-59EA-A3AE-80DEF38C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6E5E5-F30F-524F-AEB6-9BE1E8EA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38020-5D5B-99BF-A27B-4ACE2301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28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F79D-E859-5710-DF91-10E9C223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3F211-8F3D-80D4-409C-636ED075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B71D-C739-09B8-5B4B-22E8E9CA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7029-D487-79F2-8DC3-5DFE0FCB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6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BED27-D4BF-D336-3476-2EA1F36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26BF3-4122-5FB0-4261-6A836EDB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12EA8-8711-D8FD-770E-89A2CF3B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5D91-316E-6013-8B0C-F0E6BBFC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9D9C-EE98-AACC-F820-9F99A81E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B1DF9-9CC9-6B24-66EA-D32314F24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5C699-BDF4-A67C-D006-1C5BEF8E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A7F71-521F-44F3-96E3-3099447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A967D-5CF4-F85C-3E43-436BC918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D5A3-6E1F-0F4C-FFD6-3185F025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660C5-B107-509C-C2D6-A1ACFDC83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77CAB-D938-9215-A8F6-6E30077A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3763-B68E-5592-8FEB-D37982C8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0069A-D604-09DE-3D4E-A8131EA4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7EC3B-E86B-30E5-0B78-AE8C45FA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3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E221C-4A69-FF95-612E-0ED9492F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3D0A-DF4C-4946-4DDC-9095D74B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0E73-8848-1A42-2DA5-E4A3DE032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D302-56D4-4BEC-B7C4-F89827645A97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10CE-F12C-5B39-5122-78E7743F9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82BE-F316-03CC-343B-A386F25C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164A-A686-4FAC-BB0D-85EFD3A2BA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0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7743A-763B-B4A2-08D1-BFFD2729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34" y="1078026"/>
            <a:ext cx="7277731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8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DC15F-DBC3-5E77-2E88-993FB7AF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96" y="1085647"/>
            <a:ext cx="7232007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0A9DFD-DF4C-A326-D9BD-3DBA6CA4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27" y="1093267"/>
            <a:ext cx="7209145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6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D0A1D-2656-D538-6938-C61707B6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56" y="989549"/>
            <a:ext cx="7285351" cy="5685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8F862C-0A46-C495-9031-D01B15BCE1A3}"/>
              </a:ext>
            </a:extLst>
          </p:cNvPr>
          <p:cNvSpPr txBox="1"/>
          <p:nvPr/>
        </p:nvSpPr>
        <p:spPr>
          <a:xfrm>
            <a:off x="183657" y="199101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Authorization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91B24-74A7-DF76-D31B-B366F79452D3}"/>
              </a:ext>
            </a:extLst>
          </p:cNvPr>
          <p:cNvSpPr txBox="1"/>
          <p:nvPr/>
        </p:nvSpPr>
        <p:spPr>
          <a:xfrm>
            <a:off x="183657" y="620217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Bearer sua_qlik_cloud_api</a:t>
            </a:r>
          </a:p>
        </p:txBody>
      </p:sp>
    </p:spTree>
    <p:extLst>
      <p:ext uri="{BB962C8B-B14F-4D97-AF65-F5344CB8AC3E}">
        <p14:creationId xmlns:p14="http://schemas.microsoft.com/office/powerpoint/2010/main" val="219254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0754b47-c413-4aa1-bfc3-c33089241f4f}" enabled="1" method="Standard" siteId="{e339bd4b-2e3b-4035-a452-2112d502f2f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SAINT-GOBAIN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Rodrigo Soares da (external)</dc:creator>
  <cp:lastModifiedBy>Silva, Rodrigo Soares da (external)</cp:lastModifiedBy>
  <cp:revision>2</cp:revision>
  <dcterms:created xsi:type="dcterms:W3CDTF">2025-03-12T13:20:03Z</dcterms:created>
  <dcterms:modified xsi:type="dcterms:W3CDTF">2025-03-12T13:35:52Z</dcterms:modified>
</cp:coreProperties>
</file>