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8267B-29CD-EEA9-31A3-CF66882A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4FED37-958E-9F8D-E489-BF85A91CA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60A8A-9BDD-63BB-77C9-4994C6BB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652E1-D7A0-F5CE-4D8E-4B4661FC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C7C6E-FFFE-7270-56ED-9193DB8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9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A2F52-AEDA-2561-18A5-B69865C9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AF8DD4-3883-024D-BB00-A9AAEB89E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41AD6-88CA-D31A-8875-8631EFA2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89C9D-C8D6-CA74-3BC7-F03BFBAF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777EF7-42E1-4D2C-90C7-BA45A677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9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855FBA-5536-AB22-9604-617FCE67B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E075F-CF2D-C78B-3022-98021443B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7AEB8-9EB7-12D3-6700-A22D4E54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6F543-917E-D636-07ED-5AF82E57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1DAF4-F9A3-D665-0C29-352F4EF4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29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09F43-6516-CB1C-6886-6A08DD7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6B00B-8ED2-1DF3-48C7-09857670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BA91A-E113-F58E-7795-EA55E1A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54103-F4EA-3488-B933-15B57830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BD63C-839E-3061-64AD-4F8DEBBC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9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40531-8947-4F61-D07C-88E14521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9FE753-10BE-7853-D937-D32FB632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E0991-612D-4FD9-5401-7292BFD6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A1EBBC-FA9C-147A-E64C-4BC6F783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C45481-47CC-2503-0BF9-C19F9AED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99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75F0A-F225-7D1D-46F2-7E151E1B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D4C95-564D-7487-2228-145B41160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BED8C5-BB61-201F-9EE6-E9C67F907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552EBA-3DEB-51B8-6329-5854A593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500EBB-E4DC-7706-5735-4729F4BF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A5623B-8C6D-10CA-BF79-B707E881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4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01B88-8A72-A3EC-FF0F-7D824FCA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ABCD3-3537-B369-C216-485926FD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315CB-0857-410B-DCF0-7250DB23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EA1836-E682-1E6A-7F92-09782EFD7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252E22-63F9-2677-24D6-58A34BCE7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BA25A5-E01F-1E55-5917-2F5DC2BC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9ADE6E-CB8A-D2F4-09AD-82755F06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7EC215-7647-69E2-AE72-22BFC75F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9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DB6E7-97C5-5A0B-04AA-3F2DB13C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0E5D97-9B9B-C775-E110-DC4227AC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EE17B1-E2A4-B73F-EB77-603EB582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D6D463-AF32-008F-5082-DB3FF020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67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3F8941-6075-B602-DFAE-B4087BA2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84B065-5813-7CB8-8CEB-36879772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3D8C1-347D-94DB-FB7A-08A20F79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BEE05-6822-0F81-0949-54F7A9B6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19659-D1F8-9092-8824-C1B08ED1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95336B-C393-35AD-6759-E7B884AD2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04C78-0C9D-9994-20A6-843A5219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C7AC7-FDF8-DDA7-A83A-F953EA6C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9B7D3-0E81-F9AA-4529-A3263C51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3382C-7DD8-0CA6-6959-488F19A2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7012DA-E47E-3648-6270-EB896E84F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8C42C9-1718-4667-8081-E621F6D6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00B78D-1C73-E3AC-A5CB-2CAD3FAE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54984-38BC-D85A-4FD5-2C51E70C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1EC955-ADCB-E6C2-9DC0-BE912F8F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8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593E48-2B87-8214-BBE4-57C43335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635AA1-0BDC-2FCC-8A57-7C0F1F98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37C23-B552-3018-1B44-74B0F1E0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4D938-3EDA-4CF2-BE77-551A600297D5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BF8A2B-5D8A-6C0C-013E-A965E1D7D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0B1D2-34B1-65C6-B4F0-4BA2DD83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25DD7-7660-42BF-90D5-47303490E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9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0E484A-F37A-9F56-F386-6370D265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423443"/>
            <a:ext cx="6744641" cy="60111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BD16CB-9576-3E14-49AD-6C8586E091D6}"/>
              </a:ext>
            </a:extLst>
          </p:cNvPr>
          <p:cNvSpPr txBox="1"/>
          <p:nvPr/>
        </p:nvSpPr>
        <p:spPr>
          <a:xfrm>
            <a:off x="141914" y="54111"/>
            <a:ext cx="1190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https://help.qlik.com/en-US/migration/Content/Migration/Qlik-migration-playbook.htm</a:t>
            </a:r>
          </a:p>
        </p:txBody>
      </p:sp>
    </p:spTree>
    <p:extLst>
      <p:ext uri="{BB962C8B-B14F-4D97-AF65-F5344CB8AC3E}">
        <p14:creationId xmlns:p14="http://schemas.microsoft.com/office/powerpoint/2010/main" val="15809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7B91B7-5C19-16FF-8268-5596DF1F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6" y="0"/>
            <a:ext cx="1029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03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Soares da silva</dc:creator>
  <cp:lastModifiedBy>Rodrigo Soares da silva</cp:lastModifiedBy>
  <cp:revision>1</cp:revision>
  <dcterms:created xsi:type="dcterms:W3CDTF">2025-03-12T23:59:05Z</dcterms:created>
  <dcterms:modified xsi:type="dcterms:W3CDTF">2025-03-13T00:01:16Z</dcterms:modified>
</cp:coreProperties>
</file>