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714" y="-6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4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3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7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5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54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6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5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71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5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873F-DB45-4905-ADEA-45D0EBF23FDB}" type="datetimeFigureOut">
              <a:rPr lang="pt-BR" smtClean="0"/>
              <a:t>22/06/2016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D05F-F5EB-4648-9954-65D4CB58F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0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9" t="6130" r="38621" b="12491"/>
          <a:stretch/>
        </p:blipFill>
        <p:spPr bwMode="auto">
          <a:xfrm>
            <a:off x="135617" y="376975"/>
            <a:ext cx="6605751" cy="837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36712" y="179512"/>
            <a:ext cx="6021288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35617" y="1115616"/>
            <a:ext cx="845111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0" y="1907704"/>
            <a:ext cx="1052736" cy="7164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881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MERCADO</dc:creator>
  <cp:lastModifiedBy>MERCADO</cp:lastModifiedBy>
  <cp:revision>2</cp:revision>
  <dcterms:created xsi:type="dcterms:W3CDTF">2016-06-22T19:09:43Z</dcterms:created>
  <dcterms:modified xsi:type="dcterms:W3CDTF">2016-06-22T19:34:26Z</dcterms:modified>
</cp:coreProperties>
</file>