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9" r:id="rId3"/>
    <p:sldId id="257" r:id="rId4"/>
    <p:sldId id="258" r:id="rId5"/>
    <p:sldId id="262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4C0A-AE57-45D8-A8A0-BD12CD0F0768}" type="datetimeFigureOut">
              <a:rPr lang="es-CO" smtClean="0"/>
              <a:t>30/05/2018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BB4907C-6C6E-4D98-B7DF-2C3DB1FF5276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743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4C0A-AE57-45D8-A8A0-BD12CD0F0768}" type="datetimeFigureOut">
              <a:rPr lang="es-CO" smtClean="0"/>
              <a:t>30/05/2018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907C-6C6E-4D98-B7DF-2C3DB1FF5276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9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4C0A-AE57-45D8-A8A0-BD12CD0F0768}" type="datetimeFigureOut">
              <a:rPr lang="es-CO" smtClean="0"/>
              <a:t>30/05/2018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907C-6C6E-4D98-B7DF-2C3DB1FF5276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32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4C0A-AE57-45D8-A8A0-BD12CD0F0768}" type="datetimeFigureOut">
              <a:rPr lang="es-CO" smtClean="0"/>
              <a:t>30/05/2018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907C-6C6E-4D98-B7DF-2C3DB1FF5276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8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4C0A-AE57-45D8-A8A0-BD12CD0F0768}" type="datetimeFigureOut">
              <a:rPr lang="es-CO" smtClean="0"/>
              <a:t>30/05/2018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907C-6C6E-4D98-B7DF-2C3DB1FF5276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3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4C0A-AE57-45D8-A8A0-BD12CD0F0768}" type="datetimeFigureOut">
              <a:rPr lang="es-CO" smtClean="0"/>
              <a:t>30/05/2018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907C-6C6E-4D98-B7DF-2C3DB1FF5276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947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4C0A-AE57-45D8-A8A0-BD12CD0F0768}" type="datetimeFigureOut">
              <a:rPr lang="es-CO" smtClean="0"/>
              <a:t>30/05/2018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907C-6C6E-4D98-B7DF-2C3DB1FF5276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2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4C0A-AE57-45D8-A8A0-BD12CD0F0768}" type="datetimeFigureOut">
              <a:rPr lang="es-CO" smtClean="0"/>
              <a:t>30/05/2018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907C-6C6E-4D98-B7DF-2C3DB1FF5276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498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4C0A-AE57-45D8-A8A0-BD12CD0F0768}" type="datetimeFigureOut">
              <a:rPr lang="es-CO" smtClean="0"/>
              <a:t>30/05/2018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907C-6C6E-4D98-B7DF-2C3DB1FF527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2269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4C0A-AE57-45D8-A8A0-BD12CD0F0768}" type="datetimeFigureOut">
              <a:rPr lang="es-CO" smtClean="0"/>
              <a:t>30/05/2018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907C-6C6E-4D98-B7DF-2C3DB1FF5276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690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97D4C0A-AE57-45D8-A8A0-BD12CD0F0768}" type="datetimeFigureOut">
              <a:rPr lang="es-CO" smtClean="0"/>
              <a:t>30/05/2018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4907C-6C6E-4D98-B7DF-2C3DB1FF5276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72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D4C0A-AE57-45D8-A8A0-BD12CD0F0768}" type="datetimeFigureOut">
              <a:rPr lang="es-CO" smtClean="0"/>
              <a:t>30/05/2018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BB4907C-6C6E-4D98-B7DF-2C3DB1FF5276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3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cybertesis.uni.edu.pe/bitstream/uni/4109/1/plasencia_se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73074-FA5D-433C-A74D-9B704BFC52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Sistemas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oscillators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0FF820-F400-4314-9154-17899630E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s-CO" dirty="0"/>
          </a:p>
          <a:p>
            <a:r>
              <a:rPr lang="es-CO" dirty="0"/>
              <a:t>Daniel Castiblanco</a:t>
            </a:r>
          </a:p>
          <a:p>
            <a:r>
              <a:rPr lang="es-CO" dirty="0"/>
              <a:t>Daniela garzón</a:t>
            </a:r>
          </a:p>
          <a:p>
            <a:r>
              <a:rPr lang="es-CO" dirty="0"/>
              <a:t>Juan camilo reyes</a:t>
            </a:r>
          </a:p>
        </p:txBody>
      </p:sp>
    </p:spTree>
    <p:extLst>
      <p:ext uri="{BB962C8B-B14F-4D97-AF65-F5344CB8AC3E}">
        <p14:creationId xmlns:p14="http://schemas.microsoft.com/office/powerpoint/2010/main" val="2137368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F71256-7BEB-41CB-99A2-CE9EC5E2D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A0D6A5-077F-4DBD-A98F-FB3EAED7D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Resolver un sistema de ecuaciones diferenciales que producen los n resortes acoplados .</a:t>
            </a:r>
          </a:p>
          <a:p>
            <a:r>
              <a:rPr lang="es-CO" dirty="0"/>
              <a:t>Obtener las n ecuaciones que describen el movimiento de cada n </a:t>
            </a:r>
            <a:r>
              <a:rPr lang="es-CO" dirty="0" err="1"/>
              <a:t>particulas</a:t>
            </a:r>
            <a:r>
              <a:rPr lang="es-CO" dirty="0"/>
              <a:t>.</a:t>
            </a:r>
          </a:p>
          <a:p>
            <a:r>
              <a:rPr lang="es-CO" dirty="0"/>
              <a:t> Realizar el análisis numérico de un problema para el que un análisis analítico no puede dar respuesta.</a:t>
            </a:r>
          </a:p>
        </p:txBody>
      </p:sp>
    </p:spTree>
    <p:extLst>
      <p:ext uri="{BB962C8B-B14F-4D97-AF65-F5344CB8AC3E}">
        <p14:creationId xmlns:p14="http://schemas.microsoft.com/office/powerpoint/2010/main" val="350027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AA116-C38E-4A53-BC66-B0CECC4B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MODELO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C42C247E-BDA5-4152-91F3-A4F248676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3973" y="2592726"/>
            <a:ext cx="7705384" cy="23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3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7F1E6-C920-42C0-B7AD-6487EE03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ECUACIONES DEL MOVIMIENTO DE LAS PARTICULAS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E331FE3-07BA-460C-BACF-EF08696CF4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1667" y="2016125"/>
            <a:ext cx="3002990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351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EF1F5-CF97-4E59-AE2A-6BD97A05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Resultado teórico para la velocidad vs tiempo</a:t>
            </a:r>
            <a:br>
              <a:rPr lang="es-CO" dirty="0"/>
            </a:br>
            <a:endParaRPr lang="es-CO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F509B7D1-1634-416F-9257-EBD323A0AA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6817" y="2016124"/>
            <a:ext cx="7669962" cy="43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0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05ED1-DCF0-4949-A979-AF1595E4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/>
              <a:t>ImplEMENTACION</a:t>
            </a:r>
            <a:r>
              <a:rPr lang="es-CO" dirty="0"/>
              <a:t>:</a:t>
            </a:r>
            <a:br>
              <a:rPr lang="es-CO" dirty="0"/>
            </a:br>
            <a:br>
              <a:rPr lang="es-CO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A95AAB-13A1-443F-A5DF-E2D507DD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Ya que se obtuvo un sistema de segundo orden de ecuaciones diferenciales el método numérico que encontramos mas </a:t>
            </a:r>
            <a:r>
              <a:rPr lang="es-CO" dirty="0" err="1"/>
              <a:t>apropriado</a:t>
            </a:r>
            <a:r>
              <a:rPr lang="es-CO" dirty="0"/>
              <a:t> fue Runge </a:t>
            </a:r>
            <a:r>
              <a:rPr lang="es-CO" dirty="0" err="1"/>
              <a:t>Kutta</a:t>
            </a:r>
            <a:r>
              <a:rPr lang="es-CO" dirty="0"/>
              <a:t> de orden 4 </a:t>
            </a:r>
          </a:p>
        </p:txBody>
      </p:sp>
    </p:spTree>
    <p:extLst>
      <p:ext uri="{BB962C8B-B14F-4D97-AF65-F5344CB8AC3E}">
        <p14:creationId xmlns:p14="http://schemas.microsoft.com/office/powerpoint/2010/main" val="3354655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74F02C-C0E2-4478-8193-A9DA6DCE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Grafica de  velocidad  vs  tiempo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9C02320-71E0-49E4-8AA3-B91E8B04A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5712" y="2031206"/>
            <a:ext cx="49149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96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177E2C-5EFC-435C-A67C-7CE285365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OBSERVACIONES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4E961E-4888-4999-91E7-4D8A95D4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La fuerza debido al cambio de posición de una partícula en un sistema oscilatorio acoplado produce un efecto en cada uno de los cuerpos</a:t>
            </a:r>
          </a:p>
          <a:p>
            <a:r>
              <a:rPr lang="es-CO" dirty="0"/>
              <a:t>El forzamiento de la fuerza elástica producida por los resortes </a:t>
            </a:r>
            <a:r>
              <a:rPr lang="es-CO" dirty="0" err="1"/>
              <a:t>actua</a:t>
            </a:r>
            <a:r>
              <a:rPr lang="es-CO" dirty="0"/>
              <a:t> sobre las </a:t>
            </a:r>
            <a:r>
              <a:rPr lang="es-CO" dirty="0" err="1"/>
              <a:t>particulas</a:t>
            </a:r>
            <a:r>
              <a:rPr lang="es-CO" dirty="0"/>
              <a:t> describiendo una trayectoria senoidal.  </a:t>
            </a:r>
          </a:p>
        </p:txBody>
      </p:sp>
    </p:spTree>
    <p:extLst>
      <p:ext uri="{BB962C8B-B14F-4D97-AF65-F5344CB8AC3E}">
        <p14:creationId xmlns:p14="http://schemas.microsoft.com/office/powerpoint/2010/main" val="1930007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9EF72-57FC-4115-BE0E-A6DE0F04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9BA45-4E0D-4948-A422-23D17E969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http://cybertesis.uni.edu.pe/bitstream/uni/4109/1/plasencia_se.pdf</a:t>
            </a:r>
            <a:endParaRPr lang="es-CO" dirty="0"/>
          </a:p>
          <a:p>
            <a:r>
              <a:rPr lang="es-CO" dirty="0"/>
              <a:t>http://www.sc.ehu.es/sbweb/fisica/oscilaciones/modos/modos.html</a:t>
            </a:r>
          </a:p>
        </p:txBody>
      </p:sp>
    </p:spTree>
    <p:extLst>
      <p:ext uri="{BB962C8B-B14F-4D97-AF65-F5344CB8AC3E}">
        <p14:creationId xmlns:p14="http://schemas.microsoft.com/office/powerpoint/2010/main" val="768064751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217</TotalTime>
  <Words>189</Words>
  <Application>Microsoft Office PowerPoint</Application>
  <PresentationFormat>Panorámica</PresentationFormat>
  <Paragraphs>21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Galería</vt:lpstr>
      <vt:lpstr>Sistemas of oscillators</vt:lpstr>
      <vt:lpstr>Objetivos</vt:lpstr>
      <vt:lpstr>MODELO</vt:lpstr>
      <vt:lpstr>ECUACIONES DEL MOVIMIENTO DE LAS PARTICULAS</vt:lpstr>
      <vt:lpstr>Resultado teórico para la velocidad vs tiempo </vt:lpstr>
      <vt:lpstr>ImplEMENTACION:  </vt:lpstr>
      <vt:lpstr>Grafica de  velocidad  vs  tiempo</vt:lpstr>
      <vt:lpstr>OBSERVACIONES 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of oscillators</dc:title>
  <dc:creator>kmilo gomez rodriguez</dc:creator>
  <cp:lastModifiedBy>kmilo gomez rodriguez</cp:lastModifiedBy>
  <cp:revision>10</cp:revision>
  <dcterms:created xsi:type="dcterms:W3CDTF">2018-05-30T08:48:48Z</dcterms:created>
  <dcterms:modified xsi:type="dcterms:W3CDTF">2018-05-30T12:25:54Z</dcterms:modified>
</cp:coreProperties>
</file>