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1DBFB"/>
    <a:srgbClr val="DB4848"/>
    <a:srgbClr val="40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0D78-6EA3-92D4-FDC8-4D72B0397766}" v="303" dt="2020-04-10T23:17:11.176"/>
    <p1510:client id="{97E0B7FE-5488-6821-8C68-7705957E920F}" v="3355" dt="2020-04-10T22:13:57.155"/>
    <p1510:client id="{C29629F9-418E-4C80-8B92-646C8BB57831}" v="482" dt="2020-04-10T20:34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0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1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61DBFB"/>
                </a:solidFill>
                <a:cs typeface="Calibri"/>
              </a:rPr>
              <a:t>JavaScript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85877-9460-4A9F-8739-2D9A485FEE46}"/>
              </a:ext>
            </a:extLst>
          </p:cNvPr>
          <p:cNvSpPr txBox="1"/>
          <p:nvPr/>
        </p:nvSpPr>
        <p:spPr>
          <a:xfrm>
            <a:off x="8653153" y="6347359"/>
            <a:ext cx="33468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Presentation by Diogo Correia</a:t>
            </a:r>
            <a:endParaRPr lang="en-US" sz="14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698-EEA5-4511-975D-4BACC46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08E-5AEE-46D1-B051-D68C74B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React is a JavaScript library for front-end development.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React presents the following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5D23-311A-4382-A7ED-0B170C33371A}"/>
              </a:ext>
            </a:extLst>
          </p:cNvPr>
          <p:cNvSpPr txBox="1"/>
          <p:nvPr/>
        </p:nvSpPr>
        <p:spPr>
          <a:xfrm>
            <a:off x="846589" y="3478074"/>
            <a:ext cx="286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Declarative 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7AFD-AB0D-4CA4-B646-828C1E473C28}"/>
              </a:ext>
            </a:extLst>
          </p:cNvPr>
          <p:cNvSpPr txBox="1"/>
          <p:nvPr/>
        </p:nvSpPr>
        <p:spPr>
          <a:xfrm>
            <a:off x="839561" y="4105274"/>
            <a:ext cx="2871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makes it easier to create UIs through it's declarative programming views, in a way that you have to say what you want, not how you want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2D83-47EA-4805-9273-C9172EBC2BD9}"/>
              </a:ext>
            </a:extLst>
          </p:cNvPr>
          <p:cNvSpPr txBox="1"/>
          <p:nvPr/>
        </p:nvSpPr>
        <p:spPr>
          <a:xfrm>
            <a:off x="4679248" y="344731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Components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63F6C-943A-42C4-B30A-B594006B3FBC}"/>
              </a:ext>
            </a:extLst>
          </p:cNvPr>
          <p:cNvSpPr txBox="1"/>
          <p:nvPr/>
        </p:nvSpPr>
        <p:spPr>
          <a:xfrm>
            <a:off x="4560496" y="4105274"/>
            <a:ext cx="29807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uses a technique of dividing the code into encapsulated components, making use of Object-oriented Programming with JavaScript's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DDF8-3705-4C2C-BF1A-C9A98DAFFC59}"/>
              </a:ext>
            </a:extLst>
          </p:cNvPr>
          <p:cNvSpPr txBox="1"/>
          <p:nvPr/>
        </p:nvSpPr>
        <p:spPr>
          <a:xfrm>
            <a:off x="8339571" y="34471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 Interface</a:t>
            </a:r>
            <a:endParaRPr lang="en-US" sz="28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5B8-FFAA-467C-A343-CCEF41333A66}"/>
              </a:ext>
            </a:extLst>
          </p:cNvPr>
          <p:cNvSpPr txBox="1"/>
          <p:nvPr/>
        </p:nvSpPr>
        <p:spPr>
          <a:xfrm>
            <a:off x="8309883" y="4005076"/>
            <a:ext cx="28025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Each component renders a piece of HTML code, with actual HTML syntax, avoiding the painful functions from the document, in JavaScript, to manipulate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689581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91393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1050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setup React locally, it is used NodeJS package manager (NPM).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By running the following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396B-59F1-422D-B9AE-846135A8749A}"/>
              </a:ext>
            </a:extLst>
          </p:cNvPr>
          <p:cNvSpPr txBox="1"/>
          <p:nvPr/>
        </p:nvSpPr>
        <p:spPr>
          <a:xfrm>
            <a:off x="1253961" y="3262868"/>
            <a:ext cx="36932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npx create-react-app my-app</a:t>
            </a:r>
            <a:endParaRPr lang="en-US" dirty="0">
              <a:solidFill>
                <a:srgbClr val="FFC000"/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ED59A-ED8A-4FE8-8D6B-8BF30211B8FF}"/>
              </a:ext>
            </a:extLst>
          </p:cNvPr>
          <p:cNvSpPr txBox="1"/>
          <p:nvPr/>
        </p:nvSpPr>
        <p:spPr>
          <a:xfrm>
            <a:off x="831520" y="3849832"/>
            <a:ext cx="9175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create a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When inside the app directory, the app will be running on localhost after running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24BE-4F7F-43A1-8524-BBD3BB77AFF8}"/>
              </a:ext>
            </a:extLst>
          </p:cNvPr>
          <p:cNvSpPr txBox="1"/>
          <p:nvPr/>
        </p:nvSpPr>
        <p:spPr>
          <a:xfrm>
            <a:off x="1251486" y="4903148"/>
            <a:ext cx="16942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npm start</a:t>
            </a:r>
            <a:endParaRPr lang="en-US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A57A-D0CC-4354-82EE-EBDFAE5AF3F4}"/>
              </a:ext>
            </a:extLst>
          </p:cNvPr>
          <p:cNvSpPr txBox="1"/>
          <p:nvPr/>
        </p:nvSpPr>
        <p:spPr>
          <a:xfrm>
            <a:off x="830283" y="5550724"/>
            <a:ext cx="318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files should start with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FECB-F60A-481D-823B-70CC2E93461A}"/>
              </a:ext>
            </a:extLst>
          </p:cNvPr>
          <p:cNvSpPr txBox="1"/>
          <p:nvPr/>
        </p:nvSpPr>
        <p:spPr>
          <a:xfrm>
            <a:off x="3971678" y="5555053"/>
            <a:ext cx="368333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React from 'react';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ReactDOM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 from 'react-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'./index.css';</a:t>
            </a:r>
            <a:endParaRPr lang="en-US" dirty="0">
              <a:solidFill>
                <a:srgbClr val="40A2DB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63A0-FFF6-4FC1-BD9F-ADD602E3F790}"/>
              </a:ext>
            </a:extLst>
          </p:cNvPr>
          <p:cNvSpPr txBox="1"/>
          <p:nvPr/>
        </p:nvSpPr>
        <p:spPr>
          <a:xfrm>
            <a:off x="7713023" y="5555672"/>
            <a:ext cx="3713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gain access to the necessary classes and methods.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4586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60AA1-C994-448E-9355-9257F5C6B89B}"/>
              </a:ext>
            </a:extLst>
          </p:cNvPr>
          <p:cNvSpPr txBox="1"/>
          <p:nvPr/>
        </p:nvSpPr>
        <p:spPr>
          <a:xfrm>
            <a:off x="5302703" y="2403144"/>
            <a:ext cx="1278577" cy="379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Writing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0DE2-EF0A-44DF-B2A9-588CCCD9EA5F}"/>
              </a:ext>
            </a:extLst>
          </p:cNvPr>
          <p:cNvSpPr txBox="1"/>
          <p:nvPr/>
        </p:nvSpPr>
        <p:spPr>
          <a:xfrm>
            <a:off x="1913906" y="3200399"/>
            <a:ext cx="9423069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can be seen as a section of the interface;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can have children components, which can receive information from its parent through props;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information in each component is stored in states.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ABB73-A1CC-47E4-9431-40C444D870B7}"/>
              </a:ext>
            </a:extLst>
          </p:cNvPr>
          <p:cNvSpPr txBox="1"/>
          <p:nvPr/>
        </p:nvSpPr>
        <p:spPr>
          <a:xfrm>
            <a:off x="835231" y="4981698"/>
            <a:ext cx="10501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Courier New"/>
              <a:buChar char="o"/>
            </a:pPr>
            <a:r>
              <a:rPr lang="en-US" dirty="0">
                <a:solidFill>
                  <a:srgbClr val="FFFFFF"/>
                </a:solidFill>
              </a:rPr>
              <a:t>The document is rendered a first time using ReactDOM.render and passing the main component which calls a method that returns the page structure. To update the interface within each component, this method must be called again with only the elements that are being updated (i.e.: just a &lt;button&gt;&lt;/button&gt;).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600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As stated previously, React code is based on</a:t>
            </a:r>
            <a:r>
              <a:rPr lang="en-US" dirty="0">
                <a:cs typeface="Calibri"/>
              </a:rPr>
              <a:t> 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components 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1FA1F9-78AF-44F6-B3C6-7076228FEBC4}"/>
              </a:ext>
            </a:extLst>
          </p:cNvPr>
          <p:cNvSpPr txBox="1"/>
          <p:nvPr/>
        </p:nvSpPr>
        <p:spPr>
          <a:xfrm>
            <a:off x="1372126" y="3294335"/>
            <a:ext cx="450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PT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B143C32-D9E0-45AF-8E00-F8B15F56F206}"/>
              </a:ext>
            </a:extLst>
          </p:cNvPr>
          <p:cNvCxnSpPr>
            <a:cxnSpLocks/>
          </p:cNvCxnSpPr>
          <p:nvPr/>
        </p:nvCxnSpPr>
        <p:spPr>
          <a:xfrm>
            <a:off x="5941991" y="2768146"/>
            <a:ext cx="0" cy="24350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0DCA7E7-F89A-41AD-9A44-4CE12B13808D}"/>
              </a:ext>
            </a:extLst>
          </p:cNvPr>
          <p:cNvCxnSpPr>
            <a:cxnSpLocks/>
          </p:cNvCxnSpPr>
          <p:nvPr/>
        </p:nvCxnSpPr>
        <p:spPr>
          <a:xfrm>
            <a:off x="835231" y="3873500"/>
            <a:ext cx="536895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9E0575C-2AA5-4508-BC82-397CBEA49997}"/>
              </a:ext>
            </a:extLst>
          </p:cNvPr>
          <p:cNvCxnSpPr/>
          <p:nvPr/>
        </p:nvCxnSpPr>
        <p:spPr>
          <a:xfrm flipH="1">
            <a:off x="835231" y="3011648"/>
            <a:ext cx="5106760" cy="0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0B8C092-B56F-4893-8D88-7E06152367A6}"/>
              </a:ext>
            </a:extLst>
          </p:cNvPr>
          <p:cNvCxnSpPr/>
          <p:nvPr/>
        </p:nvCxnSpPr>
        <p:spPr>
          <a:xfrm>
            <a:off x="849517" y="3011648"/>
            <a:ext cx="0" cy="861852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09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A99D5-8971-4884-A09A-B19389F9B815}"/>
              </a:ext>
            </a:extLst>
          </p:cNvPr>
          <p:cNvSpPr txBox="1"/>
          <p:nvPr/>
        </p:nvSpPr>
        <p:spPr>
          <a:xfrm>
            <a:off x="842653" y="2475510"/>
            <a:ext cx="3940629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Board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i="1" dirty="0">
                <a:solidFill>
                  <a:srgbClr val="40A2DB"/>
                </a:solidFill>
                <a:cs typeface="Calibri"/>
              </a:rPr>
              <a:t>   constructor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(</a:t>
            </a:r>
            <a:r>
              <a:rPr lang="en-US" sz="1600" i="1" dirty="0">
                <a:solidFill>
                  <a:srgbClr val="40A2DB"/>
                </a:solidFill>
                <a:cs typeface="Calibri"/>
              </a:rPr>
              <a:t>props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) {</a:t>
            </a:r>
          </a:p>
          <a:p>
            <a:r>
              <a:rPr lang="en-US" sz="1600" dirty="0">
                <a:solidFill>
                  <a:srgbClr val="40A2DB"/>
                </a:solidFill>
                <a:cs typeface="Calibri"/>
              </a:rPr>
              <a:t>      ...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renderSquare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)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 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</a:t>
            </a:r>
            <a:r>
              <a:rPr 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value={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this.state.squares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]}</a:t>
            </a:r>
            <a:endParaRPr lang="en-US" sz="160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= {() </a:t>
            </a:r>
            <a:r>
              <a:rPr lang="en-US" sz="1600" i="1" dirty="0">
                <a:solidFill>
                  <a:srgbClr val="DB4848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this.handleClick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)}</a:t>
            </a:r>
            <a:endParaRPr lang="en-US" sz="160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/&gt;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E264-1AC1-42A3-8F25-562DB0DC888D}"/>
              </a:ext>
            </a:extLst>
          </p:cNvPr>
          <p:cNvSpPr txBox="1"/>
          <p:nvPr/>
        </p:nvSpPr>
        <p:spPr>
          <a:xfrm>
            <a:off x="7351197" y="2472417"/>
            <a:ext cx="4000005" cy="3323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render() {   </a:t>
            </a:r>
            <a:r>
              <a:rPr lang="en-US" sz="1600" dirty="0">
                <a:solidFill>
                  <a:srgbClr val="92D050"/>
                </a:solidFill>
                <a:ea typeface="+mn-lt"/>
                <a:cs typeface="+mn-lt"/>
              </a:rPr>
              <a:t>// renders specific elements</a:t>
            </a:r>
            <a:endParaRPr lang="en-US" sz="1600">
              <a:solidFill>
                <a:srgbClr val="92D050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&lt;button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className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="square"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={() </a:t>
            </a:r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this.props.value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&lt;/button&gt;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63061-2A04-4B25-B710-2BCC2D982239}"/>
              </a:ext>
            </a:extLst>
          </p:cNvPr>
          <p:cNvCxnSpPr/>
          <p:nvPr/>
        </p:nvCxnSpPr>
        <p:spPr>
          <a:xfrm flipV="1">
            <a:off x="4331277" y="3924546"/>
            <a:ext cx="3576452" cy="93617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B796C-6B55-4EFE-A230-966FD5E550D8}"/>
              </a:ext>
            </a:extLst>
          </p:cNvPr>
          <p:cNvCxnSpPr/>
          <p:nvPr/>
        </p:nvCxnSpPr>
        <p:spPr>
          <a:xfrm flipV="1">
            <a:off x="3890283" y="4393993"/>
            <a:ext cx="4021776" cy="22365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FC41C-FCC6-4A63-ACF7-080353212119}"/>
              </a:ext>
            </a:extLst>
          </p:cNvPr>
          <p:cNvCxnSpPr/>
          <p:nvPr/>
        </p:nvCxnSpPr>
        <p:spPr>
          <a:xfrm flipV="1">
            <a:off x="2172689" y="2646713"/>
            <a:ext cx="5169725" cy="169817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27522-EC4E-4C1E-9DBF-C94AF6BE11EA}"/>
              </a:ext>
            </a:extLst>
          </p:cNvPr>
          <p:cNvSpPr/>
          <p:nvPr/>
        </p:nvSpPr>
        <p:spPr>
          <a:xfrm>
            <a:off x="7543181" y="2797999"/>
            <a:ext cx="851065" cy="257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49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0B7-4731-4A51-B776-977CD45F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Why React?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5BF-057D-42D3-94FA-40C0AC0C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React makes UI updates a much easier and more intuitive job.</a:t>
            </a:r>
          </a:p>
        </p:txBody>
      </p:sp>
    </p:spTree>
    <p:extLst>
      <p:ext uri="{BB962C8B-B14F-4D97-AF65-F5344CB8AC3E}">
        <p14:creationId xmlns:p14="http://schemas.microsoft.com/office/powerpoint/2010/main" val="156586030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310146434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583</Words>
  <Application>Microsoft Office PowerPoint</Application>
  <PresentationFormat>Ecrã Panorâmico</PresentationFormat>
  <Paragraphs>64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React</vt:lpstr>
      <vt:lpstr>What is React?</vt:lpstr>
      <vt:lpstr>How does React work?</vt:lpstr>
      <vt:lpstr>How does React work?</vt:lpstr>
      <vt:lpstr>How does React work?</vt:lpstr>
      <vt:lpstr>Why React?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Correia</cp:lastModifiedBy>
  <cp:revision>774</cp:revision>
  <dcterms:created xsi:type="dcterms:W3CDTF">2020-04-10T20:18:54Z</dcterms:created>
  <dcterms:modified xsi:type="dcterms:W3CDTF">2020-04-11T01:04:05Z</dcterms:modified>
</cp:coreProperties>
</file>