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NEST" TargetMode="External"/><Relationship Id="rId2" Type="http://schemas.openxmlformats.org/officeDocument/2006/relationships/hyperlink" Target="https://www.nuget.org/packages/Elasticsearch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astichq.org/" TargetMode="External"/><Relationship Id="rId5" Type="http://schemas.openxmlformats.org/officeDocument/2006/relationships/hyperlink" Target="https://github.com/lmenezes/cerebro" TargetMode="External"/><Relationship Id="rId4" Type="http://schemas.openxmlformats.org/officeDocument/2006/relationships/hyperlink" Target="https://www.elastic.co/guide/en/elasticsearch/reference/6.1/dock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EC06-1819-4D93-83EE-AA7AE4AD3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ElasticSearch</a:t>
            </a:r>
            <a:r>
              <a:rPr lang="en-GB" dirty="0"/>
              <a:t> &amp; </a:t>
            </a:r>
            <a:r>
              <a:rPr lang="en-GB" dirty="0" err="1"/>
              <a:t>.Net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97FE4-3F36-45B3-A8EF-7EA170CF9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basic approach to implementation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D35CAC-1910-47CA-9477-CAF94C659258}"/>
              </a:ext>
            </a:extLst>
          </p:cNvPr>
          <p:cNvSpPr txBox="1">
            <a:spLocks/>
          </p:cNvSpPr>
          <p:nvPr/>
        </p:nvSpPr>
        <p:spPr>
          <a:xfrm>
            <a:off x="1507067" y="10329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Kieron McIntyre</a:t>
            </a:r>
          </a:p>
          <a:p>
            <a:r>
              <a:rPr lang="en-GB" sz="2400" dirty="0"/>
              <a:t>@</a:t>
            </a:r>
            <a:r>
              <a:rPr lang="en-GB" sz="2400" dirty="0" err="1"/>
              <a:t>digbyswift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383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26D-E61A-4B33-8A64-8D0F875F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ElasticSearch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BB9A-2076-48B6-807D-BDA476E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Elasticsearch is a distributed, RESTful search and analytics engine capable of solving a growing number of use cases.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Run it as a service on your laptop, or as a docker container, or as a 300 node nodes.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it in production is almost identical to using in development.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 use it for search but also for storage and provision of UI view models in order to minimise DB reliance.</a:t>
            </a:r>
          </a:p>
        </p:txBody>
      </p:sp>
    </p:spTree>
    <p:extLst>
      <p:ext uri="{BB962C8B-B14F-4D97-AF65-F5344CB8AC3E}">
        <p14:creationId xmlns:p14="http://schemas.microsoft.com/office/powerpoint/2010/main" val="35143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72B9-D8A8-410E-B096-7CE226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 in an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DE14-14E1-4CD5-BB3A-CE54CB43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means of creating document data models</a:t>
            </a:r>
          </a:p>
          <a:p>
            <a:r>
              <a:rPr lang="en-GB" dirty="0"/>
              <a:t>A means of indexing the document data views</a:t>
            </a:r>
          </a:p>
          <a:p>
            <a:r>
              <a:rPr lang="en-GB" dirty="0"/>
              <a:t>A means of retrieving &amp; search across the documents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 …</a:t>
            </a:r>
            <a:br>
              <a:rPr lang="en-GB" b="1" dirty="0"/>
            </a:br>
            <a:endParaRPr lang="en-GB" dirty="0"/>
          </a:p>
          <a:p>
            <a:r>
              <a:rPr lang="en-GB" dirty="0"/>
              <a:t>A database repository class</a:t>
            </a:r>
          </a:p>
          <a:p>
            <a:r>
              <a:rPr lang="en-GB" dirty="0"/>
              <a:t>An indexing service class</a:t>
            </a:r>
          </a:p>
          <a:p>
            <a:r>
              <a:rPr lang="en-GB" dirty="0"/>
              <a:t>A search service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Optionally 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queue</a:t>
            </a:r>
          </a:p>
          <a:p>
            <a:r>
              <a:rPr lang="en-GB" dirty="0"/>
              <a:t>An “out of process” processor</a:t>
            </a:r>
          </a:p>
        </p:txBody>
      </p:sp>
    </p:spTree>
    <p:extLst>
      <p:ext uri="{BB962C8B-B14F-4D97-AF65-F5344CB8AC3E}">
        <p14:creationId xmlns:p14="http://schemas.microsoft.com/office/powerpoint/2010/main" val="4255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2015-69FF-446E-A3D6-ECE5000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505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84C9-67CD-42B4-94F2-6BD37BF9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NuGet</a:t>
            </a:r>
            <a:br>
              <a:rPr lang="en-GB" b="1" dirty="0"/>
            </a:b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https://www.nuget.org/packages/Elasticsearch.Net</a:t>
            </a:r>
            <a:endParaRPr lang="en-GB" dirty="0"/>
          </a:p>
          <a:p>
            <a:r>
              <a:rPr lang="en-GB" dirty="0">
                <a:hlinkClick r:id="rId3"/>
              </a:rPr>
              <a:t>https://www.nuget.org/packages/NEST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Docker</a:t>
            </a:r>
            <a:br>
              <a:rPr lang="en-GB" b="1" dirty="0"/>
            </a:br>
            <a:endParaRPr lang="en-GB" dirty="0">
              <a:hlinkClick r:id="rId2"/>
            </a:endParaRPr>
          </a:p>
          <a:p>
            <a:r>
              <a:rPr lang="en-GB" dirty="0">
                <a:hlinkClick r:id="rId4"/>
              </a:rPr>
              <a:t>https://www.elastic.co/guide/en/elasticsearch/reference/6.1/docker.html</a:t>
            </a:r>
            <a:r>
              <a:rPr lang="en-GB" dirty="0"/>
              <a:t> 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UI Management tools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Cerebro</a:t>
            </a:r>
            <a:r>
              <a:rPr lang="en-GB" dirty="0"/>
              <a:t> – </a:t>
            </a:r>
            <a:r>
              <a:rPr lang="en-GB" dirty="0">
                <a:hlinkClick r:id="rId5"/>
              </a:rPr>
              <a:t>https://github.com/lmenezes/cerebro</a:t>
            </a:r>
            <a:r>
              <a:rPr lang="en-GB" dirty="0"/>
              <a:t> </a:t>
            </a:r>
          </a:p>
          <a:p>
            <a:r>
              <a:rPr lang="en-GB" dirty="0" err="1"/>
              <a:t>ElasticHQ</a:t>
            </a:r>
            <a:r>
              <a:rPr lang="en-GB" dirty="0"/>
              <a:t> - </a:t>
            </a:r>
            <a:r>
              <a:rPr lang="en-GB" dirty="0">
                <a:hlinkClick r:id="rId6"/>
              </a:rPr>
              <a:t>http://www.elastichq.org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790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72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ElasticSearch &amp; .Net</vt:lpstr>
      <vt:lpstr>What is ElasticSearch?</vt:lpstr>
      <vt:lpstr>What is required in an implementation?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&amp; .Net</dc:title>
  <dc:creator>Kieron</dc:creator>
  <cp:lastModifiedBy>Kieron</cp:lastModifiedBy>
  <cp:revision>10</cp:revision>
  <dcterms:created xsi:type="dcterms:W3CDTF">2018-01-22T19:32:35Z</dcterms:created>
  <dcterms:modified xsi:type="dcterms:W3CDTF">2018-01-22T20:01:55Z</dcterms:modified>
</cp:coreProperties>
</file>